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6" r:id="rId3"/>
    <p:sldMasterId id="2147483714" r:id="rId4"/>
    <p:sldMasterId id="2147483732" r:id="rId5"/>
    <p:sldMasterId id="2147483750" r:id="rId6"/>
    <p:sldMasterId id="2147483768" r:id="rId7"/>
    <p:sldMasterId id="2147483786" r:id="rId8"/>
    <p:sldMasterId id="2147483804" r:id="rId9"/>
  </p:sldMasterIdLst>
  <p:notesMasterIdLst>
    <p:notesMasterId r:id="rId83"/>
  </p:notesMasterIdLst>
  <p:sldIdLst>
    <p:sldId id="257" r:id="rId10"/>
    <p:sldId id="258" r:id="rId11"/>
    <p:sldId id="259" r:id="rId12"/>
    <p:sldId id="260" r:id="rId13"/>
    <p:sldId id="261" r:id="rId14"/>
    <p:sldId id="262" r:id="rId15"/>
    <p:sldId id="263" r:id="rId16"/>
    <p:sldId id="264" r:id="rId17"/>
    <p:sldId id="265" r:id="rId18"/>
    <p:sldId id="266" r:id="rId19"/>
    <p:sldId id="269" r:id="rId20"/>
    <p:sldId id="268"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302" r:id="rId44"/>
    <p:sldId id="292" r:id="rId45"/>
    <p:sldId id="293" r:id="rId46"/>
    <p:sldId id="294" r:id="rId47"/>
    <p:sldId id="295" r:id="rId48"/>
    <p:sldId id="296" r:id="rId49"/>
    <p:sldId id="298" r:id="rId50"/>
    <p:sldId id="299" r:id="rId51"/>
    <p:sldId id="300" r:id="rId52"/>
    <p:sldId id="301" r:id="rId53"/>
    <p:sldId id="303" r:id="rId54"/>
    <p:sldId id="304" r:id="rId55"/>
    <p:sldId id="306" r:id="rId56"/>
    <p:sldId id="305" r:id="rId57"/>
    <p:sldId id="307" r:id="rId58"/>
    <p:sldId id="308" r:id="rId59"/>
    <p:sldId id="309" r:id="rId60"/>
    <p:sldId id="310" r:id="rId61"/>
    <p:sldId id="311" r:id="rId62"/>
    <p:sldId id="312" r:id="rId63"/>
    <p:sldId id="313" r:id="rId64"/>
    <p:sldId id="314" r:id="rId65"/>
    <p:sldId id="315" r:id="rId66"/>
    <p:sldId id="316" r:id="rId67"/>
    <p:sldId id="317"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77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62" autoAdjust="0"/>
    <p:restoredTop sz="94660"/>
  </p:normalViewPr>
  <p:slideViewPr>
    <p:cSldViewPr snapToGrid="0">
      <p:cViewPr varScale="1">
        <p:scale>
          <a:sx n="73" d="100"/>
          <a:sy n="73" d="100"/>
        </p:scale>
        <p:origin x="7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slide" Target="slides/slide67.xml"/><Relationship Id="rId84"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slide" Target="slides/slide70.xml"/><Relationship Id="rId87"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260DD-9CED-4EF2-B58D-8F20C737A720}" type="datetimeFigureOut">
              <a:rPr lang="en-US" smtClean="0"/>
              <a:t>5/16/2025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96CFF8-B1A1-4A00-9E9C-4EF5AE1B4FDC}" type="slidenum">
              <a:rPr lang="en-US" smtClean="0"/>
              <a:t>‹#›</a:t>
            </a:fld>
            <a:endParaRPr lang="en-US"/>
          </a:p>
        </p:txBody>
      </p:sp>
    </p:spTree>
    <p:extLst>
      <p:ext uri="{BB962C8B-B14F-4D97-AF65-F5344CB8AC3E}">
        <p14:creationId xmlns:p14="http://schemas.microsoft.com/office/powerpoint/2010/main" val="2765519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830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4693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1"/>
        <p:cNvGrpSpPr/>
        <p:nvPr/>
      </p:nvGrpSpPr>
      <p:grpSpPr>
        <a:xfrm>
          <a:off x="0" y="0"/>
          <a:ext cx="0" cy="0"/>
          <a:chOff x="0" y="0"/>
          <a:chExt cx="0" cy="0"/>
        </a:xfrm>
      </p:grpSpPr>
      <p:sp>
        <p:nvSpPr>
          <p:cNvPr id="3342" name="Google Shape;3342;g113efd2e847_0_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3" name="Google Shape;3343;g113efd2e847_0_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558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6357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1"/>
        <p:cNvGrpSpPr/>
        <p:nvPr/>
      </p:nvGrpSpPr>
      <p:grpSpPr>
        <a:xfrm>
          <a:off x="0" y="0"/>
          <a:ext cx="0" cy="0"/>
          <a:chOff x="0" y="0"/>
          <a:chExt cx="0" cy="0"/>
        </a:xfrm>
      </p:grpSpPr>
      <p:sp>
        <p:nvSpPr>
          <p:cNvPr id="3342" name="Google Shape;3342;g113efd2e847_0_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3" name="Google Shape;3343;g113efd2e847_0_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352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389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1"/>
        <p:cNvGrpSpPr/>
        <p:nvPr/>
      </p:nvGrpSpPr>
      <p:grpSpPr>
        <a:xfrm>
          <a:off x="0" y="0"/>
          <a:ext cx="0" cy="0"/>
          <a:chOff x="0" y="0"/>
          <a:chExt cx="0" cy="0"/>
        </a:xfrm>
      </p:grpSpPr>
      <p:sp>
        <p:nvSpPr>
          <p:cNvPr id="3342" name="Google Shape;3342;g113efd2e847_0_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3" name="Google Shape;3343;g113efd2e847_0_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413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954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038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841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1"/>
        <p:cNvGrpSpPr/>
        <p:nvPr/>
      </p:nvGrpSpPr>
      <p:grpSpPr>
        <a:xfrm>
          <a:off x="0" y="0"/>
          <a:ext cx="0" cy="0"/>
          <a:chOff x="0" y="0"/>
          <a:chExt cx="0" cy="0"/>
        </a:xfrm>
      </p:grpSpPr>
      <p:sp>
        <p:nvSpPr>
          <p:cNvPr id="3342" name="Google Shape;3342;g113efd2e847_0_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3" name="Google Shape;3343;g113efd2e847_0_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013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1"/>
        <p:cNvGrpSpPr/>
        <p:nvPr/>
      </p:nvGrpSpPr>
      <p:grpSpPr>
        <a:xfrm>
          <a:off x="0" y="0"/>
          <a:ext cx="0" cy="0"/>
          <a:chOff x="0" y="0"/>
          <a:chExt cx="0" cy="0"/>
        </a:xfrm>
      </p:grpSpPr>
      <p:sp>
        <p:nvSpPr>
          <p:cNvPr id="3342" name="Google Shape;3342;g113efd2e847_0_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3" name="Google Shape;3343;g113efd2e847_0_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48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982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113efd2e847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113efd2e847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506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40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115414e4555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115414e4555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7000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493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115414e4555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115414e4555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7774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5201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115414e4555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115414e4555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007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115414e4555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115414e4555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7648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115414e4555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115414e4555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7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533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966b42add8_4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966b42add8_4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6179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350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38538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210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318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3547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7231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995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36247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661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73777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6625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2318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8392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69958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7316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5775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7850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4006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7551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113efd2e847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113efd2e847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9695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1"/>
        <p:cNvGrpSpPr/>
        <p:nvPr/>
      </p:nvGrpSpPr>
      <p:grpSpPr>
        <a:xfrm>
          <a:off x="0" y="0"/>
          <a:ext cx="0" cy="0"/>
          <a:chOff x="0" y="0"/>
          <a:chExt cx="0" cy="0"/>
        </a:xfrm>
      </p:grpSpPr>
      <p:sp>
        <p:nvSpPr>
          <p:cNvPr id="3342" name="Google Shape;3342;g113efd2e847_0_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3" name="Google Shape;3343;g113efd2e847_0_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0778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14454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113efd2e847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113efd2e847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3629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306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1"/>
        <p:cNvGrpSpPr/>
        <p:nvPr/>
      </p:nvGrpSpPr>
      <p:grpSpPr>
        <a:xfrm>
          <a:off x="0" y="0"/>
          <a:ext cx="0" cy="0"/>
          <a:chOff x="0" y="0"/>
          <a:chExt cx="0" cy="0"/>
        </a:xfrm>
      </p:grpSpPr>
      <p:sp>
        <p:nvSpPr>
          <p:cNvPr id="3342" name="Google Shape;3342;g113efd2e847_0_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3" name="Google Shape;3343;g113efd2e847_0_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5125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95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6238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9059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5423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1344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671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1"/>
        <p:cNvGrpSpPr/>
        <p:nvPr/>
      </p:nvGrpSpPr>
      <p:grpSpPr>
        <a:xfrm>
          <a:off x="0" y="0"/>
          <a:ext cx="0" cy="0"/>
          <a:chOff x="0" y="0"/>
          <a:chExt cx="0" cy="0"/>
        </a:xfrm>
      </p:grpSpPr>
      <p:sp>
        <p:nvSpPr>
          <p:cNvPr id="3342" name="Google Shape;3342;g113efd2e847_0_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3" name="Google Shape;3343;g113efd2e847_0_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2323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532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5217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0146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2838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8814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0685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8113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56827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1842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071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24912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0630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4159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730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113efd2e847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113efd2e847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07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386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411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4" y="0"/>
            <a:ext cx="4302967" cy="4440533"/>
          </a:xfrm>
          <a:prstGeom prst="rect">
            <a:avLst/>
          </a:prstGeom>
          <a:noFill/>
          <a:ln>
            <a:noFill/>
          </a:ln>
        </p:spPr>
      </p:pic>
      <p:sp>
        <p:nvSpPr>
          <p:cNvPr id="11" name="Google Shape;11;p2"/>
          <p:cNvSpPr txBox="1">
            <a:spLocks noGrp="1"/>
          </p:cNvSpPr>
          <p:nvPr>
            <p:ph type="ctrTitle"/>
          </p:nvPr>
        </p:nvSpPr>
        <p:spPr>
          <a:xfrm>
            <a:off x="5638300" y="1717517"/>
            <a:ext cx="5601200" cy="24676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133">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7417033" y="4083684"/>
            <a:ext cx="38228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66922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2"/>
        </a:solidFill>
        <a:effectLst/>
      </p:bgPr>
    </p:bg>
    <p:spTree>
      <p:nvGrpSpPr>
        <p:cNvPr id="1" name="Shape 169"/>
        <p:cNvGrpSpPr/>
        <p:nvPr/>
      </p:nvGrpSpPr>
      <p:grpSpPr>
        <a:xfrm>
          <a:off x="0" y="0"/>
          <a:ext cx="0" cy="0"/>
          <a:chOff x="0" y="0"/>
          <a:chExt cx="0" cy="0"/>
        </a:xfrm>
      </p:grpSpPr>
      <p:pic>
        <p:nvPicPr>
          <p:cNvPr id="170" name="Google Shape;170;p24"/>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71" name="Google Shape;171;p24"/>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72" name="Google Shape;172;p24"/>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73" name="Google Shape;173;p24"/>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74" name="Google Shape;174;p24"/>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75;p24"/>
          <p:cNvSpPr txBox="1">
            <a:spLocks noGrp="1"/>
          </p:cNvSpPr>
          <p:nvPr>
            <p:ph type="subTitle" idx="1"/>
          </p:nvPr>
        </p:nvSpPr>
        <p:spPr>
          <a:xfrm flipH="1">
            <a:off x="8166800" y="1832100"/>
            <a:ext cx="3065200" cy="5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6" name="Google Shape;176;p24"/>
          <p:cNvSpPr txBox="1">
            <a:spLocks noGrp="1"/>
          </p:cNvSpPr>
          <p:nvPr>
            <p:ph type="subTitle" idx="2"/>
          </p:nvPr>
        </p:nvSpPr>
        <p:spPr>
          <a:xfrm flipH="1">
            <a:off x="960033" y="3796067"/>
            <a:ext cx="3065200" cy="5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7" name="Google Shape;177;p24"/>
          <p:cNvSpPr txBox="1">
            <a:spLocks noGrp="1"/>
          </p:cNvSpPr>
          <p:nvPr>
            <p:ph type="subTitle" idx="3"/>
          </p:nvPr>
        </p:nvSpPr>
        <p:spPr>
          <a:xfrm flipH="1">
            <a:off x="6096000" y="2501785"/>
            <a:ext cx="5136000" cy="115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
        <p:nvSpPr>
          <p:cNvPr id="178" name="Google Shape;178;p24"/>
          <p:cNvSpPr txBox="1">
            <a:spLocks noGrp="1"/>
          </p:cNvSpPr>
          <p:nvPr>
            <p:ph type="subTitle" idx="4"/>
          </p:nvPr>
        </p:nvSpPr>
        <p:spPr>
          <a:xfrm flipH="1">
            <a:off x="960033" y="4466400"/>
            <a:ext cx="5136000" cy="11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Tree>
    <p:extLst>
      <p:ext uri="{BB962C8B-B14F-4D97-AF65-F5344CB8AC3E}">
        <p14:creationId xmlns:p14="http://schemas.microsoft.com/office/powerpoint/2010/main" val="32434765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lt2"/>
        </a:solidFill>
        <a:effectLst/>
      </p:bgPr>
    </p:bg>
    <p:spTree>
      <p:nvGrpSpPr>
        <p:cNvPr id="1" name="Shape 103"/>
        <p:cNvGrpSpPr/>
        <p:nvPr/>
      </p:nvGrpSpPr>
      <p:grpSpPr>
        <a:xfrm>
          <a:off x="0" y="0"/>
          <a:ext cx="0" cy="0"/>
          <a:chOff x="0" y="0"/>
          <a:chExt cx="0" cy="0"/>
        </a:xfrm>
      </p:grpSpPr>
      <p:pic>
        <p:nvPicPr>
          <p:cNvPr id="104" name="Google Shape;104;p19"/>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105" name="Google Shape;105;p19"/>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106" name="Google Shape;106;p1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07;p19"/>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8" name="Google Shape;108;p19"/>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9" name="Google Shape;109;p19"/>
          <p:cNvSpPr txBox="1">
            <a:spLocks noGrp="1"/>
          </p:cNvSpPr>
          <p:nvPr>
            <p:ph type="title" idx="2" hasCustomPrompt="1"/>
          </p:nvPr>
        </p:nvSpPr>
        <p:spPr>
          <a:xfrm flipH="1">
            <a:off x="7341067" y="27265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30052771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lt2"/>
        </a:solidFill>
        <a:effectLst/>
      </p:bgPr>
    </p:bg>
    <p:spTree>
      <p:nvGrpSpPr>
        <p:cNvPr id="1" name="Shape 159"/>
        <p:cNvGrpSpPr/>
        <p:nvPr/>
      </p:nvGrpSpPr>
      <p:grpSpPr>
        <a:xfrm>
          <a:off x="0" y="0"/>
          <a:ext cx="0" cy="0"/>
          <a:chOff x="0" y="0"/>
          <a:chExt cx="0" cy="0"/>
        </a:xfrm>
      </p:grpSpPr>
      <p:pic>
        <p:nvPicPr>
          <p:cNvPr id="160" name="Google Shape;160;p23"/>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61" name="Google Shape;161;p23"/>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62" name="Google Shape;162;p23"/>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63" name="Google Shape;163;p23"/>
          <p:cNvSpPr txBox="1">
            <a:spLocks noGrp="1"/>
          </p:cNvSpPr>
          <p:nvPr>
            <p:ph type="subTitle" idx="1"/>
          </p:nvPr>
        </p:nvSpPr>
        <p:spPr>
          <a:xfrm>
            <a:off x="9520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4" name="Google Shape;164;p23"/>
          <p:cNvSpPr txBox="1">
            <a:spLocks noGrp="1"/>
          </p:cNvSpPr>
          <p:nvPr>
            <p:ph type="subTitle" idx="2"/>
          </p:nvPr>
        </p:nvSpPr>
        <p:spPr>
          <a:xfrm>
            <a:off x="81891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5" name="Google Shape;165;p23"/>
          <p:cNvSpPr txBox="1">
            <a:spLocks noGrp="1"/>
          </p:cNvSpPr>
          <p:nvPr>
            <p:ph type="title"/>
          </p:nvPr>
        </p:nvSpPr>
        <p:spPr>
          <a:xfrm>
            <a:off x="9541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6" name="Google Shape;166;p23"/>
          <p:cNvSpPr txBox="1">
            <a:spLocks noGrp="1"/>
          </p:cNvSpPr>
          <p:nvPr>
            <p:ph type="title" idx="3"/>
          </p:nvPr>
        </p:nvSpPr>
        <p:spPr>
          <a:xfrm>
            <a:off x="81868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7" name="Google Shape;167;p23"/>
          <p:cNvSpPr txBox="1">
            <a:spLocks noGrp="1"/>
          </p:cNvSpPr>
          <p:nvPr>
            <p:ph type="title" idx="4"/>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8" name="Google Shape;168;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592339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lt2"/>
        </a:solidFill>
        <a:effectLst/>
      </p:bgPr>
    </p:bg>
    <p:spTree>
      <p:nvGrpSpPr>
        <p:cNvPr id="1" name="Shape 289"/>
        <p:cNvGrpSpPr/>
        <p:nvPr/>
      </p:nvGrpSpPr>
      <p:grpSpPr>
        <a:xfrm>
          <a:off x="0" y="0"/>
          <a:ext cx="0" cy="0"/>
          <a:chOff x="0" y="0"/>
          <a:chExt cx="0" cy="0"/>
        </a:xfrm>
      </p:grpSpPr>
      <p:pic>
        <p:nvPicPr>
          <p:cNvPr id="290" name="Google Shape;290;p38"/>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91" name="Google Shape;291;p38"/>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92" name="Google Shape;292;p38"/>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93" name="Google Shape;293;p3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157240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4" y="0"/>
            <a:ext cx="4302967" cy="4440533"/>
          </a:xfrm>
          <a:prstGeom prst="rect">
            <a:avLst/>
          </a:prstGeom>
          <a:noFill/>
          <a:ln>
            <a:noFill/>
          </a:ln>
        </p:spPr>
      </p:pic>
      <p:sp>
        <p:nvSpPr>
          <p:cNvPr id="11" name="Google Shape;11;p2"/>
          <p:cNvSpPr txBox="1">
            <a:spLocks noGrp="1"/>
          </p:cNvSpPr>
          <p:nvPr>
            <p:ph type="ctrTitle"/>
          </p:nvPr>
        </p:nvSpPr>
        <p:spPr>
          <a:xfrm>
            <a:off x="5638300" y="1717517"/>
            <a:ext cx="5601200" cy="24676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133">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7417033" y="4083684"/>
            <a:ext cx="38228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0762414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7889030" y="0"/>
            <a:ext cx="4302967" cy="4440533"/>
          </a:xfrm>
          <a:prstGeom prst="rect">
            <a:avLst/>
          </a:prstGeom>
          <a:noFill/>
          <a:ln>
            <a:noFill/>
          </a:ln>
        </p:spPr>
      </p:pic>
      <p:sp>
        <p:nvSpPr>
          <p:cNvPr id="16" name="Google Shape;16;p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7;p3"/>
          <p:cNvSpPr txBox="1">
            <a:spLocks noGrp="1"/>
          </p:cNvSpPr>
          <p:nvPr>
            <p:ph type="title"/>
          </p:nvPr>
        </p:nvSpPr>
        <p:spPr>
          <a:xfrm>
            <a:off x="952167" y="2096467"/>
            <a:ext cx="4331200" cy="224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8" name="Google Shape;18;p3"/>
          <p:cNvSpPr txBox="1">
            <a:spLocks noGrp="1"/>
          </p:cNvSpPr>
          <p:nvPr>
            <p:ph type="title" idx="2"/>
          </p:nvPr>
        </p:nvSpPr>
        <p:spPr>
          <a:xfrm>
            <a:off x="952167" y="725267"/>
            <a:ext cx="1905600" cy="116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8000">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9" name="Google Shape;19;p3"/>
          <p:cNvSpPr txBox="1">
            <a:spLocks noGrp="1"/>
          </p:cNvSpPr>
          <p:nvPr>
            <p:ph type="subTitle" idx="1"/>
          </p:nvPr>
        </p:nvSpPr>
        <p:spPr>
          <a:xfrm>
            <a:off x="952167" y="4441700"/>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Tree>
    <p:extLst>
      <p:ext uri="{BB962C8B-B14F-4D97-AF65-F5344CB8AC3E}">
        <p14:creationId xmlns:p14="http://schemas.microsoft.com/office/powerpoint/2010/main" val="326395778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2"/>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28" name="Google Shape;28;p5"/>
          <p:cNvSpPr txBox="1">
            <a:spLocks noGrp="1"/>
          </p:cNvSpPr>
          <p:nvPr>
            <p:ph type="subTitle" idx="1"/>
          </p:nvPr>
        </p:nvSpPr>
        <p:spPr>
          <a:xfrm>
            <a:off x="2214641"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29" name="Google Shape;29;p5"/>
          <p:cNvSpPr txBox="1">
            <a:spLocks noGrp="1"/>
          </p:cNvSpPr>
          <p:nvPr>
            <p:ph type="subTitle" idx="2"/>
          </p:nvPr>
        </p:nvSpPr>
        <p:spPr>
          <a:xfrm>
            <a:off x="6807359"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30" name="Google Shape;30;p5"/>
          <p:cNvSpPr txBox="1">
            <a:spLocks noGrp="1"/>
          </p:cNvSpPr>
          <p:nvPr>
            <p:ph type="title"/>
          </p:nvPr>
        </p:nvSpPr>
        <p:spPr>
          <a:xfrm>
            <a:off x="2599641"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1" name="Google Shape;31;p5"/>
          <p:cNvSpPr txBox="1">
            <a:spLocks noGrp="1"/>
          </p:cNvSpPr>
          <p:nvPr>
            <p:ph type="title" idx="3"/>
          </p:nvPr>
        </p:nvSpPr>
        <p:spPr>
          <a:xfrm>
            <a:off x="7192359"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2" name="Google Shape;32;p5"/>
          <p:cNvSpPr txBox="1">
            <a:spLocks noGrp="1"/>
          </p:cNvSpPr>
          <p:nvPr>
            <p:ph type="title" idx="4"/>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3" name="Google Shape;33;p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7849076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747267" cy="2645701"/>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sp>
        <p:nvSpPr>
          <p:cNvPr id="37" name="Google Shape;37;p6"/>
          <p:cNvSpPr txBox="1">
            <a:spLocks noGrp="1"/>
          </p:cNvSpPr>
          <p:nvPr>
            <p:ph type="title"/>
          </p:nvPr>
        </p:nvSpPr>
        <p:spPr>
          <a:xfrm>
            <a:off x="952167" y="729100"/>
            <a:ext cx="10288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8" name="Google Shape;38;p6"/>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7889749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3944481" y="2372967"/>
            <a:ext cx="4302967" cy="4440533"/>
          </a:xfrm>
          <a:prstGeom prst="rect">
            <a:avLst/>
          </a:prstGeom>
          <a:noFill/>
          <a:ln>
            <a:noFill/>
          </a:ln>
        </p:spPr>
      </p:pic>
      <p:sp>
        <p:nvSpPr>
          <p:cNvPr id="51" name="Google Shape;51;p9"/>
          <p:cNvSpPr txBox="1">
            <a:spLocks noGrp="1"/>
          </p:cNvSpPr>
          <p:nvPr>
            <p:ph type="title"/>
          </p:nvPr>
        </p:nvSpPr>
        <p:spPr>
          <a:xfrm>
            <a:off x="952160" y="2102525"/>
            <a:ext cx="4080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6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2" name="Google Shape;52;p9"/>
          <p:cNvSpPr txBox="1">
            <a:spLocks noGrp="1"/>
          </p:cNvSpPr>
          <p:nvPr>
            <p:ph type="title" idx="2"/>
          </p:nvPr>
        </p:nvSpPr>
        <p:spPr>
          <a:xfrm>
            <a:off x="952167" y="729100"/>
            <a:ext cx="102876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3" name="Google Shape;53;p9"/>
          <p:cNvSpPr txBox="1">
            <a:spLocks noGrp="1"/>
          </p:cNvSpPr>
          <p:nvPr>
            <p:ph type="subTitle" idx="1"/>
          </p:nvPr>
        </p:nvSpPr>
        <p:spPr>
          <a:xfrm>
            <a:off x="952167" y="2660275"/>
            <a:ext cx="3533600" cy="209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54" name="Google Shape;54;p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9414049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240491528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84" name="Google Shape;84;p15"/>
          <p:cNvSpPr txBox="1">
            <a:spLocks noGrp="1"/>
          </p:cNvSpPr>
          <p:nvPr>
            <p:ph type="subTitle" idx="1"/>
          </p:nvPr>
        </p:nvSpPr>
        <p:spPr>
          <a:xfrm>
            <a:off x="2213484"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5" name="Google Shape;85;p15"/>
          <p:cNvSpPr txBox="1">
            <a:spLocks noGrp="1"/>
          </p:cNvSpPr>
          <p:nvPr>
            <p:ph type="title"/>
          </p:nvPr>
        </p:nvSpPr>
        <p:spPr>
          <a:xfrm>
            <a:off x="2213503"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6" name="Google Shape;86;p15"/>
          <p:cNvSpPr txBox="1">
            <a:spLocks noGrp="1"/>
          </p:cNvSpPr>
          <p:nvPr>
            <p:ph type="title" idx="2" hasCustomPrompt="1"/>
          </p:nvPr>
        </p:nvSpPr>
        <p:spPr>
          <a:xfrm>
            <a:off x="1093984" y="2033617"/>
            <a:ext cx="12168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87" name="Google Shape;87;p15"/>
          <p:cNvSpPr txBox="1">
            <a:spLocks noGrp="1"/>
          </p:cNvSpPr>
          <p:nvPr>
            <p:ph type="subTitle" idx="3"/>
          </p:nvPr>
        </p:nvSpPr>
        <p:spPr>
          <a:xfrm>
            <a:off x="2213484"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8" name="Google Shape;88;p15"/>
          <p:cNvSpPr txBox="1">
            <a:spLocks noGrp="1"/>
          </p:cNvSpPr>
          <p:nvPr>
            <p:ph type="title" idx="4"/>
          </p:nvPr>
        </p:nvSpPr>
        <p:spPr>
          <a:xfrm>
            <a:off x="2213503"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9" name="Google Shape;89;p15"/>
          <p:cNvSpPr txBox="1">
            <a:spLocks noGrp="1"/>
          </p:cNvSpPr>
          <p:nvPr>
            <p:ph type="title" idx="5" hasCustomPrompt="1"/>
          </p:nvPr>
        </p:nvSpPr>
        <p:spPr>
          <a:xfrm>
            <a:off x="1091584"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0" name="Google Shape;90;p15"/>
          <p:cNvSpPr txBox="1">
            <a:spLocks noGrp="1"/>
          </p:cNvSpPr>
          <p:nvPr>
            <p:ph type="subTitle" idx="6"/>
          </p:nvPr>
        </p:nvSpPr>
        <p:spPr>
          <a:xfrm>
            <a:off x="7980417"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1" name="Google Shape;91;p15"/>
          <p:cNvSpPr txBox="1">
            <a:spLocks noGrp="1"/>
          </p:cNvSpPr>
          <p:nvPr>
            <p:ph type="title" idx="7"/>
          </p:nvPr>
        </p:nvSpPr>
        <p:spPr>
          <a:xfrm>
            <a:off x="7980436"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2" name="Google Shape;92;p15"/>
          <p:cNvSpPr txBox="1">
            <a:spLocks noGrp="1"/>
          </p:cNvSpPr>
          <p:nvPr>
            <p:ph type="title" idx="8" hasCustomPrompt="1"/>
          </p:nvPr>
        </p:nvSpPr>
        <p:spPr>
          <a:xfrm>
            <a:off x="6841217" y="2033617"/>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3" name="Google Shape;93;p15"/>
          <p:cNvSpPr txBox="1">
            <a:spLocks noGrp="1"/>
          </p:cNvSpPr>
          <p:nvPr>
            <p:ph type="subTitle" idx="9"/>
          </p:nvPr>
        </p:nvSpPr>
        <p:spPr>
          <a:xfrm>
            <a:off x="7980417"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4" name="Google Shape;94;p15"/>
          <p:cNvSpPr txBox="1">
            <a:spLocks noGrp="1"/>
          </p:cNvSpPr>
          <p:nvPr>
            <p:ph type="title" idx="13"/>
          </p:nvPr>
        </p:nvSpPr>
        <p:spPr>
          <a:xfrm>
            <a:off x="7980436"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5" name="Google Shape;95;p15"/>
          <p:cNvSpPr txBox="1">
            <a:spLocks noGrp="1"/>
          </p:cNvSpPr>
          <p:nvPr>
            <p:ph type="title" idx="14" hasCustomPrompt="1"/>
          </p:nvPr>
        </p:nvSpPr>
        <p:spPr>
          <a:xfrm>
            <a:off x="6841217"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6" name="Google Shape;96;p15"/>
          <p:cNvSpPr txBox="1">
            <a:spLocks noGrp="1"/>
          </p:cNvSpPr>
          <p:nvPr>
            <p:ph type="title" idx="15"/>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4000"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7" name="Google Shape;97;p1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41091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2"/>
        </a:solidFill>
        <a:effectLst/>
      </p:bgPr>
    </p:bg>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1" name="Google Shape;91;p17"/>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2" name="Google Shape;92;p17"/>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93;p17"/>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4" name="Google Shape;94;p17"/>
          <p:cNvSpPr txBox="1">
            <a:spLocks noGrp="1"/>
          </p:cNvSpPr>
          <p:nvPr>
            <p:ph type="subTitle" idx="1"/>
          </p:nvPr>
        </p:nvSpPr>
        <p:spPr>
          <a:xfrm flipH="1">
            <a:off x="2411967" y="3793317"/>
            <a:ext cx="3480400" cy="82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133"/>
            </a:lvl1pPr>
            <a:lvl2pPr lvl="1" algn="r" rtl="0">
              <a:lnSpc>
                <a:spcPct val="100000"/>
              </a:lnSpc>
              <a:spcBef>
                <a:spcPts val="0"/>
              </a:spcBef>
              <a:spcAft>
                <a:spcPts val="0"/>
              </a:spcAft>
              <a:buNone/>
              <a:defRPr sz="2133"/>
            </a:lvl2pPr>
            <a:lvl3pPr lvl="2" algn="r" rtl="0">
              <a:lnSpc>
                <a:spcPct val="100000"/>
              </a:lnSpc>
              <a:spcBef>
                <a:spcPts val="0"/>
              </a:spcBef>
              <a:spcAft>
                <a:spcPts val="0"/>
              </a:spcAft>
              <a:buNone/>
              <a:defRPr sz="2133"/>
            </a:lvl3pPr>
            <a:lvl4pPr lvl="3" algn="r" rtl="0">
              <a:lnSpc>
                <a:spcPct val="100000"/>
              </a:lnSpc>
              <a:spcBef>
                <a:spcPts val="0"/>
              </a:spcBef>
              <a:spcAft>
                <a:spcPts val="0"/>
              </a:spcAft>
              <a:buNone/>
              <a:defRPr sz="2133"/>
            </a:lvl4pPr>
            <a:lvl5pPr lvl="4" algn="r" rtl="0">
              <a:lnSpc>
                <a:spcPct val="100000"/>
              </a:lnSpc>
              <a:spcBef>
                <a:spcPts val="0"/>
              </a:spcBef>
              <a:spcAft>
                <a:spcPts val="0"/>
              </a:spcAft>
              <a:buNone/>
              <a:defRPr sz="2133"/>
            </a:lvl5pPr>
            <a:lvl6pPr lvl="5" algn="r" rtl="0">
              <a:lnSpc>
                <a:spcPct val="100000"/>
              </a:lnSpc>
              <a:spcBef>
                <a:spcPts val="0"/>
              </a:spcBef>
              <a:spcAft>
                <a:spcPts val="0"/>
              </a:spcAft>
              <a:buNone/>
              <a:defRPr sz="2133"/>
            </a:lvl6pPr>
            <a:lvl7pPr lvl="6" algn="r" rtl="0">
              <a:lnSpc>
                <a:spcPct val="100000"/>
              </a:lnSpc>
              <a:spcBef>
                <a:spcPts val="0"/>
              </a:spcBef>
              <a:spcAft>
                <a:spcPts val="0"/>
              </a:spcAft>
              <a:buNone/>
              <a:defRPr sz="2133"/>
            </a:lvl7pPr>
            <a:lvl8pPr lvl="7" algn="r" rtl="0">
              <a:lnSpc>
                <a:spcPct val="100000"/>
              </a:lnSpc>
              <a:spcBef>
                <a:spcPts val="0"/>
              </a:spcBef>
              <a:spcAft>
                <a:spcPts val="0"/>
              </a:spcAft>
              <a:buNone/>
              <a:defRPr sz="2133"/>
            </a:lvl8pPr>
            <a:lvl9pPr lvl="8" algn="r" rtl="0">
              <a:lnSpc>
                <a:spcPct val="100000"/>
              </a:lnSpc>
              <a:spcBef>
                <a:spcPts val="0"/>
              </a:spcBef>
              <a:spcAft>
                <a:spcPts val="0"/>
              </a:spcAft>
              <a:buNone/>
              <a:defRPr sz="2133"/>
            </a:lvl9pPr>
          </a:lstStyle>
          <a:p>
            <a:endParaRPr/>
          </a:p>
        </p:txBody>
      </p:sp>
      <p:sp>
        <p:nvSpPr>
          <p:cNvPr id="95" name="Google Shape;95;p17"/>
          <p:cNvSpPr txBox="1">
            <a:spLocks noGrp="1"/>
          </p:cNvSpPr>
          <p:nvPr>
            <p:ph type="title" idx="2" hasCustomPrompt="1"/>
          </p:nvPr>
        </p:nvSpPr>
        <p:spPr>
          <a:xfrm flipH="1">
            <a:off x="7315667" y="15536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285312213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2025650"/>
            <a:ext cx="2747267" cy="2645701"/>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9444733" y="2186649"/>
            <a:ext cx="2747267" cy="2645701"/>
          </a:xfrm>
          <a:prstGeom prst="rect">
            <a:avLst/>
          </a:prstGeom>
          <a:noFill/>
          <a:ln>
            <a:noFill/>
          </a:ln>
        </p:spPr>
      </p:pic>
      <p:sp>
        <p:nvSpPr>
          <p:cNvPr id="165" name="Google Shape;165;p2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5101166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pic>
        <p:nvPicPr>
          <p:cNvPr id="168" name="Google Shape;168;p2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Tree>
    <p:extLst>
      <p:ext uri="{BB962C8B-B14F-4D97-AF65-F5344CB8AC3E}">
        <p14:creationId xmlns:p14="http://schemas.microsoft.com/office/powerpoint/2010/main" val="303697346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2"/>
        </a:solidFill>
        <a:effectLst/>
      </p:bgPr>
    </p:bg>
    <p:spTree>
      <p:nvGrpSpPr>
        <p:cNvPr id="1" name="Shape 169"/>
        <p:cNvGrpSpPr/>
        <p:nvPr/>
      </p:nvGrpSpPr>
      <p:grpSpPr>
        <a:xfrm>
          <a:off x="0" y="0"/>
          <a:ext cx="0" cy="0"/>
          <a:chOff x="0" y="0"/>
          <a:chExt cx="0" cy="0"/>
        </a:xfrm>
      </p:grpSpPr>
      <p:pic>
        <p:nvPicPr>
          <p:cNvPr id="170" name="Google Shape;170;p24"/>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71" name="Google Shape;171;p24"/>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72" name="Google Shape;172;p24"/>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73" name="Google Shape;173;p24"/>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74" name="Google Shape;174;p24"/>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75;p24"/>
          <p:cNvSpPr txBox="1">
            <a:spLocks noGrp="1"/>
          </p:cNvSpPr>
          <p:nvPr>
            <p:ph type="subTitle" idx="1"/>
          </p:nvPr>
        </p:nvSpPr>
        <p:spPr>
          <a:xfrm flipH="1">
            <a:off x="8166800" y="1832100"/>
            <a:ext cx="3065200" cy="5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6" name="Google Shape;176;p24"/>
          <p:cNvSpPr txBox="1">
            <a:spLocks noGrp="1"/>
          </p:cNvSpPr>
          <p:nvPr>
            <p:ph type="subTitle" idx="2"/>
          </p:nvPr>
        </p:nvSpPr>
        <p:spPr>
          <a:xfrm flipH="1">
            <a:off x="960033" y="3796067"/>
            <a:ext cx="3065200" cy="5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7" name="Google Shape;177;p24"/>
          <p:cNvSpPr txBox="1">
            <a:spLocks noGrp="1"/>
          </p:cNvSpPr>
          <p:nvPr>
            <p:ph type="subTitle" idx="3"/>
          </p:nvPr>
        </p:nvSpPr>
        <p:spPr>
          <a:xfrm flipH="1">
            <a:off x="6096000" y="2501785"/>
            <a:ext cx="5136000" cy="115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
        <p:nvSpPr>
          <p:cNvPr id="178" name="Google Shape;178;p24"/>
          <p:cNvSpPr txBox="1">
            <a:spLocks noGrp="1"/>
          </p:cNvSpPr>
          <p:nvPr>
            <p:ph type="subTitle" idx="4"/>
          </p:nvPr>
        </p:nvSpPr>
        <p:spPr>
          <a:xfrm flipH="1">
            <a:off x="960033" y="4466400"/>
            <a:ext cx="5136000" cy="11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Tree>
    <p:extLst>
      <p:ext uri="{BB962C8B-B14F-4D97-AF65-F5344CB8AC3E}">
        <p14:creationId xmlns:p14="http://schemas.microsoft.com/office/powerpoint/2010/main" val="16819489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2"/>
        </a:solidFill>
        <a:effectLst/>
      </p:bgPr>
    </p:bg>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1" name="Google Shape;91;p17"/>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2" name="Google Shape;92;p17"/>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93;p17"/>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4" name="Google Shape;94;p17"/>
          <p:cNvSpPr txBox="1">
            <a:spLocks noGrp="1"/>
          </p:cNvSpPr>
          <p:nvPr>
            <p:ph type="subTitle" idx="1"/>
          </p:nvPr>
        </p:nvSpPr>
        <p:spPr>
          <a:xfrm flipH="1">
            <a:off x="2411967" y="3793317"/>
            <a:ext cx="3480400" cy="82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133"/>
            </a:lvl1pPr>
            <a:lvl2pPr lvl="1" algn="r" rtl="0">
              <a:lnSpc>
                <a:spcPct val="100000"/>
              </a:lnSpc>
              <a:spcBef>
                <a:spcPts val="0"/>
              </a:spcBef>
              <a:spcAft>
                <a:spcPts val="0"/>
              </a:spcAft>
              <a:buNone/>
              <a:defRPr sz="2133"/>
            </a:lvl2pPr>
            <a:lvl3pPr lvl="2" algn="r" rtl="0">
              <a:lnSpc>
                <a:spcPct val="100000"/>
              </a:lnSpc>
              <a:spcBef>
                <a:spcPts val="0"/>
              </a:spcBef>
              <a:spcAft>
                <a:spcPts val="0"/>
              </a:spcAft>
              <a:buNone/>
              <a:defRPr sz="2133"/>
            </a:lvl3pPr>
            <a:lvl4pPr lvl="3" algn="r" rtl="0">
              <a:lnSpc>
                <a:spcPct val="100000"/>
              </a:lnSpc>
              <a:spcBef>
                <a:spcPts val="0"/>
              </a:spcBef>
              <a:spcAft>
                <a:spcPts val="0"/>
              </a:spcAft>
              <a:buNone/>
              <a:defRPr sz="2133"/>
            </a:lvl4pPr>
            <a:lvl5pPr lvl="4" algn="r" rtl="0">
              <a:lnSpc>
                <a:spcPct val="100000"/>
              </a:lnSpc>
              <a:spcBef>
                <a:spcPts val="0"/>
              </a:spcBef>
              <a:spcAft>
                <a:spcPts val="0"/>
              </a:spcAft>
              <a:buNone/>
              <a:defRPr sz="2133"/>
            </a:lvl5pPr>
            <a:lvl6pPr lvl="5" algn="r" rtl="0">
              <a:lnSpc>
                <a:spcPct val="100000"/>
              </a:lnSpc>
              <a:spcBef>
                <a:spcPts val="0"/>
              </a:spcBef>
              <a:spcAft>
                <a:spcPts val="0"/>
              </a:spcAft>
              <a:buNone/>
              <a:defRPr sz="2133"/>
            </a:lvl6pPr>
            <a:lvl7pPr lvl="6" algn="r" rtl="0">
              <a:lnSpc>
                <a:spcPct val="100000"/>
              </a:lnSpc>
              <a:spcBef>
                <a:spcPts val="0"/>
              </a:spcBef>
              <a:spcAft>
                <a:spcPts val="0"/>
              </a:spcAft>
              <a:buNone/>
              <a:defRPr sz="2133"/>
            </a:lvl7pPr>
            <a:lvl8pPr lvl="7" algn="r" rtl="0">
              <a:lnSpc>
                <a:spcPct val="100000"/>
              </a:lnSpc>
              <a:spcBef>
                <a:spcPts val="0"/>
              </a:spcBef>
              <a:spcAft>
                <a:spcPts val="0"/>
              </a:spcAft>
              <a:buNone/>
              <a:defRPr sz="2133"/>
            </a:lvl8pPr>
            <a:lvl9pPr lvl="8" algn="r" rtl="0">
              <a:lnSpc>
                <a:spcPct val="100000"/>
              </a:lnSpc>
              <a:spcBef>
                <a:spcPts val="0"/>
              </a:spcBef>
              <a:spcAft>
                <a:spcPts val="0"/>
              </a:spcAft>
              <a:buNone/>
              <a:defRPr sz="2133"/>
            </a:lvl9pPr>
          </a:lstStyle>
          <a:p>
            <a:endParaRPr/>
          </a:p>
        </p:txBody>
      </p:sp>
      <p:sp>
        <p:nvSpPr>
          <p:cNvPr id="95" name="Google Shape;95;p17"/>
          <p:cNvSpPr txBox="1">
            <a:spLocks noGrp="1"/>
          </p:cNvSpPr>
          <p:nvPr>
            <p:ph type="title" idx="2" hasCustomPrompt="1"/>
          </p:nvPr>
        </p:nvSpPr>
        <p:spPr>
          <a:xfrm flipH="1">
            <a:off x="7315667" y="15536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104337575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2"/>
        </a:solidFill>
        <a:effectLst/>
      </p:bgPr>
    </p:bg>
    <p:spTree>
      <p:nvGrpSpPr>
        <p:cNvPr id="1" name="Shape 261"/>
        <p:cNvGrpSpPr/>
        <p:nvPr/>
      </p:nvGrpSpPr>
      <p:grpSpPr>
        <a:xfrm>
          <a:off x="0" y="0"/>
          <a:ext cx="0" cy="0"/>
          <a:chOff x="0" y="0"/>
          <a:chExt cx="0" cy="0"/>
        </a:xfrm>
      </p:grpSpPr>
      <p:pic>
        <p:nvPicPr>
          <p:cNvPr id="262" name="Google Shape;262;p32"/>
          <p:cNvPicPr preferRelativeResize="0"/>
          <p:nvPr/>
        </p:nvPicPr>
        <p:blipFill>
          <a:blip r:embed="rId2">
            <a:alphaModFix amt="75000"/>
          </a:blip>
          <a:stretch>
            <a:fillRect/>
          </a:stretch>
        </p:blipFill>
        <p:spPr>
          <a:xfrm flipH="1">
            <a:off x="9444733" y="0"/>
            <a:ext cx="2747267" cy="2645701"/>
          </a:xfrm>
          <a:prstGeom prst="rect">
            <a:avLst/>
          </a:prstGeom>
          <a:noFill/>
          <a:ln>
            <a:noFill/>
          </a:ln>
        </p:spPr>
      </p:pic>
      <p:pic>
        <p:nvPicPr>
          <p:cNvPr id="263" name="Google Shape;263;p32"/>
          <p:cNvPicPr preferRelativeResize="0"/>
          <p:nvPr/>
        </p:nvPicPr>
        <p:blipFill>
          <a:blip r:embed="rId2">
            <a:alphaModFix amt="75000"/>
          </a:blip>
          <a:stretch>
            <a:fillRect/>
          </a:stretch>
        </p:blipFill>
        <p:spPr>
          <a:xfrm rot="10800000" flipH="1">
            <a:off x="0" y="4212300"/>
            <a:ext cx="2747267" cy="2645701"/>
          </a:xfrm>
          <a:prstGeom prst="rect">
            <a:avLst/>
          </a:prstGeom>
          <a:noFill/>
          <a:ln>
            <a:noFill/>
          </a:ln>
        </p:spPr>
      </p:pic>
      <p:sp>
        <p:nvSpPr>
          <p:cNvPr id="264" name="Google Shape;264;p32"/>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65" name="Google Shape;265;p3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9949388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2"/>
        </a:solidFill>
        <a:effectLst/>
      </p:bgPr>
    </p:bg>
    <p:spTree>
      <p:nvGrpSpPr>
        <p:cNvPr id="1" name="Shape 266"/>
        <p:cNvGrpSpPr/>
        <p:nvPr/>
      </p:nvGrpSpPr>
      <p:grpSpPr>
        <a:xfrm>
          <a:off x="0" y="0"/>
          <a:ext cx="0" cy="0"/>
          <a:chOff x="0" y="0"/>
          <a:chExt cx="0" cy="0"/>
        </a:xfrm>
      </p:grpSpPr>
      <p:pic>
        <p:nvPicPr>
          <p:cNvPr id="267" name="Google Shape;267;p3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68" name="Google Shape;268;p3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69" name="Google Shape;269;p33"/>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70" name="Google Shape;270;p3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9557663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lt2"/>
        </a:solid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8" name="Google Shape;98;p18"/>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9" name="Google Shape;99;p1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00;p18"/>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1" name="Google Shape;101;p18"/>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2" name="Google Shape;102;p18"/>
          <p:cNvSpPr txBox="1">
            <a:spLocks noGrp="1"/>
          </p:cNvSpPr>
          <p:nvPr>
            <p:ph type="title" idx="2" hasCustomPrompt="1"/>
          </p:nvPr>
        </p:nvSpPr>
        <p:spPr>
          <a:xfrm flipH="1">
            <a:off x="6591767" y="11429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426755760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lt2"/>
        </a:solidFill>
        <a:effectLst/>
      </p:bgPr>
    </p:bg>
    <p:spTree>
      <p:nvGrpSpPr>
        <p:cNvPr id="1" name="Shape 103"/>
        <p:cNvGrpSpPr/>
        <p:nvPr/>
      </p:nvGrpSpPr>
      <p:grpSpPr>
        <a:xfrm>
          <a:off x="0" y="0"/>
          <a:ext cx="0" cy="0"/>
          <a:chOff x="0" y="0"/>
          <a:chExt cx="0" cy="0"/>
        </a:xfrm>
      </p:grpSpPr>
      <p:pic>
        <p:nvPicPr>
          <p:cNvPr id="104" name="Google Shape;104;p19"/>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105" name="Google Shape;105;p19"/>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106" name="Google Shape;106;p1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07;p19"/>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8" name="Google Shape;108;p19"/>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9" name="Google Shape;109;p19"/>
          <p:cNvSpPr txBox="1">
            <a:spLocks noGrp="1"/>
          </p:cNvSpPr>
          <p:nvPr>
            <p:ph type="title" idx="2" hasCustomPrompt="1"/>
          </p:nvPr>
        </p:nvSpPr>
        <p:spPr>
          <a:xfrm flipH="1">
            <a:off x="7341067" y="27265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330005748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lt2"/>
        </a:solidFill>
        <a:effectLst/>
      </p:bgPr>
    </p:bg>
    <p:spTree>
      <p:nvGrpSpPr>
        <p:cNvPr id="1" name="Shape 159"/>
        <p:cNvGrpSpPr/>
        <p:nvPr/>
      </p:nvGrpSpPr>
      <p:grpSpPr>
        <a:xfrm>
          <a:off x="0" y="0"/>
          <a:ext cx="0" cy="0"/>
          <a:chOff x="0" y="0"/>
          <a:chExt cx="0" cy="0"/>
        </a:xfrm>
      </p:grpSpPr>
      <p:pic>
        <p:nvPicPr>
          <p:cNvPr id="160" name="Google Shape;160;p23"/>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61" name="Google Shape;161;p23"/>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62" name="Google Shape;162;p23"/>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63" name="Google Shape;163;p23"/>
          <p:cNvSpPr txBox="1">
            <a:spLocks noGrp="1"/>
          </p:cNvSpPr>
          <p:nvPr>
            <p:ph type="subTitle" idx="1"/>
          </p:nvPr>
        </p:nvSpPr>
        <p:spPr>
          <a:xfrm>
            <a:off x="9520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4" name="Google Shape;164;p23"/>
          <p:cNvSpPr txBox="1">
            <a:spLocks noGrp="1"/>
          </p:cNvSpPr>
          <p:nvPr>
            <p:ph type="subTitle" idx="2"/>
          </p:nvPr>
        </p:nvSpPr>
        <p:spPr>
          <a:xfrm>
            <a:off x="81891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5" name="Google Shape;165;p23"/>
          <p:cNvSpPr txBox="1">
            <a:spLocks noGrp="1"/>
          </p:cNvSpPr>
          <p:nvPr>
            <p:ph type="title"/>
          </p:nvPr>
        </p:nvSpPr>
        <p:spPr>
          <a:xfrm>
            <a:off x="9541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6" name="Google Shape;166;p23"/>
          <p:cNvSpPr txBox="1">
            <a:spLocks noGrp="1"/>
          </p:cNvSpPr>
          <p:nvPr>
            <p:ph type="title" idx="3"/>
          </p:nvPr>
        </p:nvSpPr>
        <p:spPr>
          <a:xfrm>
            <a:off x="81868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7" name="Google Shape;167;p23"/>
          <p:cNvSpPr txBox="1">
            <a:spLocks noGrp="1"/>
          </p:cNvSpPr>
          <p:nvPr>
            <p:ph type="title" idx="4"/>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8" name="Google Shape;168;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7263963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lt2"/>
        </a:solidFill>
        <a:effectLst/>
      </p:bgPr>
    </p:bg>
    <p:spTree>
      <p:nvGrpSpPr>
        <p:cNvPr id="1" name="Shape 289"/>
        <p:cNvGrpSpPr/>
        <p:nvPr/>
      </p:nvGrpSpPr>
      <p:grpSpPr>
        <a:xfrm>
          <a:off x="0" y="0"/>
          <a:ext cx="0" cy="0"/>
          <a:chOff x="0" y="0"/>
          <a:chExt cx="0" cy="0"/>
        </a:xfrm>
      </p:grpSpPr>
      <p:pic>
        <p:nvPicPr>
          <p:cNvPr id="290" name="Google Shape;290;p38"/>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91" name="Google Shape;291;p38"/>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92" name="Google Shape;292;p38"/>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93" name="Google Shape;293;p3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2077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2"/>
        </a:solidFill>
        <a:effectLst/>
      </p:bgPr>
    </p:bg>
    <p:spTree>
      <p:nvGrpSpPr>
        <p:cNvPr id="1" name="Shape 261"/>
        <p:cNvGrpSpPr/>
        <p:nvPr/>
      </p:nvGrpSpPr>
      <p:grpSpPr>
        <a:xfrm>
          <a:off x="0" y="0"/>
          <a:ext cx="0" cy="0"/>
          <a:chOff x="0" y="0"/>
          <a:chExt cx="0" cy="0"/>
        </a:xfrm>
      </p:grpSpPr>
      <p:pic>
        <p:nvPicPr>
          <p:cNvPr id="262" name="Google Shape;262;p32"/>
          <p:cNvPicPr preferRelativeResize="0"/>
          <p:nvPr/>
        </p:nvPicPr>
        <p:blipFill>
          <a:blip r:embed="rId2">
            <a:alphaModFix amt="75000"/>
          </a:blip>
          <a:stretch>
            <a:fillRect/>
          </a:stretch>
        </p:blipFill>
        <p:spPr>
          <a:xfrm flipH="1">
            <a:off x="9444733" y="0"/>
            <a:ext cx="2747267" cy="2645701"/>
          </a:xfrm>
          <a:prstGeom prst="rect">
            <a:avLst/>
          </a:prstGeom>
          <a:noFill/>
          <a:ln>
            <a:noFill/>
          </a:ln>
        </p:spPr>
      </p:pic>
      <p:pic>
        <p:nvPicPr>
          <p:cNvPr id="263" name="Google Shape;263;p32"/>
          <p:cNvPicPr preferRelativeResize="0"/>
          <p:nvPr/>
        </p:nvPicPr>
        <p:blipFill>
          <a:blip r:embed="rId2">
            <a:alphaModFix amt="75000"/>
          </a:blip>
          <a:stretch>
            <a:fillRect/>
          </a:stretch>
        </p:blipFill>
        <p:spPr>
          <a:xfrm rot="10800000" flipH="1">
            <a:off x="0" y="4212300"/>
            <a:ext cx="2747267" cy="2645701"/>
          </a:xfrm>
          <a:prstGeom prst="rect">
            <a:avLst/>
          </a:prstGeom>
          <a:noFill/>
          <a:ln>
            <a:noFill/>
          </a:ln>
        </p:spPr>
      </p:pic>
      <p:sp>
        <p:nvSpPr>
          <p:cNvPr id="264" name="Google Shape;264;p32"/>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65" name="Google Shape;265;p3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1028345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4" y="0"/>
            <a:ext cx="4302967" cy="4440533"/>
          </a:xfrm>
          <a:prstGeom prst="rect">
            <a:avLst/>
          </a:prstGeom>
          <a:noFill/>
          <a:ln>
            <a:noFill/>
          </a:ln>
        </p:spPr>
      </p:pic>
      <p:sp>
        <p:nvSpPr>
          <p:cNvPr id="11" name="Google Shape;11;p2"/>
          <p:cNvSpPr txBox="1">
            <a:spLocks noGrp="1"/>
          </p:cNvSpPr>
          <p:nvPr>
            <p:ph type="ctrTitle"/>
          </p:nvPr>
        </p:nvSpPr>
        <p:spPr>
          <a:xfrm>
            <a:off x="5638300" y="1717517"/>
            <a:ext cx="5601200" cy="24676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133">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7417033" y="4083684"/>
            <a:ext cx="38228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557451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7889030" y="0"/>
            <a:ext cx="4302967" cy="4440533"/>
          </a:xfrm>
          <a:prstGeom prst="rect">
            <a:avLst/>
          </a:prstGeom>
          <a:noFill/>
          <a:ln>
            <a:noFill/>
          </a:ln>
        </p:spPr>
      </p:pic>
      <p:sp>
        <p:nvSpPr>
          <p:cNvPr id="16" name="Google Shape;16;p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7;p3"/>
          <p:cNvSpPr txBox="1">
            <a:spLocks noGrp="1"/>
          </p:cNvSpPr>
          <p:nvPr>
            <p:ph type="title"/>
          </p:nvPr>
        </p:nvSpPr>
        <p:spPr>
          <a:xfrm>
            <a:off x="952167" y="2096467"/>
            <a:ext cx="4331200" cy="224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8" name="Google Shape;18;p3"/>
          <p:cNvSpPr txBox="1">
            <a:spLocks noGrp="1"/>
          </p:cNvSpPr>
          <p:nvPr>
            <p:ph type="title" idx="2"/>
          </p:nvPr>
        </p:nvSpPr>
        <p:spPr>
          <a:xfrm>
            <a:off x="952167" y="725267"/>
            <a:ext cx="1905600" cy="116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8000">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9" name="Google Shape;19;p3"/>
          <p:cNvSpPr txBox="1">
            <a:spLocks noGrp="1"/>
          </p:cNvSpPr>
          <p:nvPr>
            <p:ph type="subTitle" idx="1"/>
          </p:nvPr>
        </p:nvSpPr>
        <p:spPr>
          <a:xfrm>
            <a:off x="952167" y="4441700"/>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Tree>
    <p:extLst>
      <p:ext uri="{BB962C8B-B14F-4D97-AF65-F5344CB8AC3E}">
        <p14:creationId xmlns:p14="http://schemas.microsoft.com/office/powerpoint/2010/main" val="49309990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2"/>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28" name="Google Shape;28;p5"/>
          <p:cNvSpPr txBox="1">
            <a:spLocks noGrp="1"/>
          </p:cNvSpPr>
          <p:nvPr>
            <p:ph type="subTitle" idx="1"/>
          </p:nvPr>
        </p:nvSpPr>
        <p:spPr>
          <a:xfrm>
            <a:off x="2214641"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29" name="Google Shape;29;p5"/>
          <p:cNvSpPr txBox="1">
            <a:spLocks noGrp="1"/>
          </p:cNvSpPr>
          <p:nvPr>
            <p:ph type="subTitle" idx="2"/>
          </p:nvPr>
        </p:nvSpPr>
        <p:spPr>
          <a:xfrm>
            <a:off x="6807359"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30" name="Google Shape;30;p5"/>
          <p:cNvSpPr txBox="1">
            <a:spLocks noGrp="1"/>
          </p:cNvSpPr>
          <p:nvPr>
            <p:ph type="title"/>
          </p:nvPr>
        </p:nvSpPr>
        <p:spPr>
          <a:xfrm>
            <a:off x="2599641"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1" name="Google Shape;31;p5"/>
          <p:cNvSpPr txBox="1">
            <a:spLocks noGrp="1"/>
          </p:cNvSpPr>
          <p:nvPr>
            <p:ph type="title" idx="3"/>
          </p:nvPr>
        </p:nvSpPr>
        <p:spPr>
          <a:xfrm>
            <a:off x="7192359"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2" name="Google Shape;32;p5"/>
          <p:cNvSpPr txBox="1">
            <a:spLocks noGrp="1"/>
          </p:cNvSpPr>
          <p:nvPr>
            <p:ph type="title" idx="4"/>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3" name="Google Shape;33;p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9710108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747267" cy="2645701"/>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sp>
        <p:nvSpPr>
          <p:cNvPr id="37" name="Google Shape;37;p6"/>
          <p:cNvSpPr txBox="1">
            <a:spLocks noGrp="1"/>
          </p:cNvSpPr>
          <p:nvPr>
            <p:ph type="title"/>
          </p:nvPr>
        </p:nvSpPr>
        <p:spPr>
          <a:xfrm>
            <a:off x="952167" y="729100"/>
            <a:ext cx="10288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8" name="Google Shape;38;p6"/>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888261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3944481" y="2372967"/>
            <a:ext cx="4302967" cy="4440533"/>
          </a:xfrm>
          <a:prstGeom prst="rect">
            <a:avLst/>
          </a:prstGeom>
          <a:noFill/>
          <a:ln>
            <a:noFill/>
          </a:ln>
        </p:spPr>
      </p:pic>
      <p:sp>
        <p:nvSpPr>
          <p:cNvPr id="51" name="Google Shape;51;p9"/>
          <p:cNvSpPr txBox="1">
            <a:spLocks noGrp="1"/>
          </p:cNvSpPr>
          <p:nvPr>
            <p:ph type="title"/>
          </p:nvPr>
        </p:nvSpPr>
        <p:spPr>
          <a:xfrm>
            <a:off x="952160" y="2102525"/>
            <a:ext cx="4080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6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2" name="Google Shape;52;p9"/>
          <p:cNvSpPr txBox="1">
            <a:spLocks noGrp="1"/>
          </p:cNvSpPr>
          <p:nvPr>
            <p:ph type="title" idx="2"/>
          </p:nvPr>
        </p:nvSpPr>
        <p:spPr>
          <a:xfrm>
            <a:off x="952167" y="729100"/>
            <a:ext cx="102876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3" name="Google Shape;53;p9"/>
          <p:cNvSpPr txBox="1">
            <a:spLocks noGrp="1"/>
          </p:cNvSpPr>
          <p:nvPr>
            <p:ph type="subTitle" idx="1"/>
          </p:nvPr>
        </p:nvSpPr>
        <p:spPr>
          <a:xfrm>
            <a:off x="952167" y="2660275"/>
            <a:ext cx="3533600" cy="209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54" name="Google Shape;54;p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7129826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103229898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84" name="Google Shape;84;p15"/>
          <p:cNvSpPr txBox="1">
            <a:spLocks noGrp="1"/>
          </p:cNvSpPr>
          <p:nvPr>
            <p:ph type="subTitle" idx="1"/>
          </p:nvPr>
        </p:nvSpPr>
        <p:spPr>
          <a:xfrm>
            <a:off x="2213484"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5" name="Google Shape;85;p15"/>
          <p:cNvSpPr txBox="1">
            <a:spLocks noGrp="1"/>
          </p:cNvSpPr>
          <p:nvPr>
            <p:ph type="title"/>
          </p:nvPr>
        </p:nvSpPr>
        <p:spPr>
          <a:xfrm>
            <a:off x="2213503"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6" name="Google Shape;86;p15"/>
          <p:cNvSpPr txBox="1">
            <a:spLocks noGrp="1"/>
          </p:cNvSpPr>
          <p:nvPr>
            <p:ph type="title" idx="2" hasCustomPrompt="1"/>
          </p:nvPr>
        </p:nvSpPr>
        <p:spPr>
          <a:xfrm>
            <a:off x="1093984" y="2033617"/>
            <a:ext cx="12168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87" name="Google Shape;87;p15"/>
          <p:cNvSpPr txBox="1">
            <a:spLocks noGrp="1"/>
          </p:cNvSpPr>
          <p:nvPr>
            <p:ph type="subTitle" idx="3"/>
          </p:nvPr>
        </p:nvSpPr>
        <p:spPr>
          <a:xfrm>
            <a:off x="2213484"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8" name="Google Shape;88;p15"/>
          <p:cNvSpPr txBox="1">
            <a:spLocks noGrp="1"/>
          </p:cNvSpPr>
          <p:nvPr>
            <p:ph type="title" idx="4"/>
          </p:nvPr>
        </p:nvSpPr>
        <p:spPr>
          <a:xfrm>
            <a:off x="2213503"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9" name="Google Shape;89;p15"/>
          <p:cNvSpPr txBox="1">
            <a:spLocks noGrp="1"/>
          </p:cNvSpPr>
          <p:nvPr>
            <p:ph type="title" idx="5" hasCustomPrompt="1"/>
          </p:nvPr>
        </p:nvSpPr>
        <p:spPr>
          <a:xfrm>
            <a:off x="1091584"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0" name="Google Shape;90;p15"/>
          <p:cNvSpPr txBox="1">
            <a:spLocks noGrp="1"/>
          </p:cNvSpPr>
          <p:nvPr>
            <p:ph type="subTitle" idx="6"/>
          </p:nvPr>
        </p:nvSpPr>
        <p:spPr>
          <a:xfrm>
            <a:off x="7980417"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1" name="Google Shape;91;p15"/>
          <p:cNvSpPr txBox="1">
            <a:spLocks noGrp="1"/>
          </p:cNvSpPr>
          <p:nvPr>
            <p:ph type="title" idx="7"/>
          </p:nvPr>
        </p:nvSpPr>
        <p:spPr>
          <a:xfrm>
            <a:off x="7980436"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2" name="Google Shape;92;p15"/>
          <p:cNvSpPr txBox="1">
            <a:spLocks noGrp="1"/>
          </p:cNvSpPr>
          <p:nvPr>
            <p:ph type="title" idx="8" hasCustomPrompt="1"/>
          </p:nvPr>
        </p:nvSpPr>
        <p:spPr>
          <a:xfrm>
            <a:off x="6841217" y="2033617"/>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3" name="Google Shape;93;p15"/>
          <p:cNvSpPr txBox="1">
            <a:spLocks noGrp="1"/>
          </p:cNvSpPr>
          <p:nvPr>
            <p:ph type="subTitle" idx="9"/>
          </p:nvPr>
        </p:nvSpPr>
        <p:spPr>
          <a:xfrm>
            <a:off x="7980417"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4" name="Google Shape;94;p15"/>
          <p:cNvSpPr txBox="1">
            <a:spLocks noGrp="1"/>
          </p:cNvSpPr>
          <p:nvPr>
            <p:ph type="title" idx="13"/>
          </p:nvPr>
        </p:nvSpPr>
        <p:spPr>
          <a:xfrm>
            <a:off x="7980436"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5" name="Google Shape;95;p15"/>
          <p:cNvSpPr txBox="1">
            <a:spLocks noGrp="1"/>
          </p:cNvSpPr>
          <p:nvPr>
            <p:ph type="title" idx="14" hasCustomPrompt="1"/>
          </p:nvPr>
        </p:nvSpPr>
        <p:spPr>
          <a:xfrm>
            <a:off x="6841217"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6" name="Google Shape;96;p15"/>
          <p:cNvSpPr txBox="1">
            <a:spLocks noGrp="1"/>
          </p:cNvSpPr>
          <p:nvPr>
            <p:ph type="title" idx="15"/>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4000"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7" name="Google Shape;97;p1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112843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2025650"/>
            <a:ext cx="2747267" cy="2645701"/>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9444733" y="2186649"/>
            <a:ext cx="2747267" cy="2645701"/>
          </a:xfrm>
          <a:prstGeom prst="rect">
            <a:avLst/>
          </a:prstGeom>
          <a:noFill/>
          <a:ln>
            <a:noFill/>
          </a:ln>
        </p:spPr>
      </p:pic>
      <p:sp>
        <p:nvSpPr>
          <p:cNvPr id="165" name="Google Shape;165;p2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1703672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pic>
        <p:nvPicPr>
          <p:cNvPr id="168" name="Google Shape;168;p2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Tree>
    <p:extLst>
      <p:ext uri="{BB962C8B-B14F-4D97-AF65-F5344CB8AC3E}">
        <p14:creationId xmlns:p14="http://schemas.microsoft.com/office/powerpoint/2010/main" val="34620600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2"/>
        </a:solidFill>
        <a:effectLst/>
      </p:bgPr>
    </p:bg>
    <p:spTree>
      <p:nvGrpSpPr>
        <p:cNvPr id="1" name="Shape 169"/>
        <p:cNvGrpSpPr/>
        <p:nvPr/>
      </p:nvGrpSpPr>
      <p:grpSpPr>
        <a:xfrm>
          <a:off x="0" y="0"/>
          <a:ext cx="0" cy="0"/>
          <a:chOff x="0" y="0"/>
          <a:chExt cx="0" cy="0"/>
        </a:xfrm>
      </p:grpSpPr>
      <p:pic>
        <p:nvPicPr>
          <p:cNvPr id="170" name="Google Shape;170;p24"/>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71" name="Google Shape;171;p24"/>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72" name="Google Shape;172;p24"/>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73" name="Google Shape;173;p24"/>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74" name="Google Shape;174;p24"/>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75;p24"/>
          <p:cNvSpPr txBox="1">
            <a:spLocks noGrp="1"/>
          </p:cNvSpPr>
          <p:nvPr>
            <p:ph type="subTitle" idx="1"/>
          </p:nvPr>
        </p:nvSpPr>
        <p:spPr>
          <a:xfrm flipH="1">
            <a:off x="8166800" y="1832100"/>
            <a:ext cx="3065200" cy="5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6" name="Google Shape;176;p24"/>
          <p:cNvSpPr txBox="1">
            <a:spLocks noGrp="1"/>
          </p:cNvSpPr>
          <p:nvPr>
            <p:ph type="subTitle" idx="2"/>
          </p:nvPr>
        </p:nvSpPr>
        <p:spPr>
          <a:xfrm flipH="1">
            <a:off x="960033" y="3796067"/>
            <a:ext cx="3065200" cy="5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7" name="Google Shape;177;p24"/>
          <p:cNvSpPr txBox="1">
            <a:spLocks noGrp="1"/>
          </p:cNvSpPr>
          <p:nvPr>
            <p:ph type="subTitle" idx="3"/>
          </p:nvPr>
        </p:nvSpPr>
        <p:spPr>
          <a:xfrm flipH="1">
            <a:off x="6096000" y="2501785"/>
            <a:ext cx="5136000" cy="115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
        <p:nvSpPr>
          <p:cNvPr id="178" name="Google Shape;178;p24"/>
          <p:cNvSpPr txBox="1">
            <a:spLocks noGrp="1"/>
          </p:cNvSpPr>
          <p:nvPr>
            <p:ph type="subTitle" idx="4"/>
          </p:nvPr>
        </p:nvSpPr>
        <p:spPr>
          <a:xfrm flipH="1">
            <a:off x="960033" y="4466400"/>
            <a:ext cx="5136000" cy="11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Tree>
    <p:extLst>
      <p:ext uri="{BB962C8B-B14F-4D97-AF65-F5344CB8AC3E}">
        <p14:creationId xmlns:p14="http://schemas.microsoft.com/office/powerpoint/2010/main" val="1531924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2"/>
        </a:solidFill>
        <a:effectLst/>
      </p:bgPr>
    </p:bg>
    <p:spTree>
      <p:nvGrpSpPr>
        <p:cNvPr id="1" name="Shape 266"/>
        <p:cNvGrpSpPr/>
        <p:nvPr/>
      </p:nvGrpSpPr>
      <p:grpSpPr>
        <a:xfrm>
          <a:off x="0" y="0"/>
          <a:ext cx="0" cy="0"/>
          <a:chOff x="0" y="0"/>
          <a:chExt cx="0" cy="0"/>
        </a:xfrm>
      </p:grpSpPr>
      <p:pic>
        <p:nvPicPr>
          <p:cNvPr id="267" name="Google Shape;267;p3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68" name="Google Shape;268;p3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69" name="Google Shape;269;p33"/>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70" name="Google Shape;270;p3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0118831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2"/>
        </a:solidFill>
        <a:effectLst/>
      </p:bgPr>
    </p:bg>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1" name="Google Shape;91;p17"/>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2" name="Google Shape;92;p17"/>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93;p17"/>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4" name="Google Shape;94;p17"/>
          <p:cNvSpPr txBox="1">
            <a:spLocks noGrp="1"/>
          </p:cNvSpPr>
          <p:nvPr>
            <p:ph type="subTitle" idx="1"/>
          </p:nvPr>
        </p:nvSpPr>
        <p:spPr>
          <a:xfrm flipH="1">
            <a:off x="2411967" y="3793317"/>
            <a:ext cx="3480400" cy="82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133"/>
            </a:lvl1pPr>
            <a:lvl2pPr lvl="1" algn="r" rtl="0">
              <a:lnSpc>
                <a:spcPct val="100000"/>
              </a:lnSpc>
              <a:spcBef>
                <a:spcPts val="0"/>
              </a:spcBef>
              <a:spcAft>
                <a:spcPts val="0"/>
              </a:spcAft>
              <a:buNone/>
              <a:defRPr sz="2133"/>
            </a:lvl2pPr>
            <a:lvl3pPr lvl="2" algn="r" rtl="0">
              <a:lnSpc>
                <a:spcPct val="100000"/>
              </a:lnSpc>
              <a:spcBef>
                <a:spcPts val="0"/>
              </a:spcBef>
              <a:spcAft>
                <a:spcPts val="0"/>
              </a:spcAft>
              <a:buNone/>
              <a:defRPr sz="2133"/>
            </a:lvl3pPr>
            <a:lvl4pPr lvl="3" algn="r" rtl="0">
              <a:lnSpc>
                <a:spcPct val="100000"/>
              </a:lnSpc>
              <a:spcBef>
                <a:spcPts val="0"/>
              </a:spcBef>
              <a:spcAft>
                <a:spcPts val="0"/>
              </a:spcAft>
              <a:buNone/>
              <a:defRPr sz="2133"/>
            </a:lvl4pPr>
            <a:lvl5pPr lvl="4" algn="r" rtl="0">
              <a:lnSpc>
                <a:spcPct val="100000"/>
              </a:lnSpc>
              <a:spcBef>
                <a:spcPts val="0"/>
              </a:spcBef>
              <a:spcAft>
                <a:spcPts val="0"/>
              </a:spcAft>
              <a:buNone/>
              <a:defRPr sz="2133"/>
            </a:lvl5pPr>
            <a:lvl6pPr lvl="5" algn="r" rtl="0">
              <a:lnSpc>
                <a:spcPct val="100000"/>
              </a:lnSpc>
              <a:spcBef>
                <a:spcPts val="0"/>
              </a:spcBef>
              <a:spcAft>
                <a:spcPts val="0"/>
              </a:spcAft>
              <a:buNone/>
              <a:defRPr sz="2133"/>
            </a:lvl6pPr>
            <a:lvl7pPr lvl="6" algn="r" rtl="0">
              <a:lnSpc>
                <a:spcPct val="100000"/>
              </a:lnSpc>
              <a:spcBef>
                <a:spcPts val="0"/>
              </a:spcBef>
              <a:spcAft>
                <a:spcPts val="0"/>
              </a:spcAft>
              <a:buNone/>
              <a:defRPr sz="2133"/>
            </a:lvl7pPr>
            <a:lvl8pPr lvl="7" algn="r" rtl="0">
              <a:lnSpc>
                <a:spcPct val="100000"/>
              </a:lnSpc>
              <a:spcBef>
                <a:spcPts val="0"/>
              </a:spcBef>
              <a:spcAft>
                <a:spcPts val="0"/>
              </a:spcAft>
              <a:buNone/>
              <a:defRPr sz="2133"/>
            </a:lvl8pPr>
            <a:lvl9pPr lvl="8" algn="r" rtl="0">
              <a:lnSpc>
                <a:spcPct val="100000"/>
              </a:lnSpc>
              <a:spcBef>
                <a:spcPts val="0"/>
              </a:spcBef>
              <a:spcAft>
                <a:spcPts val="0"/>
              </a:spcAft>
              <a:buNone/>
              <a:defRPr sz="2133"/>
            </a:lvl9pPr>
          </a:lstStyle>
          <a:p>
            <a:endParaRPr/>
          </a:p>
        </p:txBody>
      </p:sp>
      <p:sp>
        <p:nvSpPr>
          <p:cNvPr id="95" name="Google Shape;95;p17"/>
          <p:cNvSpPr txBox="1">
            <a:spLocks noGrp="1"/>
          </p:cNvSpPr>
          <p:nvPr>
            <p:ph type="title" idx="2" hasCustomPrompt="1"/>
          </p:nvPr>
        </p:nvSpPr>
        <p:spPr>
          <a:xfrm flipH="1">
            <a:off x="7315667" y="15536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229074096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2"/>
        </a:solidFill>
        <a:effectLst/>
      </p:bgPr>
    </p:bg>
    <p:spTree>
      <p:nvGrpSpPr>
        <p:cNvPr id="1" name="Shape 261"/>
        <p:cNvGrpSpPr/>
        <p:nvPr/>
      </p:nvGrpSpPr>
      <p:grpSpPr>
        <a:xfrm>
          <a:off x="0" y="0"/>
          <a:ext cx="0" cy="0"/>
          <a:chOff x="0" y="0"/>
          <a:chExt cx="0" cy="0"/>
        </a:xfrm>
      </p:grpSpPr>
      <p:pic>
        <p:nvPicPr>
          <p:cNvPr id="262" name="Google Shape;262;p32"/>
          <p:cNvPicPr preferRelativeResize="0"/>
          <p:nvPr/>
        </p:nvPicPr>
        <p:blipFill>
          <a:blip r:embed="rId2">
            <a:alphaModFix amt="75000"/>
          </a:blip>
          <a:stretch>
            <a:fillRect/>
          </a:stretch>
        </p:blipFill>
        <p:spPr>
          <a:xfrm flipH="1">
            <a:off x="9444733" y="0"/>
            <a:ext cx="2747267" cy="2645701"/>
          </a:xfrm>
          <a:prstGeom prst="rect">
            <a:avLst/>
          </a:prstGeom>
          <a:noFill/>
          <a:ln>
            <a:noFill/>
          </a:ln>
        </p:spPr>
      </p:pic>
      <p:pic>
        <p:nvPicPr>
          <p:cNvPr id="263" name="Google Shape;263;p32"/>
          <p:cNvPicPr preferRelativeResize="0"/>
          <p:nvPr/>
        </p:nvPicPr>
        <p:blipFill>
          <a:blip r:embed="rId2">
            <a:alphaModFix amt="75000"/>
          </a:blip>
          <a:stretch>
            <a:fillRect/>
          </a:stretch>
        </p:blipFill>
        <p:spPr>
          <a:xfrm rot="10800000" flipH="1">
            <a:off x="0" y="4212300"/>
            <a:ext cx="2747267" cy="2645701"/>
          </a:xfrm>
          <a:prstGeom prst="rect">
            <a:avLst/>
          </a:prstGeom>
          <a:noFill/>
          <a:ln>
            <a:noFill/>
          </a:ln>
        </p:spPr>
      </p:pic>
      <p:sp>
        <p:nvSpPr>
          <p:cNvPr id="264" name="Google Shape;264;p32"/>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65" name="Google Shape;265;p3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26950047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2"/>
        </a:solidFill>
        <a:effectLst/>
      </p:bgPr>
    </p:bg>
    <p:spTree>
      <p:nvGrpSpPr>
        <p:cNvPr id="1" name="Shape 266"/>
        <p:cNvGrpSpPr/>
        <p:nvPr/>
      </p:nvGrpSpPr>
      <p:grpSpPr>
        <a:xfrm>
          <a:off x="0" y="0"/>
          <a:ext cx="0" cy="0"/>
          <a:chOff x="0" y="0"/>
          <a:chExt cx="0" cy="0"/>
        </a:xfrm>
      </p:grpSpPr>
      <p:pic>
        <p:nvPicPr>
          <p:cNvPr id="267" name="Google Shape;267;p3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68" name="Google Shape;268;p3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69" name="Google Shape;269;p33"/>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70" name="Google Shape;270;p3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5325163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lt2"/>
        </a:solid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8" name="Google Shape;98;p18"/>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9" name="Google Shape;99;p1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00;p18"/>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1" name="Google Shape;101;p18"/>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2" name="Google Shape;102;p18"/>
          <p:cNvSpPr txBox="1">
            <a:spLocks noGrp="1"/>
          </p:cNvSpPr>
          <p:nvPr>
            <p:ph type="title" idx="2" hasCustomPrompt="1"/>
          </p:nvPr>
        </p:nvSpPr>
        <p:spPr>
          <a:xfrm flipH="1">
            <a:off x="6591767" y="11429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318995959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lt2"/>
        </a:solidFill>
        <a:effectLst/>
      </p:bgPr>
    </p:bg>
    <p:spTree>
      <p:nvGrpSpPr>
        <p:cNvPr id="1" name="Shape 103"/>
        <p:cNvGrpSpPr/>
        <p:nvPr/>
      </p:nvGrpSpPr>
      <p:grpSpPr>
        <a:xfrm>
          <a:off x="0" y="0"/>
          <a:ext cx="0" cy="0"/>
          <a:chOff x="0" y="0"/>
          <a:chExt cx="0" cy="0"/>
        </a:xfrm>
      </p:grpSpPr>
      <p:pic>
        <p:nvPicPr>
          <p:cNvPr id="104" name="Google Shape;104;p19"/>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105" name="Google Shape;105;p19"/>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106" name="Google Shape;106;p1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07;p19"/>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8" name="Google Shape;108;p19"/>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9" name="Google Shape;109;p19"/>
          <p:cNvSpPr txBox="1">
            <a:spLocks noGrp="1"/>
          </p:cNvSpPr>
          <p:nvPr>
            <p:ph type="title" idx="2" hasCustomPrompt="1"/>
          </p:nvPr>
        </p:nvSpPr>
        <p:spPr>
          <a:xfrm flipH="1">
            <a:off x="7341067" y="27265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312981695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lt2"/>
        </a:solidFill>
        <a:effectLst/>
      </p:bgPr>
    </p:bg>
    <p:spTree>
      <p:nvGrpSpPr>
        <p:cNvPr id="1" name="Shape 289"/>
        <p:cNvGrpSpPr/>
        <p:nvPr/>
      </p:nvGrpSpPr>
      <p:grpSpPr>
        <a:xfrm>
          <a:off x="0" y="0"/>
          <a:ext cx="0" cy="0"/>
          <a:chOff x="0" y="0"/>
          <a:chExt cx="0" cy="0"/>
        </a:xfrm>
      </p:grpSpPr>
      <p:pic>
        <p:nvPicPr>
          <p:cNvPr id="290" name="Google Shape;290;p38"/>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91" name="Google Shape;291;p38"/>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92" name="Google Shape;292;p38"/>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93" name="Google Shape;293;p3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0861225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4" y="0"/>
            <a:ext cx="4302967" cy="4440533"/>
          </a:xfrm>
          <a:prstGeom prst="rect">
            <a:avLst/>
          </a:prstGeom>
          <a:noFill/>
          <a:ln>
            <a:noFill/>
          </a:ln>
        </p:spPr>
      </p:pic>
      <p:sp>
        <p:nvSpPr>
          <p:cNvPr id="11" name="Google Shape;11;p2"/>
          <p:cNvSpPr txBox="1">
            <a:spLocks noGrp="1"/>
          </p:cNvSpPr>
          <p:nvPr>
            <p:ph type="ctrTitle"/>
          </p:nvPr>
        </p:nvSpPr>
        <p:spPr>
          <a:xfrm>
            <a:off x="5638300" y="1717517"/>
            <a:ext cx="5601200" cy="24676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133">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7417033" y="4083684"/>
            <a:ext cx="38228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3795973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7889030" y="0"/>
            <a:ext cx="4302967" cy="4440533"/>
          </a:xfrm>
          <a:prstGeom prst="rect">
            <a:avLst/>
          </a:prstGeom>
          <a:noFill/>
          <a:ln>
            <a:noFill/>
          </a:ln>
        </p:spPr>
      </p:pic>
      <p:sp>
        <p:nvSpPr>
          <p:cNvPr id="16" name="Google Shape;16;p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7;p3"/>
          <p:cNvSpPr txBox="1">
            <a:spLocks noGrp="1"/>
          </p:cNvSpPr>
          <p:nvPr>
            <p:ph type="title"/>
          </p:nvPr>
        </p:nvSpPr>
        <p:spPr>
          <a:xfrm>
            <a:off x="952167" y="2096467"/>
            <a:ext cx="4331200" cy="224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8" name="Google Shape;18;p3"/>
          <p:cNvSpPr txBox="1">
            <a:spLocks noGrp="1"/>
          </p:cNvSpPr>
          <p:nvPr>
            <p:ph type="title" idx="2"/>
          </p:nvPr>
        </p:nvSpPr>
        <p:spPr>
          <a:xfrm>
            <a:off x="952167" y="725267"/>
            <a:ext cx="1905600" cy="116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8000">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9" name="Google Shape;19;p3"/>
          <p:cNvSpPr txBox="1">
            <a:spLocks noGrp="1"/>
          </p:cNvSpPr>
          <p:nvPr>
            <p:ph type="subTitle" idx="1"/>
          </p:nvPr>
        </p:nvSpPr>
        <p:spPr>
          <a:xfrm>
            <a:off x="952167" y="4441700"/>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Tree>
    <p:extLst>
      <p:ext uri="{BB962C8B-B14F-4D97-AF65-F5344CB8AC3E}">
        <p14:creationId xmlns:p14="http://schemas.microsoft.com/office/powerpoint/2010/main" val="415299537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2"/>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28" name="Google Shape;28;p5"/>
          <p:cNvSpPr txBox="1">
            <a:spLocks noGrp="1"/>
          </p:cNvSpPr>
          <p:nvPr>
            <p:ph type="subTitle" idx="1"/>
          </p:nvPr>
        </p:nvSpPr>
        <p:spPr>
          <a:xfrm>
            <a:off x="2214641"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29" name="Google Shape;29;p5"/>
          <p:cNvSpPr txBox="1">
            <a:spLocks noGrp="1"/>
          </p:cNvSpPr>
          <p:nvPr>
            <p:ph type="subTitle" idx="2"/>
          </p:nvPr>
        </p:nvSpPr>
        <p:spPr>
          <a:xfrm>
            <a:off x="6807359"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30" name="Google Shape;30;p5"/>
          <p:cNvSpPr txBox="1">
            <a:spLocks noGrp="1"/>
          </p:cNvSpPr>
          <p:nvPr>
            <p:ph type="title"/>
          </p:nvPr>
        </p:nvSpPr>
        <p:spPr>
          <a:xfrm>
            <a:off x="2599641"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1" name="Google Shape;31;p5"/>
          <p:cNvSpPr txBox="1">
            <a:spLocks noGrp="1"/>
          </p:cNvSpPr>
          <p:nvPr>
            <p:ph type="title" idx="3"/>
          </p:nvPr>
        </p:nvSpPr>
        <p:spPr>
          <a:xfrm>
            <a:off x="7192359"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2" name="Google Shape;32;p5"/>
          <p:cNvSpPr txBox="1">
            <a:spLocks noGrp="1"/>
          </p:cNvSpPr>
          <p:nvPr>
            <p:ph type="title" idx="4"/>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3" name="Google Shape;33;p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1018353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747267" cy="2645701"/>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sp>
        <p:nvSpPr>
          <p:cNvPr id="37" name="Google Shape;37;p6"/>
          <p:cNvSpPr txBox="1">
            <a:spLocks noGrp="1"/>
          </p:cNvSpPr>
          <p:nvPr>
            <p:ph type="title"/>
          </p:nvPr>
        </p:nvSpPr>
        <p:spPr>
          <a:xfrm>
            <a:off x="952167" y="729100"/>
            <a:ext cx="10288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8" name="Google Shape;38;p6"/>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80495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lt2"/>
        </a:solid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8" name="Google Shape;98;p18"/>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9" name="Google Shape;99;p1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00;p18"/>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1" name="Google Shape;101;p18"/>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2" name="Google Shape;102;p18"/>
          <p:cNvSpPr txBox="1">
            <a:spLocks noGrp="1"/>
          </p:cNvSpPr>
          <p:nvPr>
            <p:ph type="title" idx="2" hasCustomPrompt="1"/>
          </p:nvPr>
        </p:nvSpPr>
        <p:spPr>
          <a:xfrm flipH="1">
            <a:off x="6591767" y="11429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407770348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3944481" y="2372967"/>
            <a:ext cx="4302967" cy="4440533"/>
          </a:xfrm>
          <a:prstGeom prst="rect">
            <a:avLst/>
          </a:prstGeom>
          <a:noFill/>
          <a:ln>
            <a:noFill/>
          </a:ln>
        </p:spPr>
      </p:pic>
      <p:sp>
        <p:nvSpPr>
          <p:cNvPr id="51" name="Google Shape;51;p9"/>
          <p:cNvSpPr txBox="1">
            <a:spLocks noGrp="1"/>
          </p:cNvSpPr>
          <p:nvPr>
            <p:ph type="title"/>
          </p:nvPr>
        </p:nvSpPr>
        <p:spPr>
          <a:xfrm>
            <a:off x="952160" y="2102525"/>
            <a:ext cx="4080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6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2" name="Google Shape;52;p9"/>
          <p:cNvSpPr txBox="1">
            <a:spLocks noGrp="1"/>
          </p:cNvSpPr>
          <p:nvPr>
            <p:ph type="title" idx="2"/>
          </p:nvPr>
        </p:nvSpPr>
        <p:spPr>
          <a:xfrm>
            <a:off x="952167" y="729100"/>
            <a:ext cx="102876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3" name="Google Shape;53;p9"/>
          <p:cNvSpPr txBox="1">
            <a:spLocks noGrp="1"/>
          </p:cNvSpPr>
          <p:nvPr>
            <p:ph type="subTitle" idx="1"/>
          </p:nvPr>
        </p:nvSpPr>
        <p:spPr>
          <a:xfrm>
            <a:off x="952167" y="2660275"/>
            <a:ext cx="3533600" cy="209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54" name="Google Shape;54;p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1707614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314782049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84" name="Google Shape;84;p15"/>
          <p:cNvSpPr txBox="1">
            <a:spLocks noGrp="1"/>
          </p:cNvSpPr>
          <p:nvPr>
            <p:ph type="subTitle" idx="1"/>
          </p:nvPr>
        </p:nvSpPr>
        <p:spPr>
          <a:xfrm>
            <a:off x="2213484"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5" name="Google Shape;85;p15"/>
          <p:cNvSpPr txBox="1">
            <a:spLocks noGrp="1"/>
          </p:cNvSpPr>
          <p:nvPr>
            <p:ph type="title"/>
          </p:nvPr>
        </p:nvSpPr>
        <p:spPr>
          <a:xfrm>
            <a:off x="2213503"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6" name="Google Shape;86;p15"/>
          <p:cNvSpPr txBox="1">
            <a:spLocks noGrp="1"/>
          </p:cNvSpPr>
          <p:nvPr>
            <p:ph type="title" idx="2" hasCustomPrompt="1"/>
          </p:nvPr>
        </p:nvSpPr>
        <p:spPr>
          <a:xfrm>
            <a:off x="1093984" y="2033617"/>
            <a:ext cx="12168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87" name="Google Shape;87;p15"/>
          <p:cNvSpPr txBox="1">
            <a:spLocks noGrp="1"/>
          </p:cNvSpPr>
          <p:nvPr>
            <p:ph type="subTitle" idx="3"/>
          </p:nvPr>
        </p:nvSpPr>
        <p:spPr>
          <a:xfrm>
            <a:off x="2213484"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8" name="Google Shape;88;p15"/>
          <p:cNvSpPr txBox="1">
            <a:spLocks noGrp="1"/>
          </p:cNvSpPr>
          <p:nvPr>
            <p:ph type="title" idx="4"/>
          </p:nvPr>
        </p:nvSpPr>
        <p:spPr>
          <a:xfrm>
            <a:off x="2213503"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9" name="Google Shape;89;p15"/>
          <p:cNvSpPr txBox="1">
            <a:spLocks noGrp="1"/>
          </p:cNvSpPr>
          <p:nvPr>
            <p:ph type="title" idx="5" hasCustomPrompt="1"/>
          </p:nvPr>
        </p:nvSpPr>
        <p:spPr>
          <a:xfrm>
            <a:off x="1091584"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0" name="Google Shape;90;p15"/>
          <p:cNvSpPr txBox="1">
            <a:spLocks noGrp="1"/>
          </p:cNvSpPr>
          <p:nvPr>
            <p:ph type="subTitle" idx="6"/>
          </p:nvPr>
        </p:nvSpPr>
        <p:spPr>
          <a:xfrm>
            <a:off x="7980417"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1" name="Google Shape;91;p15"/>
          <p:cNvSpPr txBox="1">
            <a:spLocks noGrp="1"/>
          </p:cNvSpPr>
          <p:nvPr>
            <p:ph type="title" idx="7"/>
          </p:nvPr>
        </p:nvSpPr>
        <p:spPr>
          <a:xfrm>
            <a:off x="7980436"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2" name="Google Shape;92;p15"/>
          <p:cNvSpPr txBox="1">
            <a:spLocks noGrp="1"/>
          </p:cNvSpPr>
          <p:nvPr>
            <p:ph type="title" idx="8" hasCustomPrompt="1"/>
          </p:nvPr>
        </p:nvSpPr>
        <p:spPr>
          <a:xfrm>
            <a:off x="6841217" y="2033617"/>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3" name="Google Shape;93;p15"/>
          <p:cNvSpPr txBox="1">
            <a:spLocks noGrp="1"/>
          </p:cNvSpPr>
          <p:nvPr>
            <p:ph type="subTitle" idx="9"/>
          </p:nvPr>
        </p:nvSpPr>
        <p:spPr>
          <a:xfrm>
            <a:off x="7980417"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4" name="Google Shape;94;p15"/>
          <p:cNvSpPr txBox="1">
            <a:spLocks noGrp="1"/>
          </p:cNvSpPr>
          <p:nvPr>
            <p:ph type="title" idx="13"/>
          </p:nvPr>
        </p:nvSpPr>
        <p:spPr>
          <a:xfrm>
            <a:off x="7980436"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5" name="Google Shape;95;p15"/>
          <p:cNvSpPr txBox="1">
            <a:spLocks noGrp="1"/>
          </p:cNvSpPr>
          <p:nvPr>
            <p:ph type="title" idx="14" hasCustomPrompt="1"/>
          </p:nvPr>
        </p:nvSpPr>
        <p:spPr>
          <a:xfrm>
            <a:off x="6841217"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6" name="Google Shape;96;p15"/>
          <p:cNvSpPr txBox="1">
            <a:spLocks noGrp="1"/>
          </p:cNvSpPr>
          <p:nvPr>
            <p:ph type="title" idx="15"/>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4000"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7" name="Google Shape;97;p1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3407537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2025650"/>
            <a:ext cx="2747267" cy="2645701"/>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9444733" y="2186649"/>
            <a:ext cx="2747267" cy="2645701"/>
          </a:xfrm>
          <a:prstGeom prst="rect">
            <a:avLst/>
          </a:prstGeom>
          <a:noFill/>
          <a:ln>
            <a:noFill/>
          </a:ln>
        </p:spPr>
      </p:pic>
      <p:sp>
        <p:nvSpPr>
          <p:cNvPr id="165" name="Google Shape;165;p2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0944600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pic>
        <p:nvPicPr>
          <p:cNvPr id="168" name="Google Shape;168;p2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Tree>
    <p:extLst>
      <p:ext uri="{BB962C8B-B14F-4D97-AF65-F5344CB8AC3E}">
        <p14:creationId xmlns:p14="http://schemas.microsoft.com/office/powerpoint/2010/main" val="371765644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2"/>
        </a:solidFill>
        <a:effectLst/>
      </p:bgPr>
    </p:bg>
    <p:spTree>
      <p:nvGrpSpPr>
        <p:cNvPr id="1" name="Shape 169"/>
        <p:cNvGrpSpPr/>
        <p:nvPr/>
      </p:nvGrpSpPr>
      <p:grpSpPr>
        <a:xfrm>
          <a:off x="0" y="0"/>
          <a:ext cx="0" cy="0"/>
          <a:chOff x="0" y="0"/>
          <a:chExt cx="0" cy="0"/>
        </a:xfrm>
      </p:grpSpPr>
      <p:pic>
        <p:nvPicPr>
          <p:cNvPr id="170" name="Google Shape;170;p24"/>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71" name="Google Shape;171;p24"/>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72" name="Google Shape;172;p24"/>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73" name="Google Shape;173;p24"/>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74" name="Google Shape;174;p24"/>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75;p24"/>
          <p:cNvSpPr txBox="1">
            <a:spLocks noGrp="1"/>
          </p:cNvSpPr>
          <p:nvPr>
            <p:ph type="subTitle" idx="1"/>
          </p:nvPr>
        </p:nvSpPr>
        <p:spPr>
          <a:xfrm flipH="1">
            <a:off x="8166800" y="1832100"/>
            <a:ext cx="3065200" cy="5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6" name="Google Shape;176;p24"/>
          <p:cNvSpPr txBox="1">
            <a:spLocks noGrp="1"/>
          </p:cNvSpPr>
          <p:nvPr>
            <p:ph type="subTitle" idx="2"/>
          </p:nvPr>
        </p:nvSpPr>
        <p:spPr>
          <a:xfrm flipH="1">
            <a:off x="960033" y="3796067"/>
            <a:ext cx="3065200" cy="5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7" name="Google Shape;177;p24"/>
          <p:cNvSpPr txBox="1">
            <a:spLocks noGrp="1"/>
          </p:cNvSpPr>
          <p:nvPr>
            <p:ph type="subTitle" idx="3"/>
          </p:nvPr>
        </p:nvSpPr>
        <p:spPr>
          <a:xfrm flipH="1">
            <a:off x="6096000" y="2501785"/>
            <a:ext cx="5136000" cy="115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
        <p:nvSpPr>
          <p:cNvPr id="178" name="Google Shape;178;p24"/>
          <p:cNvSpPr txBox="1">
            <a:spLocks noGrp="1"/>
          </p:cNvSpPr>
          <p:nvPr>
            <p:ph type="subTitle" idx="4"/>
          </p:nvPr>
        </p:nvSpPr>
        <p:spPr>
          <a:xfrm flipH="1">
            <a:off x="960033" y="4466400"/>
            <a:ext cx="5136000" cy="11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Tree>
    <p:extLst>
      <p:ext uri="{BB962C8B-B14F-4D97-AF65-F5344CB8AC3E}">
        <p14:creationId xmlns:p14="http://schemas.microsoft.com/office/powerpoint/2010/main" val="336607709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2"/>
        </a:solidFill>
        <a:effectLst/>
      </p:bgPr>
    </p:bg>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1" name="Google Shape;91;p17"/>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2" name="Google Shape;92;p17"/>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93;p17"/>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4" name="Google Shape;94;p17"/>
          <p:cNvSpPr txBox="1">
            <a:spLocks noGrp="1"/>
          </p:cNvSpPr>
          <p:nvPr>
            <p:ph type="subTitle" idx="1"/>
          </p:nvPr>
        </p:nvSpPr>
        <p:spPr>
          <a:xfrm flipH="1">
            <a:off x="2411967" y="3793317"/>
            <a:ext cx="3480400" cy="82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133"/>
            </a:lvl1pPr>
            <a:lvl2pPr lvl="1" algn="r" rtl="0">
              <a:lnSpc>
                <a:spcPct val="100000"/>
              </a:lnSpc>
              <a:spcBef>
                <a:spcPts val="0"/>
              </a:spcBef>
              <a:spcAft>
                <a:spcPts val="0"/>
              </a:spcAft>
              <a:buNone/>
              <a:defRPr sz="2133"/>
            </a:lvl2pPr>
            <a:lvl3pPr lvl="2" algn="r" rtl="0">
              <a:lnSpc>
                <a:spcPct val="100000"/>
              </a:lnSpc>
              <a:spcBef>
                <a:spcPts val="0"/>
              </a:spcBef>
              <a:spcAft>
                <a:spcPts val="0"/>
              </a:spcAft>
              <a:buNone/>
              <a:defRPr sz="2133"/>
            </a:lvl3pPr>
            <a:lvl4pPr lvl="3" algn="r" rtl="0">
              <a:lnSpc>
                <a:spcPct val="100000"/>
              </a:lnSpc>
              <a:spcBef>
                <a:spcPts val="0"/>
              </a:spcBef>
              <a:spcAft>
                <a:spcPts val="0"/>
              </a:spcAft>
              <a:buNone/>
              <a:defRPr sz="2133"/>
            </a:lvl4pPr>
            <a:lvl5pPr lvl="4" algn="r" rtl="0">
              <a:lnSpc>
                <a:spcPct val="100000"/>
              </a:lnSpc>
              <a:spcBef>
                <a:spcPts val="0"/>
              </a:spcBef>
              <a:spcAft>
                <a:spcPts val="0"/>
              </a:spcAft>
              <a:buNone/>
              <a:defRPr sz="2133"/>
            </a:lvl5pPr>
            <a:lvl6pPr lvl="5" algn="r" rtl="0">
              <a:lnSpc>
                <a:spcPct val="100000"/>
              </a:lnSpc>
              <a:spcBef>
                <a:spcPts val="0"/>
              </a:spcBef>
              <a:spcAft>
                <a:spcPts val="0"/>
              </a:spcAft>
              <a:buNone/>
              <a:defRPr sz="2133"/>
            </a:lvl6pPr>
            <a:lvl7pPr lvl="6" algn="r" rtl="0">
              <a:lnSpc>
                <a:spcPct val="100000"/>
              </a:lnSpc>
              <a:spcBef>
                <a:spcPts val="0"/>
              </a:spcBef>
              <a:spcAft>
                <a:spcPts val="0"/>
              </a:spcAft>
              <a:buNone/>
              <a:defRPr sz="2133"/>
            </a:lvl7pPr>
            <a:lvl8pPr lvl="7" algn="r" rtl="0">
              <a:lnSpc>
                <a:spcPct val="100000"/>
              </a:lnSpc>
              <a:spcBef>
                <a:spcPts val="0"/>
              </a:spcBef>
              <a:spcAft>
                <a:spcPts val="0"/>
              </a:spcAft>
              <a:buNone/>
              <a:defRPr sz="2133"/>
            </a:lvl8pPr>
            <a:lvl9pPr lvl="8" algn="r" rtl="0">
              <a:lnSpc>
                <a:spcPct val="100000"/>
              </a:lnSpc>
              <a:spcBef>
                <a:spcPts val="0"/>
              </a:spcBef>
              <a:spcAft>
                <a:spcPts val="0"/>
              </a:spcAft>
              <a:buNone/>
              <a:defRPr sz="2133"/>
            </a:lvl9pPr>
          </a:lstStyle>
          <a:p>
            <a:endParaRPr/>
          </a:p>
        </p:txBody>
      </p:sp>
      <p:sp>
        <p:nvSpPr>
          <p:cNvPr id="95" name="Google Shape;95;p17"/>
          <p:cNvSpPr txBox="1">
            <a:spLocks noGrp="1"/>
          </p:cNvSpPr>
          <p:nvPr>
            <p:ph type="title" idx="2" hasCustomPrompt="1"/>
          </p:nvPr>
        </p:nvSpPr>
        <p:spPr>
          <a:xfrm flipH="1">
            <a:off x="7315667" y="15536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132880257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2"/>
        </a:solidFill>
        <a:effectLst/>
      </p:bgPr>
    </p:bg>
    <p:spTree>
      <p:nvGrpSpPr>
        <p:cNvPr id="1" name="Shape 261"/>
        <p:cNvGrpSpPr/>
        <p:nvPr/>
      </p:nvGrpSpPr>
      <p:grpSpPr>
        <a:xfrm>
          <a:off x="0" y="0"/>
          <a:ext cx="0" cy="0"/>
          <a:chOff x="0" y="0"/>
          <a:chExt cx="0" cy="0"/>
        </a:xfrm>
      </p:grpSpPr>
      <p:pic>
        <p:nvPicPr>
          <p:cNvPr id="262" name="Google Shape;262;p32"/>
          <p:cNvPicPr preferRelativeResize="0"/>
          <p:nvPr/>
        </p:nvPicPr>
        <p:blipFill>
          <a:blip r:embed="rId2">
            <a:alphaModFix amt="75000"/>
          </a:blip>
          <a:stretch>
            <a:fillRect/>
          </a:stretch>
        </p:blipFill>
        <p:spPr>
          <a:xfrm flipH="1">
            <a:off x="9444733" y="0"/>
            <a:ext cx="2747267" cy="2645701"/>
          </a:xfrm>
          <a:prstGeom prst="rect">
            <a:avLst/>
          </a:prstGeom>
          <a:noFill/>
          <a:ln>
            <a:noFill/>
          </a:ln>
        </p:spPr>
      </p:pic>
      <p:pic>
        <p:nvPicPr>
          <p:cNvPr id="263" name="Google Shape;263;p32"/>
          <p:cNvPicPr preferRelativeResize="0"/>
          <p:nvPr/>
        </p:nvPicPr>
        <p:blipFill>
          <a:blip r:embed="rId2">
            <a:alphaModFix amt="75000"/>
          </a:blip>
          <a:stretch>
            <a:fillRect/>
          </a:stretch>
        </p:blipFill>
        <p:spPr>
          <a:xfrm rot="10800000" flipH="1">
            <a:off x="0" y="4212300"/>
            <a:ext cx="2747267" cy="2645701"/>
          </a:xfrm>
          <a:prstGeom prst="rect">
            <a:avLst/>
          </a:prstGeom>
          <a:noFill/>
          <a:ln>
            <a:noFill/>
          </a:ln>
        </p:spPr>
      </p:pic>
      <p:sp>
        <p:nvSpPr>
          <p:cNvPr id="264" name="Google Shape;264;p32"/>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65" name="Google Shape;265;p3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5823232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2"/>
        </a:solidFill>
        <a:effectLst/>
      </p:bgPr>
    </p:bg>
    <p:spTree>
      <p:nvGrpSpPr>
        <p:cNvPr id="1" name="Shape 266"/>
        <p:cNvGrpSpPr/>
        <p:nvPr/>
      </p:nvGrpSpPr>
      <p:grpSpPr>
        <a:xfrm>
          <a:off x="0" y="0"/>
          <a:ext cx="0" cy="0"/>
          <a:chOff x="0" y="0"/>
          <a:chExt cx="0" cy="0"/>
        </a:xfrm>
      </p:grpSpPr>
      <p:pic>
        <p:nvPicPr>
          <p:cNvPr id="267" name="Google Shape;267;p3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68" name="Google Shape;268;p3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69" name="Google Shape;269;p33"/>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70" name="Google Shape;270;p3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855489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lt2"/>
        </a:solid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8" name="Google Shape;98;p18"/>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9" name="Google Shape;99;p1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00;p18"/>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1" name="Google Shape;101;p18"/>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2" name="Google Shape;102;p18"/>
          <p:cNvSpPr txBox="1">
            <a:spLocks noGrp="1"/>
          </p:cNvSpPr>
          <p:nvPr>
            <p:ph type="title" idx="2" hasCustomPrompt="1"/>
          </p:nvPr>
        </p:nvSpPr>
        <p:spPr>
          <a:xfrm flipH="1">
            <a:off x="6591767" y="11429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288731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lt2"/>
        </a:solidFill>
        <a:effectLst/>
      </p:bgPr>
    </p:bg>
    <p:spTree>
      <p:nvGrpSpPr>
        <p:cNvPr id="1" name="Shape 103"/>
        <p:cNvGrpSpPr/>
        <p:nvPr/>
      </p:nvGrpSpPr>
      <p:grpSpPr>
        <a:xfrm>
          <a:off x="0" y="0"/>
          <a:ext cx="0" cy="0"/>
          <a:chOff x="0" y="0"/>
          <a:chExt cx="0" cy="0"/>
        </a:xfrm>
      </p:grpSpPr>
      <p:pic>
        <p:nvPicPr>
          <p:cNvPr id="104" name="Google Shape;104;p19"/>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105" name="Google Shape;105;p19"/>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106" name="Google Shape;106;p1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07;p19"/>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8" name="Google Shape;108;p19"/>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9" name="Google Shape;109;p19"/>
          <p:cNvSpPr txBox="1">
            <a:spLocks noGrp="1"/>
          </p:cNvSpPr>
          <p:nvPr>
            <p:ph type="title" idx="2" hasCustomPrompt="1"/>
          </p:nvPr>
        </p:nvSpPr>
        <p:spPr>
          <a:xfrm flipH="1">
            <a:off x="7341067" y="27265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115205137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lt2"/>
        </a:solidFill>
        <a:effectLst/>
      </p:bgPr>
    </p:bg>
    <p:spTree>
      <p:nvGrpSpPr>
        <p:cNvPr id="1" name="Shape 103"/>
        <p:cNvGrpSpPr/>
        <p:nvPr/>
      </p:nvGrpSpPr>
      <p:grpSpPr>
        <a:xfrm>
          <a:off x="0" y="0"/>
          <a:ext cx="0" cy="0"/>
          <a:chOff x="0" y="0"/>
          <a:chExt cx="0" cy="0"/>
        </a:xfrm>
      </p:grpSpPr>
      <p:pic>
        <p:nvPicPr>
          <p:cNvPr id="104" name="Google Shape;104;p19"/>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105" name="Google Shape;105;p19"/>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106" name="Google Shape;106;p1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07;p19"/>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8" name="Google Shape;108;p19"/>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9" name="Google Shape;109;p19"/>
          <p:cNvSpPr txBox="1">
            <a:spLocks noGrp="1"/>
          </p:cNvSpPr>
          <p:nvPr>
            <p:ph type="title" idx="2" hasCustomPrompt="1"/>
          </p:nvPr>
        </p:nvSpPr>
        <p:spPr>
          <a:xfrm flipH="1">
            <a:off x="7341067" y="27265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167191264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lt2"/>
        </a:solidFill>
        <a:effectLst/>
      </p:bgPr>
    </p:bg>
    <p:spTree>
      <p:nvGrpSpPr>
        <p:cNvPr id="1" name="Shape 159"/>
        <p:cNvGrpSpPr/>
        <p:nvPr/>
      </p:nvGrpSpPr>
      <p:grpSpPr>
        <a:xfrm>
          <a:off x="0" y="0"/>
          <a:ext cx="0" cy="0"/>
          <a:chOff x="0" y="0"/>
          <a:chExt cx="0" cy="0"/>
        </a:xfrm>
      </p:grpSpPr>
      <p:pic>
        <p:nvPicPr>
          <p:cNvPr id="160" name="Google Shape;160;p23"/>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61" name="Google Shape;161;p23"/>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62" name="Google Shape;162;p23"/>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63" name="Google Shape;163;p23"/>
          <p:cNvSpPr txBox="1">
            <a:spLocks noGrp="1"/>
          </p:cNvSpPr>
          <p:nvPr>
            <p:ph type="subTitle" idx="1"/>
          </p:nvPr>
        </p:nvSpPr>
        <p:spPr>
          <a:xfrm>
            <a:off x="9520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4" name="Google Shape;164;p23"/>
          <p:cNvSpPr txBox="1">
            <a:spLocks noGrp="1"/>
          </p:cNvSpPr>
          <p:nvPr>
            <p:ph type="subTitle" idx="2"/>
          </p:nvPr>
        </p:nvSpPr>
        <p:spPr>
          <a:xfrm>
            <a:off x="81891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5" name="Google Shape;165;p23"/>
          <p:cNvSpPr txBox="1">
            <a:spLocks noGrp="1"/>
          </p:cNvSpPr>
          <p:nvPr>
            <p:ph type="title"/>
          </p:nvPr>
        </p:nvSpPr>
        <p:spPr>
          <a:xfrm>
            <a:off x="9541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6" name="Google Shape;166;p23"/>
          <p:cNvSpPr txBox="1">
            <a:spLocks noGrp="1"/>
          </p:cNvSpPr>
          <p:nvPr>
            <p:ph type="title" idx="3"/>
          </p:nvPr>
        </p:nvSpPr>
        <p:spPr>
          <a:xfrm>
            <a:off x="81868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7" name="Google Shape;167;p23"/>
          <p:cNvSpPr txBox="1">
            <a:spLocks noGrp="1"/>
          </p:cNvSpPr>
          <p:nvPr>
            <p:ph type="title" idx="4"/>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8" name="Google Shape;168;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0413902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lt2"/>
        </a:solidFill>
        <a:effectLst/>
      </p:bgPr>
    </p:bg>
    <p:spTree>
      <p:nvGrpSpPr>
        <p:cNvPr id="1" name="Shape 289"/>
        <p:cNvGrpSpPr/>
        <p:nvPr/>
      </p:nvGrpSpPr>
      <p:grpSpPr>
        <a:xfrm>
          <a:off x="0" y="0"/>
          <a:ext cx="0" cy="0"/>
          <a:chOff x="0" y="0"/>
          <a:chExt cx="0" cy="0"/>
        </a:xfrm>
      </p:grpSpPr>
      <p:pic>
        <p:nvPicPr>
          <p:cNvPr id="290" name="Google Shape;290;p38"/>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91" name="Google Shape;291;p38"/>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92" name="Google Shape;292;p38"/>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93" name="Google Shape;293;p3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94009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lt2"/>
        </a:solidFill>
        <a:effectLst/>
      </p:bgPr>
    </p:bg>
    <p:spTree>
      <p:nvGrpSpPr>
        <p:cNvPr id="1" name="Shape 159"/>
        <p:cNvGrpSpPr/>
        <p:nvPr/>
      </p:nvGrpSpPr>
      <p:grpSpPr>
        <a:xfrm>
          <a:off x="0" y="0"/>
          <a:ext cx="0" cy="0"/>
          <a:chOff x="0" y="0"/>
          <a:chExt cx="0" cy="0"/>
        </a:xfrm>
      </p:grpSpPr>
      <p:pic>
        <p:nvPicPr>
          <p:cNvPr id="160" name="Google Shape;160;p23"/>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61" name="Google Shape;161;p23"/>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62" name="Google Shape;162;p23"/>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63" name="Google Shape;163;p23"/>
          <p:cNvSpPr txBox="1">
            <a:spLocks noGrp="1"/>
          </p:cNvSpPr>
          <p:nvPr>
            <p:ph type="subTitle" idx="1"/>
          </p:nvPr>
        </p:nvSpPr>
        <p:spPr>
          <a:xfrm>
            <a:off x="9520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4" name="Google Shape;164;p23"/>
          <p:cNvSpPr txBox="1">
            <a:spLocks noGrp="1"/>
          </p:cNvSpPr>
          <p:nvPr>
            <p:ph type="subTitle" idx="2"/>
          </p:nvPr>
        </p:nvSpPr>
        <p:spPr>
          <a:xfrm>
            <a:off x="81891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5" name="Google Shape;165;p23"/>
          <p:cNvSpPr txBox="1">
            <a:spLocks noGrp="1"/>
          </p:cNvSpPr>
          <p:nvPr>
            <p:ph type="title"/>
          </p:nvPr>
        </p:nvSpPr>
        <p:spPr>
          <a:xfrm>
            <a:off x="9541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6" name="Google Shape;166;p23"/>
          <p:cNvSpPr txBox="1">
            <a:spLocks noGrp="1"/>
          </p:cNvSpPr>
          <p:nvPr>
            <p:ph type="title" idx="3"/>
          </p:nvPr>
        </p:nvSpPr>
        <p:spPr>
          <a:xfrm>
            <a:off x="81868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7" name="Google Shape;167;p23"/>
          <p:cNvSpPr txBox="1">
            <a:spLocks noGrp="1"/>
          </p:cNvSpPr>
          <p:nvPr>
            <p:ph type="title" idx="4"/>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8" name="Google Shape;168;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4741048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lt2"/>
        </a:solidFill>
        <a:effectLst/>
      </p:bgPr>
    </p:bg>
    <p:spTree>
      <p:nvGrpSpPr>
        <p:cNvPr id="1" name="Shape 289"/>
        <p:cNvGrpSpPr/>
        <p:nvPr/>
      </p:nvGrpSpPr>
      <p:grpSpPr>
        <a:xfrm>
          <a:off x="0" y="0"/>
          <a:ext cx="0" cy="0"/>
          <a:chOff x="0" y="0"/>
          <a:chExt cx="0" cy="0"/>
        </a:xfrm>
      </p:grpSpPr>
      <p:pic>
        <p:nvPicPr>
          <p:cNvPr id="290" name="Google Shape;290;p38"/>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91" name="Google Shape;291;p38"/>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92" name="Google Shape;292;p38"/>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93" name="Google Shape;293;p3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85650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4" y="0"/>
            <a:ext cx="4302967" cy="4440533"/>
          </a:xfrm>
          <a:prstGeom prst="rect">
            <a:avLst/>
          </a:prstGeom>
          <a:noFill/>
          <a:ln>
            <a:noFill/>
          </a:ln>
        </p:spPr>
      </p:pic>
      <p:sp>
        <p:nvSpPr>
          <p:cNvPr id="11" name="Google Shape;11;p2"/>
          <p:cNvSpPr txBox="1">
            <a:spLocks noGrp="1"/>
          </p:cNvSpPr>
          <p:nvPr>
            <p:ph type="ctrTitle"/>
          </p:nvPr>
        </p:nvSpPr>
        <p:spPr>
          <a:xfrm>
            <a:off x="5638300" y="1717517"/>
            <a:ext cx="5601200" cy="24676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133">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7417033" y="4083684"/>
            <a:ext cx="38228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90620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7889030" y="0"/>
            <a:ext cx="4302967" cy="4440533"/>
          </a:xfrm>
          <a:prstGeom prst="rect">
            <a:avLst/>
          </a:prstGeom>
          <a:noFill/>
          <a:ln>
            <a:noFill/>
          </a:ln>
        </p:spPr>
      </p:pic>
      <p:sp>
        <p:nvSpPr>
          <p:cNvPr id="16" name="Google Shape;16;p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7;p3"/>
          <p:cNvSpPr txBox="1">
            <a:spLocks noGrp="1"/>
          </p:cNvSpPr>
          <p:nvPr>
            <p:ph type="title"/>
          </p:nvPr>
        </p:nvSpPr>
        <p:spPr>
          <a:xfrm>
            <a:off x="952167" y="2096467"/>
            <a:ext cx="4331200" cy="224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8" name="Google Shape;18;p3"/>
          <p:cNvSpPr txBox="1">
            <a:spLocks noGrp="1"/>
          </p:cNvSpPr>
          <p:nvPr>
            <p:ph type="title" idx="2"/>
          </p:nvPr>
        </p:nvSpPr>
        <p:spPr>
          <a:xfrm>
            <a:off x="952167" y="725267"/>
            <a:ext cx="1905600" cy="116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8000">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9" name="Google Shape;19;p3"/>
          <p:cNvSpPr txBox="1">
            <a:spLocks noGrp="1"/>
          </p:cNvSpPr>
          <p:nvPr>
            <p:ph type="subTitle" idx="1"/>
          </p:nvPr>
        </p:nvSpPr>
        <p:spPr>
          <a:xfrm>
            <a:off x="952167" y="4441700"/>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Tree>
    <p:extLst>
      <p:ext uri="{BB962C8B-B14F-4D97-AF65-F5344CB8AC3E}">
        <p14:creationId xmlns:p14="http://schemas.microsoft.com/office/powerpoint/2010/main" val="68604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7889030" y="0"/>
            <a:ext cx="4302967" cy="4440533"/>
          </a:xfrm>
          <a:prstGeom prst="rect">
            <a:avLst/>
          </a:prstGeom>
          <a:noFill/>
          <a:ln>
            <a:noFill/>
          </a:ln>
        </p:spPr>
      </p:pic>
      <p:sp>
        <p:nvSpPr>
          <p:cNvPr id="16" name="Google Shape;16;p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7;p3"/>
          <p:cNvSpPr txBox="1">
            <a:spLocks noGrp="1"/>
          </p:cNvSpPr>
          <p:nvPr>
            <p:ph type="title"/>
          </p:nvPr>
        </p:nvSpPr>
        <p:spPr>
          <a:xfrm>
            <a:off x="952167" y="2096467"/>
            <a:ext cx="4331200" cy="224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8" name="Google Shape;18;p3"/>
          <p:cNvSpPr txBox="1">
            <a:spLocks noGrp="1"/>
          </p:cNvSpPr>
          <p:nvPr>
            <p:ph type="title" idx="2"/>
          </p:nvPr>
        </p:nvSpPr>
        <p:spPr>
          <a:xfrm>
            <a:off x="952167" y="725267"/>
            <a:ext cx="1905600" cy="116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8000">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9" name="Google Shape;19;p3"/>
          <p:cNvSpPr txBox="1">
            <a:spLocks noGrp="1"/>
          </p:cNvSpPr>
          <p:nvPr>
            <p:ph type="subTitle" idx="1"/>
          </p:nvPr>
        </p:nvSpPr>
        <p:spPr>
          <a:xfrm>
            <a:off x="952167" y="4441700"/>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Tree>
    <p:extLst>
      <p:ext uri="{BB962C8B-B14F-4D97-AF65-F5344CB8AC3E}">
        <p14:creationId xmlns:p14="http://schemas.microsoft.com/office/powerpoint/2010/main" val="29695254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2"/>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28" name="Google Shape;28;p5"/>
          <p:cNvSpPr txBox="1">
            <a:spLocks noGrp="1"/>
          </p:cNvSpPr>
          <p:nvPr>
            <p:ph type="subTitle" idx="1"/>
          </p:nvPr>
        </p:nvSpPr>
        <p:spPr>
          <a:xfrm>
            <a:off x="2214641"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29" name="Google Shape;29;p5"/>
          <p:cNvSpPr txBox="1">
            <a:spLocks noGrp="1"/>
          </p:cNvSpPr>
          <p:nvPr>
            <p:ph type="subTitle" idx="2"/>
          </p:nvPr>
        </p:nvSpPr>
        <p:spPr>
          <a:xfrm>
            <a:off x="6807359"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30" name="Google Shape;30;p5"/>
          <p:cNvSpPr txBox="1">
            <a:spLocks noGrp="1"/>
          </p:cNvSpPr>
          <p:nvPr>
            <p:ph type="title"/>
          </p:nvPr>
        </p:nvSpPr>
        <p:spPr>
          <a:xfrm>
            <a:off x="2599641"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1" name="Google Shape;31;p5"/>
          <p:cNvSpPr txBox="1">
            <a:spLocks noGrp="1"/>
          </p:cNvSpPr>
          <p:nvPr>
            <p:ph type="title" idx="3"/>
          </p:nvPr>
        </p:nvSpPr>
        <p:spPr>
          <a:xfrm>
            <a:off x="7192359"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2" name="Google Shape;32;p5"/>
          <p:cNvSpPr txBox="1">
            <a:spLocks noGrp="1"/>
          </p:cNvSpPr>
          <p:nvPr>
            <p:ph type="title" idx="4"/>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3" name="Google Shape;33;p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335653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747267" cy="2645701"/>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sp>
        <p:nvSpPr>
          <p:cNvPr id="37" name="Google Shape;37;p6"/>
          <p:cNvSpPr txBox="1">
            <a:spLocks noGrp="1"/>
          </p:cNvSpPr>
          <p:nvPr>
            <p:ph type="title"/>
          </p:nvPr>
        </p:nvSpPr>
        <p:spPr>
          <a:xfrm>
            <a:off x="952167" y="729100"/>
            <a:ext cx="10288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8" name="Google Shape;38;p6"/>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34501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3944481" y="2372967"/>
            <a:ext cx="4302967" cy="4440533"/>
          </a:xfrm>
          <a:prstGeom prst="rect">
            <a:avLst/>
          </a:prstGeom>
          <a:noFill/>
          <a:ln>
            <a:noFill/>
          </a:ln>
        </p:spPr>
      </p:pic>
      <p:sp>
        <p:nvSpPr>
          <p:cNvPr id="51" name="Google Shape;51;p9"/>
          <p:cNvSpPr txBox="1">
            <a:spLocks noGrp="1"/>
          </p:cNvSpPr>
          <p:nvPr>
            <p:ph type="title"/>
          </p:nvPr>
        </p:nvSpPr>
        <p:spPr>
          <a:xfrm>
            <a:off x="952160" y="2102525"/>
            <a:ext cx="4080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6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2" name="Google Shape;52;p9"/>
          <p:cNvSpPr txBox="1">
            <a:spLocks noGrp="1"/>
          </p:cNvSpPr>
          <p:nvPr>
            <p:ph type="title" idx="2"/>
          </p:nvPr>
        </p:nvSpPr>
        <p:spPr>
          <a:xfrm>
            <a:off x="952167" y="729100"/>
            <a:ext cx="102876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3" name="Google Shape;53;p9"/>
          <p:cNvSpPr txBox="1">
            <a:spLocks noGrp="1"/>
          </p:cNvSpPr>
          <p:nvPr>
            <p:ph type="subTitle" idx="1"/>
          </p:nvPr>
        </p:nvSpPr>
        <p:spPr>
          <a:xfrm>
            <a:off x="952167" y="2660275"/>
            <a:ext cx="3533600" cy="209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54" name="Google Shape;54;p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695452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30510301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84" name="Google Shape;84;p15"/>
          <p:cNvSpPr txBox="1">
            <a:spLocks noGrp="1"/>
          </p:cNvSpPr>
          <p:nvPr>
            <p:ph type="subTitle" idx="1"/>
          </p:nvPr>
        </p:nvSpPr>
        <p:spPr>
          <a:xfrm>
            <a:off x="2213484"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5" name="Google Shape;85;p15"/>
          <p:cNvSpPr txBox="1">
            <a:spLocks noGrp="1"/>
          </p:cNvSpPr>
          <p:nvPr>
            <p:ph type="title"/>
          </p:nvPr>
        </p:nvSpPr>
        <p:spPr>
          <a:xfrm>
            <a:off x="2213503"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6" name="Google Shape;86;p15"/>
          <p:cNvSpPr txBox="1">
            <a:spLocks noGrp="1"/>
          </p:cNvSpPr>
          <p:nvPr>
            <p:ph type="title" idx="2" hasCustomPrompt="1"/>
          </p:nvPr>
        </p:nvSpPr>
        <p:spPr>
          <a:xfrm>
            <a:off x="1093984" y="2033617"/>
            <a:ext cx="12168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87" name="Google Shape;87;p15"/>
          <p:cNvSpPr txBox="1">
            <a:spLocks noGrp="1"/>
          </p:cNvSpPr>
          <p:nvPr>
            <p:ph type="subTitle" idx="3"/>
          </p:nvPr>
        </p:nvSpPr>
        <p:spPr>
          <a:xfrm>
            <a:off x="2213484"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8" name="Google Shape;88;p15"/>
          <p:cNvSpPr txBox="1">
            <a:spLocks noGrp="1"/>
          </p:cNvSpPr>
          <p:nvPr>
            <p:ph type="title" idx="4"/>
          </p:nvPr>
        </p:nvSpPr>
        <p:spPr>
          <a:xfrm>
            <a:off x="2213503"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9" name="Google Shape;89;p15"/>
          <p:cNvSpPr txBox="1">
            <a:spLocks noGrp="1"/>
          </p:cNvSpPr>
          <p:nvPr>
            <p:ph type="title" idx="5" hasCustomPrompt="1"/>
          </p:nvPr>
        </p:nvSpPr>
        <p:spPr>
          <a:xfrm>
            <a:off x="1091584"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0" name="Google Shape;90;p15"/>
          <p:cNvSpPr txBox="1">
            <a:spLocks noGrp="1"/>
          </p:cNvSpPr>
          <p:nvPr>
            <p:ph type="subTitle" idx="6"/>
          </p:nvPr>
        </p:nvSpPr>
        <p:spPr>
          <a:xfrm>
            <a:off x="7980417"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1" name="Google Shape;91;p15"/>
          <p:cNvSpPr txBox="1">
            <a:spLocks noGrp="1"/>
          </p:cNvSpPr>
          <p:nvPr>
            <p:ph type="title" idx="7"/>
          </p:nvPr>
        </p:nvSpPr>
        <p:spPr>
          <a:xfrm>
            <a:off x="7980436"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2" name="Google Shape;92;p15"/>
          <p:cNvSpPr txBox="1">
            <a:spLocks noGrp="1"/>
          </p:cNvSpPr>
          <p:nvPr>
            <p:ph type="title" idx="8" hasCustomPrompt="1"/>
          </p:nvPr>
        </p:nvSpPr>
        <p:spPr>
          <a:xfrm>
            <a:off x="6841217" y="2033617"/>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3" name="Google Shape;93;p15"/>
          <p:cNvSpPr txBox="1">
            <a:spLocks noGrp="1"/>
          </p:cNvSpPr>
          <p:nvPr>
            <p:ph type="subTitle" idx="9"/>
          </p:nvPr>
        </p:nvSpPr>
        <p:spPr>
          <a:xfrm>
            <a:off x="7980417"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4" name="Google Shape;94;p15"/>
          <p:cNvSpPr txBox="1">
            <a:spLocks noGrp="1"/>
          </p:cNvSpPr>
          <p:nvPr>
            <p:ph type="title" idx="13"/>
          </p:nvPr>
        </p:nvSpPr>
        <p:spPr>
          <a:xfrm>
            <a:off x="7980436"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5" name="Google Shape;95;p15"/>
          <p:cNvSpPr txBox="1">
            <a:spLocks noGrp="1"/>
          </p:cNvSpPr>
          <p:nvPr>
            <p:ph type="title" idx="14" hasCustomPrompt="1"/>
          </p:nvPr>
        </p:nvSpPr>
        <p:spPr>
          <a:xfrm>
            <a:off x="6841217"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6" name="Google Shape;96;p15"/>
          <p:cNvSpPr txBox="1">
            <a:spLocks noGrp="1"/>
          </p:cNvSpPr>
          <p:nvPr>
            <p:ph type="title" idx="15"/>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4000"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7" name="Google Shape;97;p1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500902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2025650"/>
            <a:ext cx="2747267" cy="2645701"/>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9444733" y="2186649"/>
            <a:ext cx="2747267" cy="2645701"/>
          </a:xfrm>
          <a:prstGeom prst="rect">
            <a:avLst/>
          </a:prstGeom>
          <a:noFill/>
          <a:ln>
            <a:noFill/>
          </a:ln>
        </p:spPr>
      </p:pic>
      <p:sp>
        <p:nvSpPr>
          <p:cNvPr id="165" name="Google Shape;165;p2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457926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pic>
        <p:nvPicPr>
          <p:cNvPr id="168" name="Google Shape;168;p2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Tree>
    <p:extLst>
      <p:ext uri="{BB962C8B-B14F-4D97-AF65-F5344CB8AC3E}">
        <p14:creationId xmlns:p14="http://schemas.microsoft.com/office/powerpoint/2010/main" val="9363577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2"/>
        </a:solidFill>
        <a:effectLst/>
      </p:bgPr>
    </p:bg>
    <p:spTree>
      <p:nvGrpSpPr>
        <p:cNvPr id="1" name="Shape 169"/>
        <p:cNvGrpSpPr/>
        <p:nvPr/>
      </p:nvGrpSpPr>
      <p:grpSpPr>
        <a:xfrm>
          <a:off x="0" y="0"/>
          <a:ext cx="0" cy="0"/>
          <a:chOff x="0" y="0"/>
          <a:chExt cx="0" cy="0"/>
        </a:xfrm>
      </p:grpSpPr>
      <p:pic>
        <p:nvPicPr>
          <p:cNvPr id="170" name="Google Shape;170;p24"/>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71" name="Google Shape;171;p24"/>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72" name="Google Shape;172;p24"/>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73" name="Google Shape;173;p24"/>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74" name="Google Shape;174;p24"/>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75;p24"/>
          <p:cNvSpPr txBox="1">
            <a:spLocks noGrp="1"/>
          </p:cNvSpPr>
          <p:nvPr>
            <p:ph type="subTitle" idx="1"/>
          </p:nvPr>
        </p:nvSpPr>
        <p:spPr>
          <a:xfrm flipH="1">
            <a:off x="8166800" y="1832100"/>
            <a:ext cx="3065200" cy="5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6" name="Google Shape;176;p24"/>
          <p:cNvSpPr txBox="1">
            <a:spLocks noGrp="1"/>
          </p:cNvSpPr>
          <p:nvPr>
            <p:ph type="subTitle" idx="2"/>
          </p:nvPr>
        </p:nvSpPr>
        <p:spPr>
          <a:xfrm flipH="1">
            <a:off x="960033" y="3796067"/>
            <a:ext cx="3065200" cy="5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7" name="Google Shape;177;p24"/>
          <p:cNvSpPr txBox="1">
            <a:spLocks noGrp="1"/>
          </p:cNvSpPr>
          <p:nvPr>
            <p:ph type="subTitle" idx="3"/>
          </p:nvPr>
        </p:nvSpPr>
        <p:spPr>
          <a:xfrm flipH="1">
            <a:off x="6096000" y="2501785"/>
            <a:ext cx="5136000" cy="115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
        <p:nvSpPr>
          <p:cNvPr id="178" name="Google Shape;178;p24"/>
          <p:cNvSpPr txBox="1">
            <a:spLocks noGrp="1"/>
          </p:cNvSpPr>
          <p:nvPr>
            <p:ph type="subTitle" idx="4"/>
          </p:nvPr>
        </p:nvSpPr>
        <p:spPr>
          <a:xfrm flipH="1">
            <a:off x="960033" y="4466400"/>
            <a:ext cx="5136000" cy="11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Tree>
    <p:extLst>
      <p:ext uri="{BB962C8B-B14F-4D97-AF65-F5344CB8AC3E}">
        <p14:creationId xmlns:p14="http://schemas.microsoft.com/office/powerpoint/2010/main" val="2015184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2"/>
        </a:solidFill>
        <a:effectLst/>
      </p:bgPr>
    </p:bg>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1" name="Google Shape;91;p17"/>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2" name="Google Shape;92;p17"/>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93;p17"/>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4" name="Google Shape;94;p17"/>
          <p:cNvSpPr txBox="1">
            <a:spLocks noGrp="1"/>
          </p:cNvSpPr>
          <p:nvPr>
            <p:ph type="subTitle" idx="1"/>
          </p:nvPr>
        </p:nvSpPr>
        <p:spPr>
          <a:xfrm flipH="1">
            <a:off x="2411967" y="3793317"/>
            <a:ext cx="3480400" cy="82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133"/>
            </a:lvl1pPr>
            <a:lvl2pPr lvl="1" algn="r" rtl="0">
              <a:lnSpc>
                <a:spcPct val="100000"/>
              </a:lnSpc>
              <a:spcBef>
                <a:spcPts val="0"/>
              </a:spcBef>
              <a:spcAft>
                <a:spcPts val="0"/>
              </a:spcAft>
              <a:buNone/>
              <a:defRPr sz="2133"/>
            </a:lvl2pPr>
            <a:lvl3pPr lvl="2" algn="r" rtl="0">
              <a:lnSpc>
                <a:spcPct val="100000"/>
              </a:lnSpc>
              <a:spcBef>
                <a:spcPts val="0"/>
              </a:spcBef>
              <a:spcAft>
                <a:spcPts val="0"/>
              </a:spcAft>
              <a:buNone/>
              <a:defRPr sz="2133"/>
            </a:lvl3pPr>
            <a:lvl4pPr lvl="3" algn="r" rtl="0">
              <a:lnSpc>
                <a:spcPct val="100000"/>
              </a:lnSpc>
              <a:spcBef>
                <a:spcPts val="0"/>
              </a:spcBef>
              <a:spcAft>
                <a:spcPts val="0"/>
              </a:spcAft>
              <a:buNone/>
              <a:defRPr sz="2133"/>
            </a:lvl4pPr>
            <a:lvl5pPr lvl="4" algn="r" rtl="0">
              <a:lnSpc>
                <a:spcPct val="100000"/>
              </a:lnSpc>
              <a:spcBef>
                <a:spcPts val="0"/>
              </a:spcBef>
              <a:spcAft>
                <a:spcPts val="0"/>
              </a:spcAft>
              <a:buNone/>
              <a:defRPr sz="2133"/>
            </a:lvl5pPr>
            <a:lvl6pPr lvl="5" algn="r" rtl="0">
              <a:lnSpc>
                <a:spcPct val="100000"/>
              </a:lnSpc>
              <a:spcBef>
                <a:spcPts val="0"/>
              </a:spcBef>
              <a:spcAft>
                <a:spcPts val="0"/>
              </a:spcAft>
              <a:buNone/>
              <a:defRPr sz="2133"/>
            </a:lvl6pPr>
            <a:lvl7pPr lvl="6" algn="r" rtl="0">
              <a:lnSpc>
                <a:spcPct val="100000"/>
              </a:lnSpc>
              <a:spcBef>
                <a:spcPts val="0"/>
              </a:spcBef>
              <a:spcAft>
                <a:spcPts val="0"/>
              </a:spcAft>
              <a:buNone/>
              <a:defRPr sz="2133"/>
            </a:lvl7pPr>
            <a:lvl8pPr lvl="7" algn="r" rtl="0">
              <a:lnSpc>
                <a:spcPct val="100000"/>
              </a:lnSpc>
              <a:spcBef>
                <a:spcPts val="0"/>
              </a:spcBef>
              <a:spcAft>
                <a:spcPts val="0"/>
              </a:spcAft>
              <a:buNone/>
              <a:defRPr sz="2133"/>
            </a:lvl8pPr>
            <a:lvl9pPr lvl="8" algn="r" rtl="0">
              <a:lnSpc>
                <a:spcPct val="100000"/>
              </a:lnSpc>
              <a:spcBef>
                <a:spcPts val="0"/>
              </a:spcBef>
              <a:spcAft>
                <a:spcPts val="0"/>
              </a:spcAft>
              <a:buNone/>
              <a:defRPr sz="2133"/>
            </a:lvl9pPr>
          </a:lstStyle>
          <a:p>
            <a:endParaRPr/>
          </a:p>
        </p:txBody>
      </p:sp>
      <p:sp>
        <p:nvSpPr>
          <p:cNvPr id="95" name="Google Shape;95;p17"/>
          <p:cNvSpPr txBox="1">
            <a:spLocks noGrp="1"/>
          </p:cNvSpPr>
          <p:nvPr>
            <p:ph type="title" idx="2" hasCustomPrompt="1"/>
          </p:nvPr>
        </p:nvSpPr>
        <p:spPr>
          <a:xfrm flipH="1">
            <a:off x="7315667" y="15536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31142159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2"/>
        </a:solidFill>
        <a:effectLst/>
      </p:bgPr>
    </p:bg>
    <p:spTree>
      <p:nvGrpSpPr>
        <p:cNvPr id="1" name="Shape 261"/>
        <p:cNvGrpSpPr/>
        <p:nvPr/>
      </p:nvGrpSpPr>
      <p:grpSpPr>
        <a:xfrm>
          <a:off x="0" y="0"/>
          <a:ext cx="0" cy="0"/>
          <a:chOff x="0" y="0"/>
          <a:chExt cx="0" cy="0"/>
        </a:xfrm>
      </p:grpSpPr>
      <p:pic>
        <p:nvPicPr>
          <p:cNvPr id="262" name="Google Shape;262;p32"/>
          <p:cNvPicPr preferRelativeResize="0"/>
          <p:nvPr/>
        </p:nvPicPr>
        <p:blipFill>
          <a:blip r:embed="rId2">
            <a:alphaModFix amt="75000"/>
          </a:blip>
          <a:stretch>
            <a:fillRect/>
          </a:stretch>
        </p:blipFill>
        <p:spPr>
          <a:xfrm flipH="1">
            <a:off x="9444733" y="0"/>
            <a:ext cx="2747267" cy="2645701"/>
          </a:xfrm>
          <a:prstGeom prst="rect">
            <a:avLst/>
          </a:prstGeom>
          <a:noFill/>
          <a:ln>
            <a:noFill/>
          </a:ln>
        </p:spPr>
      </p:pic>
      <p:pic>
        <p:nvPicPr>
          <p:cNvPr id="263" name="Google Shape;263;p32"/>
          <p:cNvPicPr preferRelativeResize="0"/>
          <p:nvPr/>
        </p:nvPicPr>
        <p:blipFill>
          <a:blip r:embed="rId2">
            <a:alphaModFix amt="75000"/>
          </a:blip>
          <a:stretch>
            <a:fillRect/>
          </a:stretch>
        </p:blipFill>
        <p:spPr>
          <a:xfrm rot="10800000" flipH="1">
            <a:off x="0" y="4212300"/>
            <a:ext cx="2747267" cy="2645701"/>
          </a:xfrm>
          <a:prstGeom prst="rect">
            <a:avLst/>
          </a:prstGeom>
          <a:noFill/>
          <a:ln>
            <a:noFill/>
          </a:ln>
        </p:spPr>
      </p:pic>
      <p:sp>
        <p:nvSpPr>
          <p:cNvPr id="264" name="Google Shape;264;p32"/>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65" name="Google Shape;265;p3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44371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2"/>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28" name="Google Shape;28;p5"/>
          <p:cNvSpPr txBox="1">
            <a:spLocks noGrp="1"/>
          </p:cNvSpPr>
          <p:nvPr>
            <p:ph type="subTitle" idx="1"/>
          </p:nvPr>
        </p:nvSpPr>
        <p:spPr>
          <a:xfrm>
            <a:off x="2214641"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29" name="Google Shape;29;p5"/>
          <p:cNvSpPr txBox="1">
            <a:spLocks noGrp="1"/>
          </p:cNvSpPr>
          <p:nvPr>
            <p:ph type="subTitle" idx="2"/>
          </p:nvPr>
        </p:nvSpPr>
        <p:spPr>
          <a:xfrm>
            <a:off x="6807359"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30" name="Google Shape;30;p5"/>
          <p:cNvSpPr txBox="1">
            <a:spLocks noGrp="1"/>
          </p:cNvSpPr>
          <p:nvPr>
            <p:ph type="title"/>
          </p:nvPr>
        </p:nvSpPr>
        <p:spPr>
          <a:xfrm>
            <a:off x="2599641"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1" name="Google Shape;31;p5"/>
          <p:cNvSpPr txBox="1">
            <a:spLocks noGrp="1"/>
          </p:cNvSpPr>
          <p:nvPr>
            <p:ph type="title" idx="3"/>
          </p:nvPr>
        </p:nvSpPr>
        <p:spPr>
          <a:xfrm>
            <a:off x="7192359"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2" name="Google Shape;32;p5"/>
          <p:cNvSpPr txBox="1">
            <a:spLocks noGrp="1"/>
          </p:cNvSpPr>
          <p:nvPr>
            <p:ph type="title" idx="4"/>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3" name="Google Shape;33;p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926207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2"/>
        </a:solidFill>
        <a:effectLst/>
      </p:bgPr>
    </p:bg>
    <p:spTree>
      <p:nvGrpSpPr>
        <p:cNvPr id="1" name="Shape 266"/>
        <p:cNvGrpSpPr/>
        <p:nvPr/>
      </p:nvGrpSpPr>
      <p:grpSpPr>
        <a:xfrm>
          <a:off x="0" y="0"/>
          <a:ext cx="0" cy="0"/>
          <a:chOff x="0" y="0"/>
          <a:chExt cx="0" cy="0"/>
        </a:xfrm>
      </p:grpSpPr>
      <p:pic>
        <p:nvPicPr>
          <p:cNvPr id="267" name="Google Shape;267;p3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68" name="Google Shape;268;p3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69" name="Google Shape;269;p33"/>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70" name="Google Shape;270;p3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249515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lt2"/>
        </a:solid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8" name="Google Shape;98;p18"/>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9" name="Google Shape;99;p1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00;p18"/>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1" name="Google Shape;101;p18"/>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2" name="Google Shape;102;p18"/>
          <p:cNvSpPr txBox="1">
            <a:spLocks noGrp="1"/>
          </p:cNvSpPr>
          <p:nvPr>
            <p:ph type="title" idx="2" hasCustomPrompt="1"/>
          </p:nvPr>
        </p:nvSpPr>
        <p:spPr>
          <a:xfrm flipH="1">
            <a:off x="6591767" y="11429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18400264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lt2"/>
        </a:solidFill>
        <a:effectLst/>
      </p:bgPr>
    </p:bg>
    <p:spTree>
      <p:nvGrpSpPr>
        <p:cNvPr id="1" name="Shape 103"/>
        <p:cNvGrpSpPr/>
        <p:nvPr/>
      </p:nvGrpSpPr>
      <p:grpSpPr>
        <a:xfrm>
          <a:off x="0" y="0"/>
          <a:ext cx="0" cy="0"/>
          <a:chOff x="0" y="0"/>
          <a:chExt cx="0" cy="0"/>
        </a:xfrm>
      </p:grpSpPr>
      <p:pic>
        <p:nvPicPr>
          <p:cNvPr id="104" name="Google Shape;104;p19"/>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105" name="Google Shape;105;p19"/>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106" name="Google Shape;106;p1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07;p19"/>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8" name="Google Shape;108;p19"/>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9" name="Google Shape;109;p19"/>
          <p:cNvSpPr txBox="1">
            <a:spLocks noGrp="1"/>
          </p:cNvSpPr>
          <p:nvPr>
            <p:ph type="title" idx="2" hasCustomPrompt="1"/>
          </p:nvPr>
        </p:nvSpPr>
        <p:spPr>
          <a:xfrm flipH="1">
            <a:off x="7341067" y="27265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4892128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lt2"/>
        </a:solidFill>
        <a:effectLst/>
      </p:bgPr>
    </p:bg>
    <p:spTree>
      <p:nvGrpSpPr>
        <p:cNvPr id="1" name="Shape 159"/>
        <p:cNvGrpSpPr/>
        <p:nvPr/>
      </p:nvGrpSpPr>
      <p:grpSpPr>
        <a:xfrm>
          <a:off x="0" y="0"/>
          <a:ext cx="0" cy="0"/>
          <a:chOff x="0" y="0"/>
          <a:chExt cx="0" cy="0"/>
        </a:xfrm>
      </p:grpSpPr>
      <p:pic>
        <p:nvPicPr>
          <p:cNvPr id="160" name="Google Shape;160;p23"/>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61" name="Google Shape;161;p23"/>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62" name="Google Shape;162;p23"/>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63" name="Google Shape;163;p23"/>
          <p:cNvSpPr txBox="1">
            <a:spLocks noGrp="1"/>
          </p:cNvSpPr>
          <p:nvPr>
            <p:ph type="subTitle" idx="1"/>
          </p:nvPr>
        </p:nvSpPr>
        <p:spPr>
          <a:xfrm>
            <a:off x="9520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4" name="Google Shape;164;p23"/>
          <p:cNvSpPr txBox="1">
            <a:spLocks noGrp="1"/>
          </p:cNvSpPr>
          <p:nvPr>
            <p:ph type="subTitle" idx="2"/>
          </p:nvPr>
        </p:nvSpPr>
        <p:spPr>
          <a:xfrm>
            <a:off x="81891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5" name="Google Shape;165;p23"/>
          <p:cNvSpPr txBox="1">
            <a:spLocks noGrp="1"/>
          </p:cNvSpPr>
          <p:nvPr>
            <p:ph type="title"/>
          </p:nvPr>
        </p:nvSpPr>
        <p:spPr>
          <a:xfrm>
            <a:off x="9541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6" name="Google Shape;166;p23"/>
          <p:cNvSpPr txBox="1">
            <a:spLocks noGrp="1"/>
          </p:cNvSpPr>
          <p:nvPr>
            <p:ph type="title" idx="3"/>
          </p:nvPr>
        </p:nvSpPr>
        <p:spPr>
          <a:xfrm>
            <a:off x="81868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7" name="Google Shape;167;p23"/>
          <p:cNvSpPr txBox="1">
            <a:spLocks noGrp="1"/>
          </p:cNvSpPr>
          <p:nvPr>
            <p:ph type="title" idx="4"/>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8" name="Google Shape;168;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395533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lt2"/>
        </a:solidFill>
        <a:effectLst/>
      </p:bgPr>
    </p:bg>
    <p:spTree>
      <p:nvGrpSpPr>
        <p:cNvPr id="1" name="Shape 289"/>
        <p:cNvGrpSpPr/>
        <p:nvPr/>
      </p:nvGrpSpPr>
      <p:grpSpPr>
        <a:xfrm>
          <a:off x="0" y="0"/>
          <a:ext cx="0" cy="0"/>
          <a:chOff x="0" y="0"/>
          <a:chExt cx="0" cy="0"/>
        </a:xfrm>
      </p:grpSpPr>
      <p:pic>
        <p:nvPicPr>
          <p:cNvPr id="290" name="Google Shape;290;p38"/>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91" name="Google Shape;291;p38"/>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92" name="Google Shape;292;p38"/>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93" name="Google Shape;293;p3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699537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4" y="0"/>
            <a:ext cx="4302967" cy="4440533"/>
          </a:xfrm>
          <a:prstGeom prst="rect">
            <a:avLst/>
          </a:prstGeom>
          <a:noFill/>
          <a:ln>
            <a:noFill/>
          </a:ln>
        </p:spPr>
      </p:pic>
      <p:sp>
        <p:nvSpPr>
          <p:cNvPr id="11" name="Google Shape;11;p2"/>
          <p:cNvSpPr txBox="1">
            <a:spLocks noGrp="1"/>
          </p:cNvSpPr>
          <p:nvPr>
            <p:ph type="ctrTitle"/>
          </p:nvPr>
        </p:nvSpPr>
        <p:spPr>
          <a:xfrm>
            <a:off x="5638300" y="1717517"/>
            <a:ext cx="5601200" cy="24676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133">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7417033" y="4083684"/>
            <a:ext cx="38228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914550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7889030" y="0"/>
            <a:ext cx="4302967" cy="4440533"/>
          </a:xfrm>
          <a:prstGeom prst="rect">
            <a:avLst/>
          </a:prstGeom>
          <a:noFill/>
          <a:ln>
            <a:noFill/>
          </a:ln>
        </p:spPr>
      </p:pic>
      <p:sp>
        <p:nvSpPr>
          <p:cNvPr id="16" name="Google Shape;16;p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7;p3"/>
          <p:cNvSpPr txBox="1">
            <a:spLocks noGrp="1"/>
          </p:cNvSpPr>
          <p:nvPr>
            <p:ph type="title"/>
          </p:nvPr>
        </p:nvSpPr>
        <p:spPr>
          <a:xfrm>
            <a:off x="952167" y="2096467"/>
            <a:ext cx="4331200" cy="224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8" name="Google Shape;18;p3"/>
          <p:cNvSpPr txBox="1">
            <a:spLocks noGrp="1"/>
          </p:cNvSpPr>
          <p:nvPr>
            <p:ph type="title" idx="2"/>
          </p:nvPr>
        </p:nvSpPr>
        <p:spPr>
          <a:xfrm>
            <a:off x="952167" y="725267"/>
            <a:ext cx="1905600" cy="116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8000">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9" name="Google Shape;19;p3"/>
          <p:cNvSpPr txBox="1">
            <a:spLocks noGrp="1"/>
          </p:cNvSpPr>
          <p:nvPr>
            <p:ph type="subTitle" idx="1"/>
          </p:nvPr>
        </p:nvSpPr>
        <p:spPr>
          <a:xfrm>
            <a:off x="952167" y="4441700"/>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Tree>
    <p:extLst>
      <p:ext uri="{BB962C8B-B14F-4D97-AF65-F5344CB8AC3E}">
        <p14:creationId xmlns:p14="http://schemas.microsoft.com/office/powerpoint/2010/main" val="11173618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2"/>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28" name="Google Shape;28;p5"/>
          <p:cNvSpPr txBox="1">
            <a:spLocks noGrp="1"/>
          </p:cNvSpPr>
          <p:nvPr>
            <p:ph type="subTitle" idx="1"/>
          </p:nvPr>
        </p:nvSpPr>
        <p:spPr>
          <a:xfrm>
            <a:off x="2214641"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29" name="Google Shape;29;p5"/>
          <p:cNvSpPr txBox="1">
            <a:spLocks noGrp="1"/>
          </p:cNvSpPr>
          <p:nvPr>
            <p:ph type="subTitle" idx="2"/>
          </p:nvPr>
        </p:nvSpPr>
        <p:spPr>
          <a:xfrm>
            <a:off x="6807359"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30" name="Google Shape;30;p5"/>
          <p:cNvSpPr txBox="1">
            <a:spLocks noGrp="1"/>
          </p:cNvSpPr>
          <p:nvPr>
            <p:ph type="title"/>
          </p:nvPr>
        </p:nvSpPr>
        <p:spPr>
          <a:xfrm>
            <a:off x="2599641"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1" name="Google Shape;31;p5"/>
          <p:cNvSpPr txBox="1">
            <a:spLocks noGrp="1"/>
          </p:cNvSpPr>
          <p:nvPr>
            <p:ph type="title" idx="3"/>
          </p:nvPr>
        </p:nvSpPr>
        <p:spPr>
          <a:xfrm>
            <a:off x="7192359"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2" name="Google Shape;32;p5"/>
          <p:cNvSpPr txBox="1">
            <a:spLocks noGrp="1"/>
          </p:cNvSpPr>
          <p:nvPr>
            <p:ph type="title" idx="4"/>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3" name="Google Shape;33;p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118660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747267" cy="2645701"/>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sp>
        <p:nvSpPr>
          <p:cNvPr id="37" name="Google Shape;37;p6"/>
          <p:cNvSpPr txBox="1">
            <a:spLocks noGrp="1"/>
          </p:cNvSpPr>
          <p:nvPr>
            <p:ph type="title"/>
          </p:nvPr>
        </p:nvSpPr>
        <p:spPr>
          <a:xfrm>
            <a:off x="952167" y="729100"/>
            <a:ext cx="10288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8" name="Google Shape;38;p6"/>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002375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3944481" y="2372967"/>
            <a:ext cx="4302967" cy="4440533"/>
          </a:xfrm>
          <a:prstGeom prst="rect">
            <a:avLst/>
          </a:prstGeom>
          <a:noFill/>
          <a:ln>
            <a:noFill/>
          </a:ln>
        </p:spPr>
      </p:pic>
      <p:sp>
        <p:nvSpPr>
          <p:cNvPr id="51" name="Google Shape;51;p9"/>
          <p:cNvSpPr txBox="1">
            <a:spLocks noGrp="1"/>
          </p:cNvSpPr>
          <p:nvPr>
            <p:ph type="title"/>
          </p:nvPr>
        </p:nvSpPr>
        <p:spPr>
          <a:xfrm>
            <a:off x="952160" y="2102525"/>
            <a:ext cx="4080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6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2" name="Google Shape;52;p9"/>
          <p:cNvSpPr txBox="1">
            <a:spLocks noGrp="1"/>
          </p:cNvSpPr>
          <p:nvPr>
            <p:ph type="title" idx="2"/>
          </p:nvPr>
        </p:nvSpPr>
        <p:spPr>
          <a:xfrm>
            <a:off x="952167" y="729100"/>
            <a:ext cx="102876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3" name="Google Shape;53;p9"/>
          <p:cNvSpPr txBox="1">
            <a:spLocks noGrp="1"/>
          </p:cNvSpPr>
          <p:nvPr>
            <p:ph type="subTitle" idx="1"/>
          </p:nvPr>
        </p:nvSpPr>
        <p:spPr>
          <a:xfrm>
            <a:off x="952167" y="2660275"/>
            <a:ext cx="3533600" cy="209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54" name="Google Shape;54;p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56564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747267" cy="2645701"/>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sp>
        <p:nvSpPr>
          <p:cNvPr id="37" name="Google Shape;37;p6"/>
          <p:cNvSpPr txBox="1">
            <a:spLocks noGrp="1"/>
          </p:cNvSpPr>
          <p:nvPr>
            <p:ph type="title"/>
          </p:nvPr>
        </p:nvSpPr>
        <p:spPr>
          <a:xfrm>
            <a:off x="952167" y="729100"/>
            <a:ext cx="10288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8" name="Google Shape;38;p6"/>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7343375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17454716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84" name="Google Shape;84;p15"/>
          <p:cNvSpPr txBox="1">
            <a:spLocks noGrp="1"/>
          </p:cNvSpPr>
          <p:nvPr>
            <p:ph type="subTitle" idx="1"/>
          </p:nvPr>
        </p:nvSpPr>
        <p:spPr>
          <a:xfrm>
            <a:off x="2213484"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5" name="Google Shape;85;p15"/>
          <p:cNvSpPr txBox="1">
            <a:spLocks noGrp="1"/>
          </p:cNvSpPr>
          <p:nvPr>
            <p:ph type="title"/>
          </p:nvPr>
        </p:nvSpPr>
        <p:spPr>
          <a:xfrm>
            <a:off x="2213503"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6" name="Google Shape;86;p15"/>
          <p:cNvSpPr txBox="1">
            <a:spLocks noGrp="1"/>
          </p:cNvSpPr>
          <p:nvPr>
            <p:ph type="title" idx="2" hasCustomPrompt="1"/>
          </p:nvPr>
        </p:nvSpPr>
        <p:spPr>
          <a:xfrm>
            <a:off x="1093984" y="2033617"/>
            <a:ext cx="12168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87" name="Google Shape;87;p15"/>
          <p:cNvSpPr txBox="1">
            <a:spLocks noGrp="1"/>
          </p:cNvSpPr>
          <p:nvPr>
            <p:ph type="subTitle" idx="3"/>
          </p:nvPr>
        </p:nvSpPr>
        <p:spPr>
          <a:xfrm>
            <a:off x="2213484"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8" name="Google Shape;88;p15"/>
          <p:cNvSpPr txBox="1">
            <a:spLocks noGrp="1"/>
          </p:cNvSpPr>
          <p:nvPr>
            <p:ph type="title" idx="4"/>
          </p:nvPr>
        </p:nvSpPr>
        <p:spPr>
          <a:xfrm>
            <a:off x="2213503"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9" name="Google Shape;89;p15"/>
          <p:cNvSpPr txBox="1">
            <a:spLocks noGrp="1"/>
          </p:cNvSpPr>
          <p:nvPr>
            <p:ph type="title" idx="5" hasCustomPrompt="1"/>
          </p:nvPr>
        </p:nvSpPr>
        <p:spPr>
          <a:xfrm>
            <a:off x="1091584"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0" name="Google Shape;90;p15"/>
          <p:cNvSpPr txBox="1">
            <a:spLocks noGrp="1"/>
          </p:cNvSpPr>
          <p:nvPr>
            <p:ph type="subTitle" idx="6"/>
          </p:nvPr>
        </p:nvSpPr>
        <p:spPr>
          <a:xfrm>
            <a:off x="7980417"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1" name="Google Shape;91;p15"/>
          <p:cNvSpPr txBox="1">
            <a:spLocks noGrp="1"/>
          </p:cNvSpPr>
          <p:nvPr>
            <p:ph type="title" idx="7"/>
          </p:nvPr>
        </p:nvSpPr>
        <p:spPr>
          <a:xfrm>
            <a:off x="7980436"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2" name="Google Shape;92;p15"/>
          <p:cNvSpPr txBox="1">
            <a:spLocks noGrp="1"/>
          </p:cNvSpPr>
          <p:nvPr>
            <p:ph type="title" idx="8" hasCustomPrompt="1"/>
          </p:nvPr>
        </p:nvSpPr>
        <p:spPr>
          <a:xfrm>
            <a:off x="6841217" y="2033617"/>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3" name="Google Shape;93;p15"/>
          <p:cNvSpPr txBox="1">
            <a:spLocks noGrp="1"/>
          </p:cNvSpPr>
          <p:nvPr>
            <p:ph type="subTitle" idx="9"/>
          </p:nvPr>
        </p:nvSpPr>
        <p:spPr>
          <a:xfrm>
            <a:off x="7980417"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4" name="Google Shape;94;p15"/>
          <p:cNvSpPr txBox="1">
            <a:spLocks noGrp="1"/>
          </p:cNvSpPr>
          <p:nvPr>
            <p:ph type="title" idx="13"/>
          </p:nvPr>
        </p:nvSpPr>
        <p:spPr>
          <a:xfrm>
            <a:off x="7980436"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5" name="Google Shape;95;p15"/>
          <p:cNvSpPr txBox="1">
            <a:spLocks noGrp="1"/>
          </p:cNvSpPr>
          <p:nvPr>
            <p:ph type="title" idx="14" hasCustomPrompt="1"/>
          </p:nvPr>
        </p:nvSpPr>
        <p:spPr>
          <a:xfrm>
            <a:off x="6841217"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6" name="Google Shape;96;p15"/>
          <p:cNvSpPr txBox="1">
            <a:spLocks noGrp="1"/>
          </p:cNvSpPr>
          <p:nvPr>
            <p:ph type="title" idx="15"/>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4000"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7" name="Google Shape;97;p1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505005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2025650"/>
            <a:ext cx="2747267" cy="2645701"/>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9444733" y="2186649"/>
            <a:ext cx="2747267" cy="2645701"/>
          </a:xfrm>
          <a:prstGeom prst="rect">
            <a:avLst/>
          </a:prstGeom>
          <a:noFill/>
          <a:ln>
            <a:noFill/>
          </a:ln>
        </p:spPr>
      </p:pic>
      <p:sp>
        <p:nvSpPr>
          <p:cNvPr id="165" name="Google Shape;165;p2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528403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pic>
        <p:nvPicPr>
          <p:cNvPr id="168" name="Google Shape;168;p2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Tree>
    <p:extLst>
      <p:ext uri="{BB962C8B-B14F-4D97-AF65-F5344CB8AC3E}">
        <p14:creationId xmlns:p14="http://schemas.microsoft.com/office/powerpoint/2010/main" val="4633647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2"/>
        </a:solidFill>
        <a:effectLst/>
      </p:bgPr>
    </p:bg>
    <p:spTree>
      <p:nvGrpSpPr>
        <p:cNvPr id="1" name="Shape 169"/>
        <p:cNvGrpSpPr/>
        <p:nvPr/>
      </p:nvGrpSpPr>
      <p:grpSpPr>
        <a:xfrm>
          <a:off x="0" y="0"/>
          <a:ext cx="0" cy="0"/>
          <a:chOff x="0" y="0"/>
          <a:chExt cx="0" cy="0"/>
        </a:xfrm>
      </p:grpSpPr>
      <p:pic>
        <p:nvPicPr>
          <p:cNvPr id="170" name="Google Shape;170;p24"/>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71" name="Google Shape;171;p24"/>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72" name="Google Shape;172;p24"/>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73" name="Google Shape;173;p24"/>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74" name="Google Shape;174;p24"/>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75;p24"/>
          <p:cNvSpPr txBox="1">
            <a:spLocks noGrp="1"/>
          </p:cNvSpPr>
          <p:nvPr>
            <p:ph type="subTitle" idx="1"/>
          </p:nvPr>
        </p:nvSpPr>
        <p:spPr>
          <a:xfrm flipH="1">
            <a:off x="8166800" y="1832100"/>
            <a:ext cx="3065200" cy="5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6" name="Google Shape;176;p24"/>
          <p:cNvSpPr txBox="1">
            <a:spLocks noGrp="1"/>
          </p:cNvSpPr>
          <p:nvPr>
            <p:ph type="subTitle" idx="2"/>
          </p:nvPr>
        </p:nvSpPr>
        <p:spPr>
          <a:xfrm flipH="1">
            <a:off x="960033" y="3796067"/>
            <a:ext cx="3065200" cy="5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7" name="Google Shape;177;p24"/>
          <p:cNvSpPr txBox="1">
            <a:spLocks noGrp="1"/>
          </p:cNvSpPr>
          <p:nvPr>
            <p:ph type="subTitle" idx="3"/>
          </p:nvPr>
        </p:nvSpPr>
        <p:spPr>
          <a:xfrm flipH="1">
            <a:off x="6096000" y="2501785"/>
            <a:ext cx="5136000" cy="115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
        <p:nvSpPr>
          <p:cNvPr id="178" name="Google Shape;178;p24"/>
          <p:cNvSpPr txBox="1">
            <a:spLocks noGrp="1"/>
          </p:cNvSpPr>
          <p:nvPr>
            <p:ph type="subTitle" idx="4"/>
          </p:nvPr>
        </p:nvSpPr>
        <p:spPr>
          <a:xfrm flipH="1">
            <a:off x="960033" y="4466400"/>
            <a:ext cx="5136000" cy="11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Tree>
    <p:extLst>
      <p:ext uri="{BB962C8B-B14F-4D97-AF65-F5344CB8AC3E}">
        <p14:creationId xmlns:p14="http://schemas.microsoft.com/office/powerpoint/2010/main" val="19593036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2"/>
        </a:solidFill>
        <a:effectLst/>
      </p:bgPr>
    </p:bg>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1" name="Google Shape;91;p17"/>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2" name="Google Shape;92;p17"/>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93;p17"/>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4" name="Google Shape;94;p17"/>
          <p:cNvSpPr txBox="1">
            <a:spLocks noGrp="1"/>
          </p:cNvSpPr>
          <p:nvPr>
            <p:ph type="subTitle" idx="1"/>
          </p:nvPr>
        </p:nvSpPr>
        <p:spPr>
          <a:xfrm flipH="1">
            <a:off x="2411967" y="3793317"/>
            <a:ext cx="3480400" cy="82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133"/>
            </a:lvl1pPr>
            <a:lvl2pPr lvl="1" algn="r" rtl="0">
              <a:lnSpc>
                <a:spcPct val="100000"/>
              </a:lnSpc>
              <a:spcBef>
                <a:spcPts val="0"/>
              </a:spcBef>
              <a:spcAft>
                <a:spcPts val="0"/>
              </a:spcAft>
              <a:buNone/>
              <a:defRPr sz="2133"/>
            </a:lvl2pPr>
            <a:lvl3pPr lvl="2" algn="r" rtl="0">
              <a:lnSpc>
                <a:spcPct val="100000"/>
              </a:lnSpc>
              <a:spcBef>
                <a:spcPts val="0"/>
              </a:spcBef>
              <a:spcAft>
                <a:spcPts val="0"/>
              </a:spcAft>
              <a:buNone/>
              <a:defRPr sz="2133"/>
            </a:lvl3pPr>
            <a:lvl4pPr lvl="3" algn="r" rtl="0">
              <a:lnSpc>
                <a:spcPct val="100000"/>
              </a:lnSpc>
              <a:spcBef>
                <a:spcPts val="0"/>
              </a:spcBef>
              <a:spcAft>
                <a:spcPts val="0"/>
              </a:spcAft>
              <a:buNone/>
              <a:defRPr sz="2133"/>
            </a:lvl4pPr>
            <a:lvl5pPr lvl="4" algn="r" rtl="0">
              <a:lnSpc>
                <a:spcPct val="100000"/>
              </a:lnSpc>
              <a:spcBef>
                <a:spcPts val="0"/>
              </a:spcBef>
              <a:spcAft>
                <a:spcPts val="0"/>
              </a:spcAft>
              <a:buNone/>
              <a:defRPr sz="2133"/>
            </a:lvl5pPr>
            <a:lvl6pPr lvl="5" algn="r" rtl="0">
              <a:lnSpc>
                <a:spcPct val="100000"/>
              </a:lnSpc>
              <a:spcBef>
                <a:spcPts val="0"/>
              </a:spcBef>
              <a:spcAft>
                <a:spcPts val="0"/>
              </a:spcAft>
              <a:buNone/>
              <a:defRPr sz="2133"/>
            </a:lvl6pPr>
            <a:lvl7pPr lvl="6" algn="r" rtl="0">
              <a:lnSpc>
                <a:spcPct val="100000"/>
              </a:lnSpc>
              <a:spcBef>
                <a:spcPts val="0"/>
              </a:spcBef>
              <a:spcAft>
                <a:spcPts val="0"/>
              </a:spcAft>
              <a:buNone/>
              <a:defRPr sz="2133"/>
            </a:lvl7pPr>
            <a:lvl8pPr lvl="7" algn="r" rtl="0">
              <a:lnSpc>
                <a:spcPct val="100000"/>
              </a:lnSpc>
              <a:spcBef>
                <a:spcPts val="0"/>
              </a:spcBef>
              <a:spcAft>
                <a:spcPts val="0"/>
              </a:spcAft>
              <a:buNone/>
              <a:defRPr sz="2133"/>
            </a:lvl8pPr>
            <a:lvl9pPr lvl="8" algn="r" rtl="0">
              <a:lnSpc>
                <a:spcPct val="100000"/>
              </a:lnSpc>
              <a:spcBef>
                <a:spcPts val="0"/>
              </a:spcBef>
              <a:spcAft>
                <a:spcPts val="0"/>
              </a:spcAft>
              <a:buNone/>
              <a:defRPr sz="2133"/>
            </a:lvl9pPr>
          </a:lstStyle>
          <a:p>
            <a:endParaRPr/>
          </a:p>
        </p:txBody>
      </p:sp>
      <p:sp>
        <p:nvSpPr>
          <p:cNvPr id="95" name="Google Shape;95;p17"/>
          <p:cNvSpPr txBox="1">
            <a:spLocks noGrp="1"/>
          </p:cNvSpPr>
          <p:nvPr>
            <p:ph type="title" idx="2" hasCustomPrompt="1"/>
          </p:nvPr>
        </p:nvSpPr>
        <p:spPr>
          <a:xfrm flipH="1">
            <a:off x="7315667" y="15536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38676019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2"/>
        </a:solidFill>
        <a:effectLst/>
      </p:bgPr>
    </p:bg>
    <p:spTree>
      <p:nvGrpSpPr>
        <p:cNvPr id="1" name="Shape 261"/>
        <p:cNvGrpSpPr/>
        <p:nvPr/>
      </p:nvGrpSpPr>
      <p:grpSpPr>
        <a:xfrm>
          <a:off x="0" y="0"/>
          <a:ext cx="0" cy="0"/>
          <a:chOff x="0" y="0"/>
          <a:chExt cx="0" cy="0"/>
        </a:xfrm>
      </p:grpSpPr>
      <p:pic>
        <p:nvPicPr>
          <p:cNvPr id="262" name="Google Shape;262;p32"/>
          <p:cNvPicPr preferRelativeResize="0"/>
          <p:nvPr/>
        </p:nvPicPr>
        <p:blipFill>
          <a:blip r:embed="rId2">
            <a:alphaModFix amt="75000"/>
          </a:blip>
          <a:stretch>
            <a:fillRect/>
          </a:stretch>
        </p:blipFill>
        <p:spPr>
          <a:xfrm flipH="1">
            <a:off x="9444733" y="0"/>
            <a:ext cx="2747267" cy="2645701"/>
          </a:xfrm>
          <a:prstGeom prst="rect">
            <a:avLst/>
          </a:prstGeom>
          <a:noFill/>
          <a:ln>
            <a:noFill/>
          </a:ln>
        </p:spPr>
      </p:pic>
      <p:pic>
        <p:nvPicPr>
          <p:cNvPr id="263" name="Google Shape;263;p32"/>
          <p:cNvPicPr preferRelativeResize="0"/>
          <p:nvPr/>
        </p:nvPicPr>
        <p:blipFill>
          <a:blip r:embed="rId2">
            <a:alphaModFix amt="75000"/>
          </a:blip>
          <a:stretch>
            <a:fillRect/>
          </a:stretch>
        </p:blipFill>
        <p:spPr>
          <a:xfrm rot="10800000" flipH="1">
            <a:off x="0" y="4212300"/>
            <a:ext cx="2747267" cy="2645701"/>
          </a:xfrm>
          <a:prstGeom prst="rect">
            <a:avLst/>
          </a:prstGeom>
          <a:noFill/>
          <a:ln>
            <a:noFill/>
          </a:ln>
        </p:spPr>
      </p:pic>
      <p:sp>
        <p:nvSpPr>
          <p:cNvPr id="264" name="Google Shape;264;p32"/>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65" name="Google Shape;265;p3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711455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2"/>
        </a:solidFill>
        <a:effectLst/>
      </p:bgPr>
    </p:bg>
    <p:spTree>
      <p:nvGrpSpPr>
        <p:cNvPr id="1" name="Shape 266"/>
        <p:cNvGrpSpPr/>
        <p:nvPr/>
      </p:nvGrpSpPr>
      <p:grpSpPr>
        <a:xfrm>
          <a:off x="0" y="0"/>
          <a:ext cx="0" cy="0"/>
          <a:chOff x="0" y="0"/>
          <a:chExt cx="0" cy="0"/>
        </a:xfrm>
      </p:grpSpPr>
      <p:pic>
        <p:nvPicPr>
          <p:cNvPr id="267" name="Google Shape;267;p3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68" name="Google Shape;268;p3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69" name="Google Shape;269;p33"/>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70" name="Google Shape;270;p3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583732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lt2"/>
        </a:solid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8" name="Google Shape;98;p18"/>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9" name="Google Shape;99;p1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00;p18"/>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1" name="Google Shape;101;p18"/>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2" name="Google Shape;102;p18"/>
          <p:cNvSpPr txBox="1">
            <a:spLocks noGrp="1"/>
          </p:cNvSpPr>
          <p:nvPr>
            <p:ph type="title" idx="2" hasCustomPrompt="1"/>
          </p:nvPr>
        </p:nvSpPr>
        <p:spPr>
          <a:xfrm flipH="1">
            <a:off x="6591767" y="11429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32465115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lt2"/>
        </a:solidFill>
        <a:effectLst/>
      </p:bgPr>
    </p:bg>
    <p:spTree>
      <p:nvGrpSpPr>
        <p:cNvPr id="1" name="Shape 103"/>
        <p:cNvGrpSpPr/>
        <p:nvPr/>
      </p:nvGrpSpPr>
      <p:grpSpPr>
        <a:xfrm>
          <a:off x="0" y="0"/>
          <a:ext cx="0" cy="0"/>
          <a:chOff x="0" y="0"/>
          <a:chExt cx="0" cy="0"/>
        </a:xfrm>
      </p:grpSpPr>
      <p:pic>
        <p:nvPicPr>
          <p:cNvPr id="104" name="Google Shape;104;p19"/>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105" name="Google Shape;105;p19"/>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106" name="Google Shape;106;p1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07;p19"/>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8" name="Google Shape;108;p19"/>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9" name="Google Shape;109;p19"/>
          <p:cNvSpPr txBox="1">
            <a:spLocks noGrp="1"/>
          </p:cNvSpPr>
          <p:nvPr>
            <p:ph type="title" idx="2" hasCustomPrompt="1"/>
          </p:nvPr>
        </p:nvSpPr>
        <p:spPr>
          <a:xfrm flipH="1">
            <a:off x="7341067" y="27265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1019461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3944481" y="2372967"/>
            <a:ext cx="4302967" cy="4440533"/>
          </a:xfrm>
          <a:prstGeom prst="rect">
            <a:avLst/>
          </a:prstGeom>
          <a:noFill/>
          <a:ln>
            <a:noFill/>
          </a:ln>
        </p:spPr>
      </p:pic>
      <p:sp>
        <p:nvSpPr>
          <p:cNvPr id="51" name="Google Shape;51;p9"/>
          <p:cNvSpPr txBox="1">
            <a:spLocks noGrp="1"/>
          </p:cNvSpPr>
          <p:nvPr>
            <p:ph type="title"/>
          </p:nvPr>
        </p:nvSpPr>
        <p:spPr>
          <a:xfrm>
            <a:off x="952160" y="2102525"/>
            <a:ext cx="4080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6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2" name="Google Shape;52;p9"/>
          <p:cNvSpPr txBox="1">
            <a:spLocks noGrp="1"/>
          </p:cNvSpPr>
          <p:nvPr>
            <p:ph type="title" idx="2"/>
          </p:nvPr>
        </p:nvSpPr>
        <p:spPr>
          <a:xfrm>
            <a:off x="952167" y="729100"/>
            <a:ext cx="102876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3" name="Google Shape;53;p9"/>
          <p:cNvSpPr txBox="1">
            <a:spLocks noGrp="1"/>
          </p:cNvSpPr>
          <p:nvPr>
            <p:ph type="subTitle" idx="1"/>
          </p:nvPr>
        </p:nvSpPr>
        <p:spPr>
          <a:xfrm>
            <a:off x="952167" y="2660275"/>
            <a:ext cx="3533600" cy="209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54" name="Google Shape;54;p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162515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lt2"/>
        </a:solidFill>
        <a:effectLst/>
      </p:bgPr>
    </p:bg>
    <p:spTree>
      <p:nvGrpSpPr>
        <p:cNvPr id="1" name="Shape 159"/>
        <p:cNvGrpSpPr/>
        <p:nvPr/>
      </p:nvGrpSpPr>
      <p:grpSpPr>
        <a:xfrm>
          <a:off x="0" y="0"/>
          <a:ext cx="0" cy="0"/>
          <a:chOff x="0" y="0"/>
          <a:chExt cx="0" cy="0"/>
        </a:xfrm>
      </p:grpSpPr>
      <p:pic>
        <p:nvPicPr>
          <p:cNvPr id="160" name="Google Shape;160;p23"/>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61" name="Google Shape;161;p23"/>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62" name="Google Shape;162;p23"/>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63" name="Google Shape;163;p23"/>
          <p:cNvSpPr txBox="1">
            <a:spLocks noGrp="1"/>
          </p:cNvSpPr>
          <p:nvPr>
            <p:ph type="subTitle" idx="1"/>
          </p:nvPr>
        </p:nvSpPr>
        <p:spPr>
          <a:xfrm>
            <a:off x="9520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4" name="Google Shape;164;p23"/>
          <p:cNvSpPr txBox="1">
            <a:spLocks noGrp="1"/>
          </p:cNvSpPr>
          <p:nvPr>
            <p:ph type="subTitle" idx="2"/>
          </p:nvPr>
        </p:nvSpPr>
        <p:spPr>
          <a:xfrm>
            <a:off x="81891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5" name="Google Shape;165;p23"/>
          <p:cNvSpPr txBox="1">
            <a:spLocks noGrp="1"/>
          </p:cNvSpPr>
          <p:nvPr>
            <p:ph type="title"/>
          </p:nvPr>
        </p:nvSpPr>
        <p:spPr>
          <a:xfrm>
            <a:off x="9541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6" name="Google Shape;166;p23"/>
          <p:cNvSpPr txBox="1">
            <a:spLocks noGrp="1"/>
          </p:cNvSpPr>
          <p:nvPr>
            <p:ph type="title" idx="3"/>
          </p:nvPr>
        </p:nvSpPr>
        <p:spPr>
          <a:xfrm>
            <a:off x="81868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7" name="Google Shape;167;p23"/>
          <p:cNvSpPr txBox="1">
            <a:spLocks noGrp="1"/>
          </p:cNvSpPr>
          <p:nvPr>
            <p:ph type="title" idx="4"/>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8" name="Google Shape;168;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694334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lt2"/>
        </a:solidFill>
        <a:effectLst/>
      </p:bgPr>
    </p:bg>
    <p:spTree>
      <p:nvGrpSpPr>
        <p:cNvPr id="1" name="Shape 289"/>
        <p:cNvGrpSpPr/>
        <p:nvPr/>
      </p:nvGrpSpPr>
      <p:grpSpPr>
        <a:xfrm>
          <a:off x="0" y="0"/>
          <a:ext cx="0" cy="0"/>
          <a:chOff x="0" y="0"/>
          <a:chExt cx="0" cy="0"/>
        </a:xfrm>
      </p:grpSpPr>
      <p:pic>
        <p:nvPicPr>
          <p:cNvPr id="290" name="Google Shape;290;p38"/>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91" name="Google Shape;291;p38"/>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92" name="Google Shape;292;p38"/>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93" name="Google Shape;293;p3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81775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4" y="0"/>
            <a:ext cx="4302967" cy="4440533"/>
          </a:xfrm>
          <a:prstGeom prst="rect">
            <a:avLst/>
          </a:prstGeom>
          <a:noFill/>
          <a:ln>
            <a:noFill/>
          </a:ln>
        </p:spPr>
      </p:pic>
      <p:sp>
        <p:nvSpPr>
          <p:cNvPr id="11" name="Google Shape;11;p2"/>
          <p:cNvSpPr txBox="1">
            <a:spLocks noGrp="1"/>
          </p:cNvSpPr>
          <p:nvPr>
            <p:ph type="ctrTitle"/>
          </p:nvPr>
        </p:nvSpPr>
        <p:spPr>
          <a:xfrm>
            <a:off x="5638300" y="1717517"/>
            <a:ext cx="5601200" cy="24676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133">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7417033" y="4083684"/>
            <a:ext cx="38228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667788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7889030" y="0"/>
            <a:ext cx="4302967" cy="4440533"/>
          </a:xfrm>
          <a:prstGeom prst="rect">
            <a:avLst/>
          </a:prstGeom>
          <a:noFill/>
          <a:ln>
            <a:noFill/>
          </a:ln>
        </p:spPr>
      </p:pic>
      <p:sp>
        <p:nvSpPr>
          <p:cNvPr id="16" name="Google Shape;16;p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7;p3"/>
          <p:cNvSpPr txBox="1">
            <a:spLocks noGrp="1"/>
          </p:cNvSpPr>
          <p:nvPr>
            <p:ph type="title"/>
          </p:nvPr>
        </p:nvSpPr>
        <p:spPr>
          <a:xfrm>
            <a:off x="952167" y="2096467"/>
            <a:ext cx="4331200" cy="224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8" name="Google Shape;18;p3"/>
          <p:cNvSpPr txBox="1">
            <a:spLocks noGrp="1"/>
          </p:cNvSpPr>
          <p:nvPr>
            <p:ph type="title" idx="2"/>
          </p:nvPr>
        </p:nvSpPr>
        <p:spPr>
          <a:xfrm>
            <a:off x="952167" y="725267"/>
            <a:ext cx="1905600" cy="116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8000">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9" name="Google Shape;19;p3"/>
          <p:cNvSpPr txBox="1">
            <a:spLocks noGrp="1"/>
          </p:cNvSpPr>
          <p:nvPr>
            <p:ph type="subTitle" idx="1"/>
          </p:nvPr>
        </p:nvSpPr>
        <p:spPr>
          <a:xfrm>
            <a:off x="952167" y="4441700"/>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Tree>
    <p:extLst>
      <p:ext uri="{BB962C8B-B14F-4D97-AF65-F5344CB8AC3E}">
        <p14:creationId xmlns:p14="http://schemas.microsoft.com/office/powerpoint/2010/main" val="31024925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2"/>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28" name="Google Shape;28;p5"/>
          <p:cNvSpPr txBox="1">
            <a:spLocks noGrp="1"/>
          </p:cNvSpPr>
          <p:nvPr>
            <p:ph type="subTitle" idx="1"/>
          </p:nvPr>
        </p:nvSpPr>
        <p:spPr>
          <a:xfrm>
            <a:off x="2214641"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29" name="Google Shape;29;p5"/>
          <p:cNvSpPr txBox="1">
            <a:spLocks noGrp="1"/>
          </p:cNvSpPr>
          <p:nvPr>
            <p:ph type="subTitle" idx="2"/>
          </p:nvPr>
        </p:nvSpPr>
        <p:spPr>
          <a:xfrm>
            <a:off x="6807359"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30" name="Google Shape;30;p5"/>
          <p:cNvSpPr txBox="1">
            <a:spLocks noGrp="1"/>
          </p:cNvSpPr>
          <p:nvPr>
            <p:ph type="title"/>
          </p:nvPr>
        </p:nvSpPr>
        <p:spPr>
          <a:xfrm>
            <a:off x="2599641"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1" name="Google Shape;31;p5"/>
          <p:cNvSpPr txBox="1">
            <a:spLocks noGrp="1"/>
          </p:cNvSpPr>
          <p:nvPr>
            <p:ph type="title" idx="3"/>
          </p:nvPr>
        </p:nvSpPr>
        <p:spPr>
          <a:xfrm>
            <a:off x="7192359"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2" name="Google Shape;32;p5"/>
          <p:cNvSpPr txBox="1">
            <a:spLocks noGrp="1"/>
          </p:cNvSpPr>
          <p:nvPr>
            <p:ph type="title" idx="4"/>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3" name="Google Shape;33;p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536129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747267" cy="2645701"/>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sp>
        <p:nvSpPr>
          <p:cNvPr id="37" name="Google Shape;37;p6"/>
          <p:cNvSpPr txBox="1">
            <a:spLocks noGrp="1"/>
          </p:cNvSpPr>
          <p:nvPr>
            <p:ph type="title"/>
          </p:nvPr>
        </p:nvSpPr>
        <p:spPr>
          <a:xfrm>
            <a:off x="952167" y="729100"/>
            <a:ext cx="10288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8" name="Google Shape;38;p6"/>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531938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3944481" y="2372967"/>
            <a:ext cx="4302967" cy="4440533"/>
          </a:xfrm>
          <a:prstGeom prst="rect">
            <a:avLst/>
          </a:prstGeom>
          <a:noFill/>
          <a:ln>
            <a:noFill/>
          </a:ln>
        </p:spPr>
      </p:pic>
      <p:sp>
        <p:nvSpPr>
          <p:cNvPr id="51" name="Google Shape;51;p9"/>
          <p:cNvSpPr txBox="1">
            <a:spLocks noGrp="1"/>
          </p:cNvSpPr>
          <p:nvPr>
            <p:ph type="title"/>
          </p:nvPr>
        </p:nvSpPr>
        <p:spPr>
          <a:xfrm>
            <a:off x="952160" y="2102525"/>
            <a:ext cx="4080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6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2" name="Google Shape;52;p9"/>
          <p:cNvSpPr txBox="1">
            <a:spLocks noGrp="1"/>
          </p:cNvSpPr>
          <p:nvPr>
            <p:ph type="title" idx="2"/>
          </p:nvPr>
        </p:nvSpPr>
        <p:spPr>
          <a:xfrm>
            <a:off x="952167" y="729100"/>
            <a:ext cx="102876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3" name="Google Shape;53;p9"/>
          <p:cNvSpPr txBox="1">
            <a:spLocks noGrp="1"/>
          </p:cNvSpPr>
          <p:nvPr>
            <p:ph type="subTitle" idx="1"/>
          </p:nvPr>
        </p:nvSpPr>
        <p:spPr>
          <a:xfrm>
            <a:off x="952167" y="2660275"/>
            <a:ext cx="3533600" cy="209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54" name="Google Shape;54;p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296781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35379643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84" name="Google Shape;84;p15"/>
          <p:cNvSpPr txBox="1">
            <a:spLocks noGrp="1"/>
          </p:cNvSpPr>
          <p:nvPr>
            <p:ph type="subTitle" idx="1"/>
          </p:nvPr>
        </p:nvSpPr>
        <p:spPr>
          <a:xfrm>
            <a:off x="2213484"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5" name="Google Shape;85;p15"/>
          <p:cNvSpPr txBox="1">
            <a:spLocks noGrp="1"/>
          </p:cNvSpPr>
          <p:nvPr>
            <p:ph type="title"/>
          </p:nvPr>
        </p:nvSpPr>
        <p:spPr>
          <a:xfrm>
            <a:off x="2213503"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6" name="Google Shape;86;p15"/>
          <p:cNvSpPr txBox="1">
            <a:spLocks noGrp="1"/>
          </p:cNvSpPr>
          <p:nvPr>
            <p:ph type="title" idx="2" hasCustomPrompt="1"/>
          </p:nvPr>
        </p:nvSpPr>
        <p:spPr>
          <a:xfrm>
            <a:off x="1093984" y="2033617"/>
            <a:ext cx="12168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87" name="Google Shape;87;p15"/>
          <p:cNvSpPr txBox="1">
            <a:spLocks noGrp="1"/>
          </p:cNvSpPr>
          <p:nvPr>
            <p:ph type="subTitle" idx="3"/>
          </p:nvPr>
        </p:nvSpPr>
        <p:spPr>
          <a:xfrm>
            <a:off x="2213484"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8" name="Google Shape;88;p15"/>
          <p:cNvSpPr txBox="1">
            <a:spLocks noGrp="1"/>
          </p:cNvSpPr>
          <p:nvPr>
            <p:ph type="title" idx="4"/>
          </p:nvPr>
        </p:nvSpPr>
        <p:spPr>
          <a:xfrm>
            <a:off x="2213503"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9" name="Google Shape;89;p15"/>
          <p:cNvSpPr txBox="1">
            <a:spLocks noGrp="1"/>
          </p:cNvSpPr>
          <p:nvPr>
            <p:ph type="title" idx="5" hasCustomPrompt="1"/>
          </p:nvPr>
        </p:nvSpPr>
        <p:spPr>
          <a:xfrm>
            <a:off x="1091584"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0" name="Google Shape;90;p15"/>
          <p:cNvSpPr txBox="1">
            <a:spLocks noGrp="1"/>
          </p:cNvSpPr>
          <p:nvPr>
            <p:ph type="subTitle" idx="6"/>
          </p:nvPr>
        </p:nvSpPr>
        <p:spPr>
          <a:xfrm>
            <a:off x="7980417"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1" name="Google Shape;91;p15"/>
          <p:cNvSpPr txBox="1">
            <a:spLocks noGrp="1"/>
          </p:cNvSpPr>
          <p:nvPr>
            <p:ph type="title" idx="7"/>
          </p:nvPr>
        </p:nvSpPr>
        <p:spPr>
          <a:xfrm>
            <a:off x="7980436"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2" name="Google Shape;92;p15"/>
          <p:cNvSpPr txBox="1">
            <a:spLocks noGrp="1"/>
          </p:cNvSpPr>
          <p:nvPr>
            <p:ph type="title" idx="8" hasCustomPrompt="1"/>
          </p:nvPr>
        </p:nvSpPr>
        <p:spPr>
          <a:xfrm>
            <a:off x="6841217" y="2033617"/>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3" name="Google Shape;93;p15"/>
          <p:cNvSpPr txBox="1">
            <a:spLocks noGrp="1"/>
          </p:cNvSpPr>
          <p:nvPr>
            <p:ph type="subTitle" idx="9"/>
          </p:nvPr>
        </p:nvSpPr>
        <p:spPr>
          <a:xfrm>
            <a:off x="7980417"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4" name="Google Shape;94;p15"/>
          <p:cNvSpPr txBox="1">
            <a:spLocks noGrp="1"/>
          </p:cNvSpPr>
          <p:nvPr>
            <p:ph type="title" idx="13"/>
          </p:nvPr>
        </p:nvSpPr>
        <p:spPr>
          <a:xfrm>
            <a:off x="7980436"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5" name="Google Shape;95;p15"/>
          <p:cNvSpPr txBox="1">
            <a:spLocks noGrp="1"/>
          </p:cNvSpPr>
          <p:nvPr>
            <p:ph type="title" idx="14" hasCustomPrompt="1"/>
          </p:nvPr>
        </p:nvSpPr>
        <p:spPr>
          <a:xfrm>
            <a:off x="6841217"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6" name="Google Shape;96;p15"/>
          <p:cNvSpPr txBox="1">
            <a:spLocks noGrp="1"/>
          </p:cNvSpPr>
          <p:nvPr>
            <p:ph type="title" idx="15"/>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4000"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7" name="Google Shape;97;p1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757845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2025650"/>
            <a:ext cx="2747267" cy="2645701"/>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9444733" y="2186649"/>
            <a:ext cx="2747267" cy="2645701"/>
          </a:xfrm>
          <a:prstGeom prst="rect">
            <a:avLst/>
          </a:prstGeom>
          <a:noFill/>
          <a:ln>
            <a:noFill/>
          </a:ln>
        </p:spPr>
      </p:pic>
      <p:sp>
        <p:nvSpPr>
          <p:cNvPr id="165" name="Google Shape;165;p2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51775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12972584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pic>
        <p:nvPicPr>
          <p:cNvPr id="168" name="Google Shape;168;p2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Tree>
    <p:extLst>
      <p:ext uri="{BB962C8B-B14F-4D97-AF65-F5344CB8AC3E}">
        <p14:creationId xmlns:p14="http://schemas.microsoft.com/office/powerpoint/2010/main" val="14507086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2"/>
        </a:solidFill>
        <a:effectLst/>
      </p:bgPr>
    </p:bg>
    <p:spTree>
      <p:nvGrpSpPr>
        <p:cNvPr id="1" name="Shape 169"/>
        <p:cNvGrpSpPr/>
        <p:nvPr/>
      </p:nvGrpSpPr>
      <p:grpSpPr>
        <a:xfrm>
          <a:off x="0" y="0"/>
          <a:ext cx="0" cy="0"/>
          <a:chOff x="0" y="0"/>
          <a:chExt cx="0" cy="0"/>
        </a:xfrm>
      </p:grpSpPr>
      <p:pic>
        <p:nvPicPr>
          <p:cNvPr id="170" name="Google Shape;170;p24"/>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71" name="Google Shape;171;p24"/>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72" name="Google Shape;172;p24"/>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73" name="Google Shape;173;p24"/>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74" name="Google Shape;174;p24"/>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75;p24"/>
          <p:cNvSpPr txBox="1">
            <a:spLocks noGrp="1"/>
          </p:cNvSpPr>
          <p:nvPr>
            <p:ph type="subTitle" idx="1"/>
          </p:nvPr>
        </p:nvSpPr>
        <p:spPr>
          <a:xfrm flipH="1">
            <a:off x="8166800" y="1832100"/>
            <a:ext cx="3065200" cy="5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6" name="Google Shape;176;p24"/>
          <p:cNvSpPr txBox="1">
            <a:spLocks noGrp="1"/>
          </p:cNvSpPr>
          <p:nvPr>
            <p:ph type="subTitle" idx="2"/>
          </p:nvPr>
        </p:nvSpPr>
        <p:spPr>
          <a:xfrm flipH="1">
            <a:off x="960033" y="3796067"/>
            <a:ext cx="3065200" cy="5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7" name="Google Shape;177;p24"/>
          <p:cNvSpPr txBox="1">
            <a:spLocks noGrp="1"/>
          </p:cNvSpPr>
          <p:nvPr>
            <p:ph type="subTitle" idx="3"/>
          </p:nvPr>
        </p:nvSpPr>
        <p:spPr>
          <a:xfrm flipH="1">
            <a:off x="6096000" y="2501785"/>
            <a:ext cx="5136000" cy="115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
        <p:nvSpPr>
          <p:cNvPr id="178" name="Google Shape;178;p24"/>
          <p:cNvSpPr txBox="1">
            <a:spLocks noGrp="1"/>
          </p:cNvSpPr>
          <p:nvPr>
            <p:ph type="subTitle" idx="4"/>
          </p:nvPr>
        </p:nvSpPr>
        <p:spPr>
          <a:xfrm flipH="1">
            <a:off x="960033" y="4466400"/>
            <a:ext cx="5136000" cy="11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Tree>
    <p:extLst>
      <p:ext uri="{BB962C8B-B14F-4D97-AF65-F5344CB8AC3E}">
        <p14:creationId xmlns:p14="http://schemas.microsoft.com/office/powerpoint/2010/main" val="37923555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2"/>
        </a:solidFill>
        <a:effectLst/>
      </p:bgPr>
    </p:bg>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1" name="Google Shape;91;p17"/>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2" name="Google Shape;92;p17"/>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93;p17"/>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4" name="Google Shape;94;p17"/>
          <p:cNvSpPr txBox="1">
            <a:spLocks noGrp="1"/>
          </p:cNvSpPr>
          <p:nvPr>
            <p:ph type="subTitle" idx="1"/>
          </p:nvPr>
        </p:nvSpPr>
        <p:spPr>
          <a:xfrm flipH="1">
            <a:off x="2411967" y="3793317"/>
            <a:ext cx="3480400" cy="82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133"/>
            </a:lvl1pPr>
            <a:lvl2pPr lvl="1" algn="r" rtl="0">
              <a:lnSpc>
                <a:spcPct val="100000"/>
              </a:lnSpc>
              <a:spcBef>
                <a:spcPts val="0"/>
              </a:spcBef>
              <a:spcAft>
                <a:spcPts val="0"/>
              </a:spcAft>
              <a:buNone/>
              <a:defRPr sz="2133"/>
            </a:lvl2pPr>
            <a:lvl3pPr lvl="2" algn="r" rtl="0">
              <a:lnSpc>
                <a:spcPct val="100000"/>
              </a:lnSpc>
              <a:spcBef>
                <a:spcPts val="0"/>
              </a:spcBef>
              <a:spcAft>
                <a:spcPts val="0"/>
              </a:spcAft>
              <a:buNone/>
              <a:defRPr sz="2133"/>
            </a:lvl3pPr>
            <a:lvl4pPr lvl="3" algn="r" rtl="0">
              <a:lnSpc>
                <a:spcPct val="100000"/>
              </a:lnSpc>
              <a:spcBef>
                <a:spcPts val="0"/>
              </a:spcBef>
              <a:spcAft>
                <a:spcPts val="0"/>
              </a:spcAft>
              <a:buNone/>
              <a:defRPr sz="2133"/>
            </a:lvl4pPr>
            <a:lvl5pPr lvl="4" algn="r" rtl="0">
              <a:lnSpc>
                <a:spcPct val="100000"/>
              </a:lnSpc>
              <a:spcBef>
                <a:spcPts val="0"/>
              </a:spcBef>
              <a:spcAft>
                <a:spcPts val="0"/>
              </a:spcAft>
              <a:buNone/>
              <a:defRPr sz="2133"/>
            </a:lvl5pPr>
            <a:lvl6pPr lvl="5" algn="r" rtl="0">
              <a:lnSpc>
                <a:spcPct val="100000"/>
              </a:lnSpc>
              <a:spcBef>
                <a:spcPts val="0"/>
              </a:spcBef>
              <a:spcAft>
                <a:spcPts val="0"/>
              </a:spcAft>
              <a:buNone/>
              <a:defRPr sz="2133"/>
            </a:lvl6pPr>
            <a:lvl7pPr lvl="6" algn="r" rtl="0">
              <a:lnSpc>
                <a:spcPct val="100000"/>
              </a:lnSpc>
              <a:spcBef>
                <a:spcPts val="0"/>
              </a:spcBef>
              <a:spcAft>
                <a:spcPts val="0"/>
              </a:spcAft>
              <a:buNone/>
              <a:defRPr sz="2133"/>
            </a:lvl7pPr>
            <a:lvl8pPr lvl="7" algn="r" rtl="0">
              <a:lnSpc>
                <a:spcPct val="100000"/>
              </a:lnSpc>
              <a:spcBef>
                <a:spcPts val="0"/>
              </a:spcBef>
              <a:spcAft>
                <a:spcPts val="0"/>
              </a:spcAft>
              <a:buNone/>
              <a:defRPr sz="2133"/>
            </a:lvl8pPr>
            <a:lvl9pPr lvl="8" algn="r" rtl="0">
              <a:lnSpc>
                <a:spcPct val="100000"/>
              </a:lnSpc>
              <a:spcBef>
                <a:spcPts val="0"/>
              </a:spcBef>
              <a:spcAft>
                <a:spcPts val="0"/>
              </a:spcAft>
              <a:buNone/>
              <a:defRPr sz="2133"/>
            </a:lvl9pPr>
          </a:lstStyle>
          <a:p>
            <a:endParaRPr/>
          </a:p>
        </p:txBody>
      </p:sp>
      <p:sp>
        <p:nvSpPr>
          <p:cNvPr id="95" name="Google Shape;95;p17"/>
          <p:cNvSpPr txBox="1">
            <a:spLocks noGrp="1"/>
          </p:cNvSpPr>
          <p:nvPr>
            <p:ph type="title" idx="2" hasCustomPrompt="1"/>
          </p:nvPr>
        </p:nvSpPr>
        <p:spPr>
          <a:xfrm flipH="1">
            <a:off x="7315667" y="15536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25115573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2"/>
        </a:solidFill>
        <a:effectLst/>
      </p:bgPr>
    </p:bg>
    <p:spTree>
      <p:nvGrpSpPr>
        <p:cNvPr id="1" name="Shape 261"/>
        <p:cNvGrpSpPr/>
        <p:nvPr/>
      </p:nvGrpSpPr>
      <p:grpSpPr>
        <a:xfrm>
          <a:off x="0" y="0"/>
          <a:ext cx="0" cy="0"/>
          <a:chOff x="0" y="0"/>
          <a:chExt cx="0" cy="0"/>
        </a:xfrm>
      </p:grpSpPr>
      <p:pic>
        <p:nvPicPr>
          <p:cNvPr id="262" name="Google Shape;262;p32"/>
          <p:cNvPicPr preferRelativeResize="0"/>
          <p:nvPr/>
        </p:nvPicPr>
        <p:blipFill>
          <a:blip r:embed="rId2">
            <a:alphaModFix amt="75000"/>
          </a:blip>
          <a:stretch>
            <a:fillRect/>
          </a:stretch>
        </p:blipFill>
        <p:spPr>
          <a:xfrm flipH="1">
            <a:off x="9444733" y="0"/>
            <a:ext cx="2747267" cy="2645701"/>
          </a:xfrm>
          <a:prstGeom prst="rect">
            <a:avLst/>
          </a:prstGeom>
          <a:noFill/>
          <a:ln>
            <a:noFill/>
          </a:ln>
        </p:spPr>
      </p:pic>
      <p:pic>
        <p:nvPicPr>
          <p:cNvPr id="263" name="Google Shape;263;p32"/>
          <p:cNvPicPr preferRelativeResize="0"/>
          <p:nvPr/>
        </p:nvPicPr>
        <p:blipFill>
          <a:blip r:embed="rId2">
            <a:alphaModFix amt="75000"/>
          </a:blip>
          <a:stretch>
            <a:fillRect/>
          </a:stretch>
        </p:blipFill>
        <p:spPr>
          <a:xfrm rot="10800000" flipH="1">
            <a:off x="0" y="4212300"/>
            <a:ext cx="2747267" cy="2645701"/>
          </a:xfrm>
          <a:prstGeom prst="rect">
            <a:avLst/>
          </a:prstGeom>
          <a:noFill/>
          <a:ln>
            <a:noFill/>
          </a:ln>
        </p:spPr>
      </p:pic>
      <p:sp>
        <p:nvSpPr>
          <p:cNvPr id="264" name="Google Shape;264;p32"/>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65" name="Google Shape;265;p3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529694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2"/>
        </a:solidFill>
        <a:effectLst/>
      </p:bgPr>
    </p:bg>
    <p:spTree>
      <p:nvGrpSpPr>
        <p:cNvPr id="1" name="Shape 266"/>
        <p:cNvGrpSpPr/>
        <p:nvPr/>
      </p:nvGrpSpPr>
      <p:grpSpPr>
        <a:xfrm>
          <a:off x="0" y="0"/>
          <a:ext cx="0" cy="0"/>
          <a:chOff x="0" y="0"/>
          <a:chExt cx="0" cy="0"/>
        </a:xfrm>
      </p:grpSpPr>
      <p:pic>
        <p:nvPicPr>
          <p:cNvPr id="267" name="Google Shape;267;p3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68" name="Google Shape;268;p3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69" name="Google Shape;269;p33"/>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70" name="Google Shape;270;p3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534675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lt2"/>
        </a:solid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8" name="Google Shape;98;p18"/>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9" name="Google Shape;99;p1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00;p18"/>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1" name="Google Shape;101;p18"/>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2" name="Google Shape;102;p18"/>
          <p:cNvSpPr txBox="1">
            <a:spLocks noGrp="1"/>
          </p:cNvSpPr>
          <p:nvPr>
            <p:ph type="title" idx="2" hasCustomPrompt="1"/>
          </p:nvPr>
        </p:nvSpPr>
        <p:spPr>
          <a:xfrm flipH="1">
            <a:off x="6591767" y="11429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23897958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lt2"/>
        </a:solidFill>
        <a:effectLst/>
      </p:bgPr>
    </p:bg>
    <p:spTree>
      <p:nvGrpSpPr>
        <p:cNvPr id="1" name="Shape 103"/>
        <p:cNvGrpSpPr/>
        <p:nvPr/>
      </p:nvGrpSpPr>
      <p:grpSpPr>
        <a:xfrm>
          <a:off x="0" y="0"/>
          <a:ext cx="0" cy="0"/>
          <a:chOff x="0" y="0"/>
          <a:chExt cx="0" cy="0"/>
        </a:xfrm>
      </p:grpSpPr>
      <p:pic>
        <p:nvPicPr>
          <p:cNvPr id="104" name="Google Shape;104;p19"/>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105" name="Google Shape;105;p19"/>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106" name="Google Shape;106;p1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07;p19"/>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8" name="Google Shape;108;p19"/>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9" name="Google Shape;109;p19"/>
          <p:cNvSpPr txBox="1">
            <a:spLocks noGrp="1"/>
          </p:cNvSpPr>
          <p:nvPr>
            <p:ph type="title" idx="2" hasCustomPrompt="1"/>
          </p:nvPr>
        </p:nvSpPr>
        <p:spPr>
          <a:xfrm flipH="1">
            <a:off x="7341067" y="27265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223032425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lt2"/>
        </a:solidFill>
        <a:effectLst/>
      </p:bgPr>
    </p:bg>
    <p:spTree>
      <p:nvGrpSpPr>
        <p:cNvPr id="1" name="Shape 159"/>
        <p:cNvGrpSpPr/>
        <p:nvPr/>
      </p:nvGrpSpPr>
      <p:grpSpPr>
        <a:xfrm>
          <a:off x="0" y="0"/>
          <a:ext cx="0" cy="0"/>
          <a:chOff x="0" y="0"/>
          <a:chExt cx="0" cy="0"/>
        </a:xfrm>
      </p:grpSpPr>
      <p:pic>
        <p:nvPicPr>
          <p:cNvPr id="160" name="Google Shape;160;p23"/>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61" name="Google Shape;161;p23"/>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62" name="Google Shape;162;p23"/>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63" name="Google Shape;163;p23"/>
          <p:cNvSpPr txBox="1">
            <a:spLocks noGrp="1"/>
          </p:cNvSpPr>
          <p:nvPr>
            <p:ph type="subTitle" idx="1"/>
          </p:nvPr>
        </p:nvSpPr>
        <p:spPr>
          <a:xfrm>
            <a:off x="9520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4" name="Google Shape;164;p23"/>
          <p:cNvSpPr txBox="1">
            <a:spLocks noGrp="1"/>
          </p:cNvSpPr>
          <p:nvPr>
            <p:ph type="subTitle" idx="2"/>
          </p:nvPr>
        </p:nvSpPr>
        <p:spPr>
          <a:xfrm>
            <a:off x="81891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5" name="Google Shape;165;p23"/>
          <p:cNvSpPr txBox="1">
            <a:spLocks noGrp="1"/>
          </p:cNvSpPr>
          <p:nvPr>
            <p:ph type="title"/>
          </p:nvPr>
        </p:nvSpPr>
        <p:spPr>
          <a:xfrm>
            <a:off x="9541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6" name="Google Shape;166;p23"/>
          <p:cNvSpPr txBox="1">
            <a:spLocks noGrp="1"/>
          </p:cNvSpPr>
          <p:nvPr>
            <p:ph type="title" idx="3"/>
          </p:nvPr>
        </p:nvSpPr>
        <p:spPr>
          <a:xfrm>
            <a:off x="81868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7" name="Google Shape;167;p23"/>
          <p:cNvSpPr txBox="1">
            <a:spLocks noGrp="1"/>
          </p:cNvSpPr>
          <p:nvPr>
            <p:ph type="title" idx="4"/>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8" name="Google Shape;168;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126212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lt2"/>
        </a:solidFill>
        <a:effectLst/>
      </p:bgPr>
    </p:bg>
    <p:spTree>
      <p:nvGrpSpPr>
        <p:cNvPr id="1" name="Shape 289"/>
        <p:cNvGrpSpPr/>
        <p:nvPr/>
      </p:nvGrpSpPr>
      <p:grpSpPr>
        <a:xfrm>
          <a:off x="0" y="0"/>
          <a:ext cx="0" cy="0"/>
          <a:chOff x="0" y="0"/>
          <a:chExt cx="0" cy="0"/>
        </a:xfrm>
      </p:grpSpPr>
      <p:pic>
        <p:nvPicPr>
          <p:cNvPr id="290" name="Google Shape;290;p38"/>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91" name="Google Shape;291;p38"/>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92" name="Google Shape;292;p38"/>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93" name="Google Shape;293;p3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289502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4" y="0"/>
            <a:ext cx="4302967" cy="4440533"/>
          </a:xfrm>
          <a:prstGeom prst="rect">
            <a:avLst/>
          </a:prstGeom>
          <a:noFill/>
          <a:ln>
            <a:noFill/>
          </a:ln>
        </p:spPr>
      </p:pic>
      <p:sp>
        <p:nvSpPr>
          <p:cNvPr id="11" name="Google Shape;11;p2"/>
          <p:cNvSpPr txBox="1">
            <a:spLocks noGrp="1"/>
          </p:cNvSpPr>
          <p:nvPr>
            <p:ph type="ctrTitle"/>
          </p:nvPr>
        </p:nvSpPr>
        <p:spPr>
          <a:xfrm>
            <a:off x="5638300" y="1717517"/>
            <a:ext cx="5601200" cy="24676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133">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7417033" y="4083684"/>
            <a:ext cx="38228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405059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84" name="Google Shape;84;p15"/>
          <p:cNvSpPr txBox="1">
            <a:spLocks noGrp="1"/>
          </p:cNvSpPr>
          <p:nvPr>
            <p:ph type="subTitle" idx="1"/>
          </p:nvPr>
        </p:nvSpPr>
        <p:spPr>
          <a:xfrm>
            <a:off x="2213484"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5" name="Google Shape;85;p15"/>
          <p:cNvSpPr txBox="1">
            <a:spLocks noGrp="1"/>
          </p:cNvSpPr>
          <p:nvPr>
            <p:ph type="title"/>
          </p:nvPr>
        </p:nvSpPr>
        <p:spPr>
          <a:xfrm>
            <a:off x="2213503"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6" name="Google Shape;86;p15"/>
          <p:cNvSpPr txBox="1">
            <a:spLocks noGrp="1"/>
          </p:cNvSpPr>
          <p:nvPr>
            <p:ph type="title" idx="2" hasCustomPrompt="1"/>
          </p:nvPr>
        </p:nvSpPr>
        <p:spPr>
          <a:xfrm>
            <a:off x="1093984" y="2033617"/>
            <a:ext cx="12168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87" name="Google Shape;87;p15"/>
          <p:cNvSpPr txBox="1">
            <a:spLocks noGrp="1"/>
          </p:cNvSpPr>
          <p:nvPr>
            <p:ph type="subTitle" idx="3"/>
          </p:nvPr>
        </p:nvSpPr>
        <p:spPr>
          <a:xfrm>
            <a:off x="2213484"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8" name="Google Shape;88;p15"/>
          <p:cNvSpPr txBox="1">
            <a:spLocks noGrp="1"/>
          </p:cNvSpPr>
          <p:nvPr>
            <p:ph type="title" idx="4"/>
          </p:nvPr>
        </p:nvSpPr>
        <p:spPr>
          <a:xfrm>
            <a:off x="2213503"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9" name="Google Shape;89;p15"/>
          <p:cNvSpPr txBox="1">
            <a:spLocks noGrp="1"/>
          </p:cNvSpPr>
          <p:nvPr>
            <p:ph type="title" idx="5" hasCustomPrompt="1"/>
          </p:nvPr>
        </p:nvSpPr>
        <p:spPr>
          <a:xfrm>
            <a:off x="1091584"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0" name="Google Shape;90;p15"/>
          <p:cNvSpPr txBox="1">
            <a:spLocks noGrp="1"/>
          </p:cNvSpPr>
          <p:nvPr>
            <p:ph type="subTitle" idx="6"/>
          </p:nvPr>
        </p:nvSpPr>
        <p:spPr>
          <a:xfrm>
            <a:off x="7980417"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1" name="Google Shape;91;p15"/>
          <p:cNvSpPr txBox="1">
            <a:spLocks noGrp="1"/>
          </p:cNvSpPr>
          <p:nvPr>
            <p:ph type="title" idx="7"/>
          </p:nvPr>
        </p:nvSpPr>
        <p:spPr>
          <a:xfrm>
            <a:off x="7980436"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2" name="Google Shape;92;p15"/>
          <p:cNvSpPr txBox="1">
            <a:spLocks noGrp="1"/>
          </p:cNvSpPr>
          <p:nvPr>
            <p:ph type="title" idx="8" hasCustomPrompt="1"/>
          </p:nvPr>
        </p:nvSpPr>
        <p:spPr>
          <a:xfrm>
            <a:off x="6841217" y="2033617"/>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3" name="Google Shape;93;p15"/>
          <p:cNvSpPr txBox="1">
            <a:spLocks noGrp="1"/>
          </p:cNvSpPr>
          <p:nvPr>
            <p:ph type="subTitle" idx="9"/>
          </p:nvPr>
        </p:nvSpPr>
        <p:spPr>
          <a:xfrm>
            <a:off x="7980417"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4" name="Google Shape;94;p15"/>
          <p:cNvSpPr txBox="1">
            <a:spLocks noGrp="1"/>
          </p:cNvSpPr>
          <p:nvPr>
            <p:ph type="title" idx="13"/>
          </p:nvPr>
        </p:nvSpPr>
        <p:spPr>
          <a:xfrm>
            <a:off x="7980436"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5" name="Google Shape;95;p15"/>
          <p:cNvSpPr txBox="1">
            <a:spLocks noGrp="1"/>
          </p:cNvSpPr>
          <p:nvPr>
            <p:ph type="title" idx="14" hasCustomPrompt="1"/>
          </p:nvPr>
        </p:nvSpPr>
        <p:spPr>
          <a:xfrm>
            <a:off x="6841217"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6" name="Google Shape;96;p15"/>
          <p:cNvSpPr txBox="1">
            <a:spLocks noGrp="1"/>
          </p:cNvSpPr>
          <p:nvPr>
            <p:ph type="title" idx="15"/>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4000"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7" name="Google Shape;97;p1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609289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7889030" y="0"/>
            <a:ext cx="4302967" cy="4440533"/>
          </a:xfrm>
          <a:prstGeom prst="rect">
            <a:avLst/>
          </a:prstGeom>
          <a:noFill/>
          <a:ln>
            <a:noFill/>
          </a:ln>
        </p:spPr>
      </p:pic>
      <p:sp>
        <p:nvSpPr>
          <p:cNvPr id="16" name="Google Shape;16;p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7;p3"/>
          <p:cNvSpPr txBox="1">
            <a:spLocks noGrp="1"/>
          </p:cNvSpPr>
          <p:nvPr>
            <p:ph type="title"/>
          </p:nvPr>
        </p:nvSpPr>
        <p:spPr>
          <a:xfrm>
            <a:off x="952167" y="2096467"/>
            <a:ext cx="4331200" cy="224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8" name="Google Shape;18;p3"/>
          <p:cNvSpPr txBox="1">
            <a:spLocks noGrp="1"/>
          </p:cNvSpPr>
          <p:nvPr>
            <p:ph type="title" idx="2"/>
          </p:nvPr>
        </p:nvSpPr>
        <p:spPr>
          <a:xfrm>
            <a:off x="952167" y="725267"/>
            <a:ext cx="1905600" cy="116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8000">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9" name="Google Shape;19;p3"/>
          <p:cNvSpPr txBox="1">
            <a:spLocks noGrp="1"/>
          </p:cNvSpPr>
          <p:nvPr>
            <p:ph type="subTitle" idx="1"/>
          </p:nvPr>
        </p:nvSpPr>
        <p:spPr>
          <a:xfrm>
            <a:off x="952167" y="4441700"/>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Tree>
    <p:extLst>
      <p:ext uri="{BB962C8B-B14F-4D97-AF65-F5344CB8AC3E}">
        <p14:creationId xmlns:p14="http://schemas.microsoft.com/office/powerpoint/2010/main" val="23309069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2"/>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28" name="Google Shape;28;p5"/>
          <p:cNvSpPr txBox="1">
            <a:spLocks noGrp="1"/>
          </p:cNvSpPr>
          <p:nvPr>
            <p:ph type="subTitle" idx="1"/>
          </p:nvPr>
        </p:nvSpPr>
        <p:spPr>
          <a:xfrm>
            <a:off x="2214641"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29" name="Google Shape;29;p5"/>
          <p:cNvSpPr txBox="1">
            <a:spLocks noGrp="1"/>
          </p:cNvSpPr>
          <p:nvPr>
            <p:ph type="subTitle" idx="2"/>
          </p:nvPr>
        </p:nvSpPr>
        <p:spPr>
          <a:xfrm>
            <a:off x="6807359"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30" name="Google Shape;30;p5"/>
          <p:cNvSpPr txBox="1">
            <a:spLocks noGrp="1"/>
          </p:cNvSpPr>
          <p:nvPr>
            <p:ph type="title"/>
          </p:nvPr>
        </p:nvSpPr>
        <p:spPr>
          <a:xfrm>
            <a:off x="2599641"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1" name="Google Shape;31;p5"/>
          <p:cNvSpPr txBox="1">
            <a:spLocks noGrp="1"/>
          </p:cNvSpPr>
          <p:nvPr>
            <p:ph type="title" idx="3"/>
          </p:nvPr>
        </p:nvSpPr>
        <p:spPr>
          <a:xfrm>
            <a:off x="7192359"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2" name="Google Shape;32;p5"/>
          <p:cNvSpPr txBox="1">
            <a:spLocks noGrp="1"/>
          </p:cNvSpPr>
          <p:nvPr>
            <p:ph type="title" idx="4"/>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3" name="Google Shape;33;p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363924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747267" cy="2645701"/>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sp>
        <p:nvSpPr>
          <p:cNvPr id="37" name="Google Shape;37;p6"/>
          <p:cNvSpPr txBox="1">
            <a:spLocks noGrp="1"/>
          </p:cNvSpPr>
          <p:nvPr>
            <p:ph type="title"/>
          </p:nvPr>
        </p:nvSpPr>
        <p:spPr>
          <a:xfrm>
            <a:off x="952167" y="729100"/>
            <a:ext cx="10288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8" name="Google Shape;38;p6"/>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968752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3944481" y="2372967"/>
            <a:ext cx="4302967" cy="4440533"/>
          </a:xfrm>
          <a:prstGeom prst="rect">
            <a:avLst/>
          </a:prstGeom>
          <a:noFill/>
          <a:ln>
            <a:noFill/>
          </a:ln>
        </p:spPr>
      </p:pic>
      <p:sp>
        <p:nvSpPr>
          <p:cNvPr id="51" name="Google Shape;51;p9"/>
          <p:cNvSpPr txBox="1">
            <a:spLocks noGrp="1"/>
          </p:cNvSpPr>
          <p:nvPr>
            <p:ph type="title"/>
          </p:nvPr>
        </p:nvSpPr>
        <p:spPr>
          <a:xfrm>
            <a:off x="952160" y="2102525"/>
            <a:ext cx="4080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6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2" name="Google Shape;52;p9"/>
          <p:cNvSpPr txBox="1">
            <a:spLocks noGrp="1"/>
          </p:cNvSpPr>
          <p:nvPr>
            <p:ph type="title" idx="2"/>
          </p:nvPr>
        </p:nvSpPr>
        <p:spPr>
          <a:xfrm>
            <a:off x="952167" y="729100"/>
            <a:ext cx="102876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3" name="Google Shape;53;p9"/>
          <p:cNvSpPr txBox="1">
            <a:spLocks noGrp="1"/>
          </p:cNvSpPr>
          <p:nvPr>
            <p:ph type="subTitle" idx="1"/>
          </p:nvPr>
        </p:nvSpPr>
        <p:spPr>
          <a:xfrm>
            <a:off x="952167" y="2660275"/>
            <a:ext cx="3533600" cy="209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54" name="Google Shape;54;p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872813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35525274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84" name="Google Shape;84;p15"/>
          <p:cNvSpPr txBox="1">
            <a:spLocks noGrp="1"/>
          </p:cNvSpPr>
          <p:nvPr>
            <p:ph type="subTitle" idx="1"/>
          </p:nvPr>
        </p:nvSpPr>
        <p:spPr>
          <a:xfrm>
            <a:off x="2213484"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5" name="Google Shape;85;p15"/>
          <p:cNvSpPr txBox="1">
            <a:spLocks noGrp="1"/>
          </p:cNvSpPr>
          <p:nvPr>
            <p:ph type="title"/>
          </p:nvPr>
        </p:nvSpPr>
        <p:spPr>
          <a:xfrm>
            <a:off x="2213503"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6" name="Google Shape;86;p15"/>
          <p:cNvSpPr txBox="1">
            <a:spLocks noGrp="1"/>
          </p:cNvSpPr>
          <p:nvPr>
            <p:ph type="title" idx="2" hasCustomPrompt="1"/>
          </p:nvPr>
        </p:nvSpPr>
        <p:spPr>
          <a:xfrm>
            <a:off x="1093984" y="2033617"/>
            <a:ext cx="12168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87" name="Google Shape;87;p15"/>
          <p:cNvSpPr txBox="1">
            <a:spLocks noGrp="1"/>
          </p:cNvSpPr>
          <p:nvPr>
            <p:ph type="subTitle" idx="3"/>
          </p:nvPr>
        </p:nvSpPr>
        <p:spPr>
          <a:xfrm>
            <a:off x="2213484"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8" name="Google Shape;88;p15"/>
          <p:cNvSpPr txBox="1">
            <a:spLocks noGrp="1"/>
          </p:cNvSpPr>
          <p:nvPr>
            <p:ph type="title" idx="4"/>
          </p:nvPr>
        </p:nvSpPr>
        <p:spPr>
          <a:xfrm>
            <a:off x="2213503"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9" name="Google Shape;89;p15"/>
          <p:cNvSpPr txBox="1">
            <a:spLocks noGrp="1"/>
          </p:cNvSpPr>
          <p:nvPr>
            <p:ph type="title" idx="5" hasCustomPrompt="1"/>
          </p:nvPr>
        </p:nvSpPr>
        <p:spPr>
          <a:xfrm>
            <a:off x="1091584"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0" name="Google Shape;90;p15"/>
          <p:cNvSpPr txBox="1">
            <a:spLocks noGrp="1"/>
          </p:cNvSpPr>
          <p:nvPr>
            <p:ph type="subTitle" idx="6"/>
          </p:nvPr>
        </p:nvSpPr>
        <p:spPr>
          <a:xfrm>
            <a:off x="7980417"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1" name="Google Shape;91;p15"/>
          <p:cNvSpPr txBox="1">
            <a:spLocks noGrp="1"/>
          </p:cNvSpPr>
          <p:nvPr>
            <p:ph type="title" idx="7"/>
          </p:nvPr>
        </p:nvSpPr>
        <p:spPr>
          <a:xfrm>
            <a:off x="7980436"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2" name="Google Shape;92;p15"/>
          <p:cNvSpPr txBox="1">
            <a:spLocks noGrp="1"/>
          </p:cNvSpPr>
          <p:nvPr>
            <p:ph type="title" idx="8" hasCustomPrompt="1"/>
          </p:nvPr>
        </p:nvSpPr>
        <p:spPr>
          <a:xfrm>
            <a:off x="6841217" y="2033617"/>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3" name="Google Shape;93;p15"/>
          <p:cNvSpPr txBox="1">
            <a:spLocks noGrp="1"/>
          </p:cNvSpPr>
          <p:nvPr>
            <p:ph type="subTitle" idx="9"/>
          </p:nvPr>
        </p:nvSpPr>
        <p:spPr>
          <a:xfrm>
            <a:off x="7980417"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4" name="Google Shape;94;p15"/>
          <p:cNvSpPr txBox="1">
            <a:spLocks noGrp="1"/>
          </p:cNvSpPr>
          <p:nvPr>
            <p:ph type="title" idx="13"/>
          </p:nvPr>
        </p:nvSpPr>
        <p:spPr>
          <a:xfrm>
            <a:off x="7980436"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5" name="Google Shape;95;p15"/>
          <p:cNvSpPr txBox="1">
            <a:spLocks noGrp="1"/>
          </p:cNvSpPr>
          <p:nvPr>
            <p:ph type="title" idx="14" hasCustomPrompt="1"/>
          </p:nvPr>
        </p:nvSpPr>
        <p:spPr>
          <a:xfrm>
            <a:off x="6841217"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6" name="Google Shape;96;p15"/>
          <p:cNvSpPr txBox="1">
            <a:spLocks noGrp="1"/>
          </p:cNvSpPr>
          <p:nvPr>
            <p:ph type="title" idx="15"/>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4000"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7" name="Google Shape;97;p1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971181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2025650"/>
            <a:ext cx="2747267" cy="2645701"/>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9444733" y="2186649"/>
            <a:ext cx="2747267" cy="2645701"/>
          </a:xfrm>
          <a:prstGeom prst="rect">
            <a:avLst/>
          </a:prstGeom>
          <a:noFill/>
          <a:ln>
            <a:noFill/>
          </a:ln>
        </p:spPr>
      </p:pic>
      <p:sp>
        <p:nvSpPr>
          <p:cNvPr id="165" name="Google Shape;165;p2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0203253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pic>
        <p:nvPicPr>
          <p:cNvPr id="168" name="Google Shape;168;p2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Tree>
    <p:extLst>
      <p:ext uri="{BB962C8B-B14F-4D97-AF65-F5344CB8AC3E}">
        <p14:creationId xmlns:p14="http://schemas.microsoft.com/office/powerpoint/2010/main" val="16343508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2"/>
        </a:solidFill>
        <a:effectLst/>
      </p:bgPr>
    </p:bg>
    <p:spTree>
      <p:nvGrpSpPr>
        <p:cNvPr id="1" name="Shape 169"/>
        <p:cNvGrpSpPr/>
        <p:nvPr/>
      </p:nvGrpSpPr>
      <p:grpSpPr>
        <a:xfrm>
          <a:off x="0" y="0"/>
          <a:ext cx="0" cy="0"/>
          <a:chOff x="0" y="0"/>
          <a:chExt cx="0" cy="0"/>
        </a:xfrm>
      </p:grpSpPr>
      <p:pic>
        <p:nvPicPr>
          <p:cNvPr id="170" name="Google Shape;170;p24"/>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71" name="Google Shape;171;p24"/>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72" name="Google Shape;172;p24"/>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73" name="Google Shape;173;p24"/>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74" name="Google Shape;174;p24"/>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75;p24"/>
          <p:cNvSpPr txBox="1">
            <a:spLocks noGrp="1"/>
          </p:cNvSpPr>
          <p:nvPr>
            <p:ph type="subTitle" idx="1"/>
          </p:nvPr>
        </p:nvSpPr>
        <p:spPr>
          <a:xfrm flipH="1">
            <a:off x="8166800" y="1832100"/>
            <a:ext cx="3065200" cy="5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6" name="Google Shape;176;p24"/>
          <p:cNvSpPr txBox="1">
            <a:spLocks noGrp="1"/>
          </p:cNvSpPr>
          <p:nvPr>
            <p:ph type="subTitle" idx="2"/>
          </p:nvPr>
        </p:nvSpPr>
        <p:spPr>
          <a:xfrm flipH="1">
            <a:off x="960033" y="3796067"/>
            <a:ext cx="3065200" cy="5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7" name="Google Shape;177;p24"/>
          <p:cNvSpPr txBox="1">
            <a:spLocks noGrp="1"/>
          </p:cNvSpPr>
          <p:nvPr>
            <p:ph type="subTitle" idx="3"/>
          </p:nvPr>
        </p:nvSpPr>
        <p:spPr>
          <a:xfrm flipH="1">
            <a:off x="6096000" y="2501785"/>
            <a:ext cx="5136000" cy="115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
        <p:nvSpPr>
          <p:cNvPr id="178" name="Google Shape;178;p24"/>
          <p:cNvSpPr txBox="1">
            <a:spLocks noGrp="1"/>
          </p:cNvSpPr>
          <p:nvPr>
            <p:ph type="subTitle" idx="4"/>
          </p:nvPr>
        </p:nvSpPr>
        <p:spPr>
          <a:xfrm flipH="1">
            <a:off x="960033" y="4466400"/>
            <a:ext cx="5136000" cy="11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Tree>
    <p:extLst>
      <p:ext uri="{BB962C8B-B14F-4D97-AF65-F5344CB8AC3E}">
        <p14:creationId xmlns:p14="http://schemas.microsoft.com/office/powerpoint/2010/main" val="981872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2"/>
        </a:solidFill>
        <a:effectLst/>
      </p:bgPr>
    </p:bg>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1" name="Google Shape;91;p17"/>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2" name="Google Shape;92;p17"/>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93;p17"/>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4" name="Google Shape;94;p17"/>
          <p:cNvSpPr txBox="1">
            <a:spLocks noGrp="1"/>
          </p:cNvSpPr>
          <p:nvPr>
            <p:ph type="subTitle" idx="1"/>
          </p:nvPr>
        </p:nvSpPr>
        <p:spPr>
          <a:xfrm flipH="1">
            <a:off x="2411967" y="3793317"/>
            <a:ext cx="3480400" cy="82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133"/>
            </a:lvl1pPr>
            <a:lvl2pPr lvl="1" algn="r" rtl="0">
              <a:lnSpc>
                <a:spcPct val="100000"/>
              </a:lnSpc>
              <a:spcBef>
                <a:spcPts val="0"/>
              </a:spcBef>
              <a:spcAft>
                <a:spcPts val="0"/>
              </a:spcAft>
              <a:buNone/>
              <a:defRPr sz="2133"/>
            </a:lvl2pPr>
            <a:lvl3pPr lvl="2" algn="r" rtl="0">
              <a:lnSpc>
                <a:spcPct val="100000"/>
              </a:lnSpc>
              <a:spcBef>
                <a:spcPts val="0"/>
              </a:spcBef>
              <a:spcAft>
                <a:spcPts val="0"/>
              </a:spcAft>
              <a:buNone/>
              <a:defRPr sz="2133"/>
            </a:lvl3pPr>
            <a:lvl4pPr lvl="3" algn="r" rtl="0">
              <a:lnSpc>
                <a:spcPct val="100000"/>
              </a:lnSpc>
              <a:spcBef>
                <a:spcPts val="0"/>
              </a:spcBef>
              <a:spcAft>
                <a:spcPts val="0"/>
              </a:spcAft>
              <a:buNone/>
              <a:defRPr sz="2133"/>
            </a:lvl4pPr>
            <a:lvl5pPr lvl="4" algn="r" rtl="0">
              <a:lnSpc>
                <a:spcPct val="100000"/>
              </a:lnSpc>
              <a:spcBef>
                <a:spcPts val="0"/>
              </a:spcBef>
              <a:spcAft>
                <a:spcPts val="0"/>
              </a:spcAft>
              <a:buNone/>
              <a:defRPr sz="2133"/>
            </a:lvl5pPr>
            <a:lvl6pPr lvl="5" algn="r" rtl="0">
              <a:lnSpc>
                <a:spcPct val="100000"/>
              </a:lnSpc>
              <a:spcBef>
                <a:spcPts val="0"/>
              </a:spcBef>
              <a:spcAft>
                <a:spcPts val="0"/>
              </a:spcAft>
              <a:buNone/>
              <a:defRPr sz="2133"/>
            </a:lvl6pPr>
            <a:lvl7pPr lvl="6" algn="r" rtl="0">
              <a:lnSpc>
                <a:spcPct val="100000"/>
              </a:lnSpc>
              <a:spcBef>
                <a:spcPts val="0"/>
              </a:spcBef>
              <a:spcAft>
                <a:spcPts val="0"/>
              </a:spcAft>
              <a:buNone/>
              <a:defRPr sz="2133"/>
            </a:lvl7pPr>
            <a:lvl8pPr lvl="7" algn="r" rtl="0">
              <a:lnSpc>
                <a:spcPct val="100000"/>
              </a:lnSpc>
              <a:spcBef>
                <a:spcPts val="0"/>
              </a:spcBef>
              <a:spcAft>
                <a:spcPts val="0"/>
              </a:spcAft>
              <a:buNone/>
              <a:defRPr sz="2133"/>
            </a:lvl8pPr>
            <a:lvl9pPr lvl="8" algn="r" rtl="0">
              <a:lnSpc>
                <a:spcPct val="100000"/>
              </a:lnSpc>
              <a:spcBef>
                <a:spcPts val="0"/>
              </a:spcBef>
              <a:spcAft>
                <a:spcPts val="0"/>
              </a:spcAft>
              <a:buNone/>
              <a:defRPr sz="2133"/>
            </a:lvl9pPr>
          </a:lstStyle>
          <a:p>
            <a:endParaRPr/>
          </a:p>
        </p:txBody>
      </p:sp>
      <p:sp>
        <p:nvSpPr>
          <p:cNvPr id="95" name="Google Shape;95;p17"/>
          <p:cNvSpPr txBox="1">
            <a:spLocks noGrp="1"/>
          </p:cNvSpPr>
          <p:nvPr>
            <p:ph type="title" idx="2" hasCustomPrompt="1"/>
          </p:nvPr>
        </p:nvSpPr>
        <p:spPr>
          <a:xfrm flipH="1">
            <a:off x="7315667" y="15536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883459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2025650"/>
            <a:ext cx="2747267" cy="2645701"/>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9444733" y="2186649"/>
            <a:ext cx="2747267" cy="2645701"/>
          </a:xfrm>
          <a:prstGeom prst="rect">
            <a:avLst/>
          </a:prstGeom>
          <a:noFill/>
          <a:ln>
            <a:noFill/>
          </a:ln>
        </p:spPr>
      </p:pic>
      <p:sp>
        <p:nvSpPr>
          <p:cNvPr id="165" name="Google Shape;165;p2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9626140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2"/>
        </a:solidFill>
        <a:effectLst/>
      </p:bgPr>
    </p:bg>
    <p:spTree>
      <p:nvGrpSpPr>
        <p:cNvPr id="1" name="Shape 261"/>
        <p:cNvGrpSpPr/>
        <p:nvPr/>
      </p:nvGrpSpPr>
      <p:grpSpPr>
        <a:xfrm>
          <a:off x="0" y="0"/>
          <a:ext cx="0" cy="0"/>
          <a:chOff x="0" y="0"/>
          <a:chExt cx="0" cy="0"/>
        </a:xfrm>
      </p:grpSpPr>
      <p:pic>
        <p:nvPicPr>
          <p:cNvPr id="262" name="Google Shape;262;p32"/>
          <p:cNvPicPr preferRelativeResize="0"/>
          <p:nvPr/>
        </p:nvPicPr>
        <p:blipFill>
          <a:blip r:embed="rId2">
            <a:alphaModFix amt="75000"/>
          </a:blip>
          <a:stretch>
            <a:fillRect/>
          </a:stretch>
        </p:blipFill>
        <p:spPr>
          <a:xfrm flipH="1">
            <a:off x="9444733" y="0"/>
            <a:ext cx="2747267" cy="2645701"/>
          </a:xfrm>
          <a:prstGeom prst="rect">
            <a:avLst/>
          </a:prstGeom>
          <a:noFill/>
          <a:ln>
            <a:noFill/>
          </a:ln>
        </p:spPr>
      </p:pic>
      <p:pic>
        <p:nvPicPr>
          <p:cNvPr id="263" name="Google Shape;263;p32"/>
          <p:cNvPicPr preferRelativeResize="0"/>
          <p:nvPr/>
        </p:nvPicPr>
        <p:blipFill>
          <a:blip r:embed="rId2">
            <a:alphaModFix amt="75000"/>
          </a:blip>
          <a:stretch>
            <a:fillRect/>
          </a:stretch>
        </p:blipFill>
        <p:spPr>
          <a:xfrm rot="10800000" flipH="1">
            <a:off x="0" y="4212300"/>
            <a:ext cx="2747267" cy="2645701"/>
          </a:xfrm>
          <a:prstGeom prst="rect">
            <a:avLst/>
          </a:prstGeom>
          <a:noFill/>
          <a:ln>
            <a:noFill/>
          </a:ln>
        </p:spPr>
      </p:pic>
      <p:sp>
        <p:nvSpPr>
          <p:cNvPr id="264" name="Google Shape;264;p32"/>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65" name="Google Shape;265;p3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133105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2"/>
        </a:solidFill>
        <a:effectLst/>
      </p:bgPr>
    </p:bg>
    <p:spTree>
      <p:nvGrpSpPr>
        <p:cNvPr id="1" name="Shape 266"/>
        <p:cNvGrpSpPr/>
        <p:nvPr/>
      </p:nvGrpSpPr>
      <p:grpSpPr>
        <a:xfrm>
          <a:off x="0" y="0"/>
          <a:ext cx="0" cy="0"/>
          <a:chOff x="0" y="0"/>
          <a:chExt cx="0" cy="0"/>
        </a:xfrm>
      </p:grpSpPr>
      <p:pic>
        <p:nvPicPr>
          <p:cNvPr id="267" name="Google Shape;267;p3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68" name="Google Shape;268;p3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69" name="Google Shape;269;p33"/>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70" name="Google Shape;270;p3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4802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lt2"/>
        </a:solid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8" name="Google Shape;98;p18"/>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9" name="Google Shape;99;p1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00;p18"/>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1" name="Google Shape;101;p18"/>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2" name="Google Shape;102;p18"/>
          <p:cNvSpPr txBox="1">
            <a:spLocks noGrp="1"/>
          </p:cNvSpPr>
          <p:nvPr>
            <p:ph type="title" idx="2" hasCustomPrompt="1"/>
          </p:nvPr>
        </p:nvSpPr>
        <p:spPr>
          <a:xfrm flipH="1">
            <a:off x="6591767" y="11429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268785206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lt2"/>
        </a:solidFill>
        <a:effectLst/>
      </p:bgPr>
    </p:bg>
    <p:spTree>
      <p:nvGrpSpPr>
        <p:cNvPr id="1" name="Shape 103"/>
        <p:cNvGrpSpPr/>
        <p:nvPr/>
      </p:nvGrpSpPr>
      <p:grpSpPr>
        <a:xfrm>
          <a:off x="0" y="0"/>
          <a:ext cx="0" cy="0"/>
          <a:chOff x="0" y="0"/>
          <a:chExt cx="0" cy="0"/>
        </a:xfrm>
      </p:grpSpPr>
      <p:pic>
        <p:nvPicPr>
          <p:cNvPr id="104" name="Google Shape;104;p19"/>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105" name="Google Shape;105;p19"/>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106" name="Google Shape;106;p1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07;p19"/>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8" name="Google Shape;108;p19"/>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9" name="Google Shape;109;p19"/>
          <p:cNvSpPr txBox="1">
            <a:spLocks noGrp="1"/>
          </p:cNvSpPr>
          <p:nvPr>
            <p:ph type="title" idx="2" hasCustomPrompt="1"/>
          </p:nvPr>
        </p:nvSpPr>
        <p:spPr>
          <a:xfrm flipH="1">
            <a:off x="7341067" y="27265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3022121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lt2"/>
        </a:solidFill>
        <a:effectLst/>
      </p:bgPr>
    </p:bg>
    <p:spTree>
      <p:nvGrpSpPr>
        <p:cNvPr id="1" name="Shape 159"/>
        <p:cNvGrpSpPr/>
        <p:nvPr/>
      </p:nvGrpSpPr>
      <p:grpSpPr>
        <a:xfrm>
          <a:off x="0" y="0"/>
          <a:ext cx="0" cy="0"/>
          <a:chOff x="0" y="0"/>
          <a:chExt cx="0" cy="0"/>
        </a:xfrm>
      </p:grpSpPr>
      <p:pic>
        <p:nvPicPr>
          <p:cNvPr id="160" name="Google Shape;160;p23"/>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61" name="Google Shape;161;p23"/>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62" name="Google Shape;162;p23"/>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63" name="Google Shape;163;p23"/>
          <p:cNvSpPr txBox="1">
            <a:spLocks noGrp="1"/>
          </p:cNvSpPr>
          <p:nvPr>
            <p:ph type="subTitle" idx="1"/>
          </p:nvPr>
        </p:nvSpPr>
        <p:spPr>
          <a:xfrm>
            <a:off x="9520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4" name="Google Shape;164;p23"/>
          <p:cNvSpPr txBox="1">
            <a:spLocks noGrp="1"/>
          </p:cNvSpPr>
          <p:nvPr>
            <p:ph type="subTitle" idx="2"/>
          </p:nvPr>
        </p:nvSpPr>
        <p:spPr>
          <a:xfrm>
            <a:off x="81891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5" name="Google Shape;165;p23"/>
          <p:cNvSpPr txBox="1">
            <a:spLocks noGrp="1"/>
          </p:cNvSpPr>
          <p:nvPr>
            <p:ph type="title"/>
          </p:nvPr>
        </p:nvSpPr>
        <p:spPr>
          <a:xfrm>
            <a:off x="9541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6" name="Google Shape;166;p23"/>
          <p:cNvSpPr txBox="1">
            <a:spLocks noGrp="1"/>
          </p:cNvSpPr>
          <p:nvPr>
            <p:ph type="title" idx="3"/>
          </p:nvPr>
        </p:nvSpPr>
        <p:spPr>
          <a:xfrm>
            <a:off x="81868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7" name="Google Shape;167;p23"/>
          <p:cNvSpPr txBox="1">
            <a:spLocks noGrp="1"/>
          </p:cNvSpPr>
          <p:nvPr>
            <p:ph type="title" idx="4"/>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8" name="Google Shape;168;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90090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lt2"/>
        </a:solidFill>
        <a:effectLst/>
      </p:bgPr>
    </p:bg>
    <p:spTree>
      <p:nvGrpSpPr>
        <p:cNvPr id="1" name="Shape 289"/>
        <p:cNvGrpSpPr/>
        <p:nvPr/>
      </p:nvGrpSpPr>
      <p:grpSpPr>
        <a:xfrm>
          <a:off x="0" y="0"/>
          <a:ext cx="0" cy="0"/>
          <a:chOff x="0" y="0"/>
          <a:chExt cx="0" cy="0"/>
        </a:xfrm>
      </p:grpSpPr>
      <p:pic>
        <p:nvPicPr>
          <p:cNvPr id="290" name="Google Shape;290;p38"/>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91" name="Google Shape;291;p38"/>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92" name="Google Shape;292;p38"/>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93" name="Google Shape;293;p3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6297698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4" y="0"/>
            <a:ext cx="4302967" cy="4440533"/>
          </a:xfrm>
          <a:prstGeom prst="rect">
            <a:avLst/>
          </a:prstGeom>
          <a:noFill/>
          <a:ln>
            <a:noFill/>
          </a:ln>
        </p:spPr>
      </p:pic>
      <p:sp>
        <p:nvSpPr>
          <p:cNvPr id="11" name="Google Shape;11;p2"/>
          <p:cNvSpPr txBox="1">
            <a:spLocks noGrp="1"/>
          </p:cNvSpPr>
          <p:nvPr>
            <p:ph type="ctrTitle"/>
          </p:nvPr>
        </p:nvSpPr>
        <p:spPr>
          <a:xfrm>
            <a:off x="5638300" y="1717517"/>
            <a:ext cx="5601200" cy="24676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133">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7417033" y="4083684"/>
            <a:ext cx="38228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823872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7889030" y="0"/>
            <a:ext cx="4302967" cy="4440533"/>
          </a:xfrm>
          <a:prstGeom prst="rect">
            <a:avLst/>
          </a:prstGeom>
          <a:noFill/>
          <a:ln>
            <a:noFill/>
          </a:ln>
        </p:spPr>
      </p:pic>
      <p:sp>
        <p:nvSpPr>
          <p:cNvPr id="16" name="Google Shape;16;p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7;p3"/>
          <p:cNvSpPr txBox="1">
            <a:spLocks noGrp="1"/>
          </p:cNvSpPr>
          <p:nvPr>
            <p:ph type="title"/>
          </p:nvPr>
        </p:nvSpPr>
        <p:spPr>
          <a:xfrm>
            <a:off x="952167" y="2096467"/>
            <a:ext cx="4331200" cy="224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8" name="Google Shape;18;p3"/>
          <p:cNvSpPr txBox="1">
            <a:spLocks noGrp="1"/>
          </p:cNvSpPr>
          <p:nvPr>
            <p:ph type="title" idx="2"/>
          </p:nvPr>
        </p:nvSpPr>
        <p:spPr>
          <a:xfrm>
            <a:off x="952167" y="725267"/>
            <a:ext cx="1905600" cy="116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8000">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9" name="Google Shape;19;p3"/>
          <p:cNvSpPr txBox="1">
            <a:spLocks noGrp="1"/>
          </p:cNvSpPr>
          <p:nvPr>
            <p:ph type="subTitle" idx="1"/>
          </p:nvPr>
        </p:nvSpPr>
        <p:spPr>
          <a:xfrm>
            <a:off x="952167" y="4441700"/>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Tree>
    <p:extLst>
      <p:ext uri="{BB962C8B-B14F-4D97-AF65-F5344CB8AC3E}">
        <p14:creationId xmlns:p14="http://schemas.microsoft.com/office/powerpoint/2010/main" val="70705098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2"/>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28" name="Google Shape;28;p5"/>
          <p:cNvSpPr txBox="1">
            <a:spLocks noGrp="1"/>
          </p:cNvSpPr>
          <p:nvPr>
            <p:ph type="subTitle" idx="1"/>
          </p:nvPr>
        </p:nvSpPr>
        <p:spPr>
          <a:xfrm>
            <a:off x="2214641"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29" name="Google Shape;29;p5"/>
          <p:cNvSpPr txBox="1">
            <a:spLocks noGrp="1"/>
          </p:cNvSpPr>
          <p:nvPr>
            <p:ph type="subTitle" idx="2"/>
          </p:nvPr>
        </p:nvSpPr>
        <p:spPr>
          <a:xfrm>
            <a:off x="6807359"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30" name="Google Shape;30;p5"/>
          <p:cNvSpPr txBox="1">
            <a:spLocks noGrp="1"/>
          </p:cNvSpPr>
          <p:nvPr>
            <p:ph type="title"/>
          </p:nvPr>
        </p:nvSpPr>
        <p:spPr>
          <a:xfrm>
            <a:off x="2599641"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1" name="Google Shape;31;p5"/>
          <p:cNvSpPr txBox="1">
            <a:spLocks noGrp="1"/>
          </p:cNvSpPr>
          <p:nvPr>
            <p:ph type="title" idx="3"/>
          </p:nvPr>
        </p:nvSpPr>
        <p:spPr>
          <a:xfrm>
            <a:off x="7192359"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2" name="Google Shape;32;p5"/>
          <p:cNvSpPr txBox="1">
            <a:spLocks noGrp="1"/>
          </p:cNvSpPr>
          <p:nvPr>
            <p:ph type="title" idx="4"/>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3" name="Google Shape;33;p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522220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747267" cy="2645701"/>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sp>
        <p:nvSpPr>
          <p:cNvPr id="37" name="Google Shape;37;p6"/>
          <p:cNvSpPr txBox="1">
            <a:spLocks noGrp="1"/>
          </p:cNvSpPr>
          <p:nvPr>
            <p:ph type="title"/>
          </p:nvPr>
        </p:nvSpPr>
        <p:spPr>
          <a:xfrm>
            <a:off x="952167" y="729100"/>
            <a:ext cx="10288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8" name="Google Shape;38;p6"/>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86995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pic>
        <p:nvPicPr>
          <p:cNvPr id="168" name="Google Shape;168;p2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Tree>
    <p:extLst>
      <p:ext uri="{BB962C8B-B14F-4D97-AF65-F5344CB8AC3E}">
        <p14:creationId xmlns:p14="http://schemas.microsoft.com/office/powerpoint/2010/main" val="166089545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3944481" y="2372967"/>
            <a:ext cx="4302967" cy="4440533"/>
          </a:xfrm>
          <a:prstGeom prst="rect">
            <a:avLst/>
          </a:prstGeom>
          <a:noFill/>
          <a:ln>
            <a:noFill/>
          </a:ln>
        </p:spPr>
      </p:pic>
      <p:sp>
        <p:nvSpPr>
          <p:cNvPr id="51" name="Google Shape;51;p9"/>
          <p:cNvSpPr txBox="1">
            <a:spLocks noGrp="1"/>
          </p:cNvSpPr>
          <p:nvPr>
            <p:ph type="title"/>
          </p:nvPr>
        </p:nvSpPr>
        <p:spPr>
          <a:xfrm>
            <a:off x="952160" y="2102525"/>
            <a:ext cx="4080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6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2" name="Google Shape;52;p9"/>
          <p:cNvSpPr txBox="1">
            <a:spLocks noGrp="1"/>
          </p:cNvSpPr>
          <p:nvPr>
            <p:ph type="title" idx="2"/>
          </p:nvPr>
        </p:nvSpPr>
        <p:spPr>
          <a:xfrm>
            <a:off x="952167" y="729100"/>
            <a:ext cx="102876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3" name="Google Shape;53;p9"/>
          <p:cNvSpPr txBox="1">
            <a:spLocks noGrp="1"/>
          </p:cNvSpPr>
          <p:nvPr>
            <p:ph type="subTitle" idx="1"/>
          </p:nvPr>
        </p:nvSpPr>
        <p:spPr>
          <a:xfrm>
            <a:off x="952167" y="2660275"/>
            <a:ext cx="3533600" cy="209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54" name="Google Shape;54;p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9407969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11927051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84" name="Google Shape;84;p15"/>
          <p:cNvSpPr txBox="1">
            <a:spLocks noGrp="1"/>
          </p:cNvSpPr>
          <p:nvPr>
            <p:ph type="subTitle" idx="1"/>
          </p:nvPr>
        </p:nvSpPr>
        <p:spPr>
          <a:xfrm>
            <a:off x="2213484"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5" name="Google Shape;85;p15"/>
          <p:cNvSpPr txBox="1">
            <a:spLocks noGrp="1"/>
          </p:cNvSpPr>
          <p:nvPr>
            <p:ph type="title"/>
          </p:nvPr>
        </p:nvSpPr>
        <p:spPr>
          <a:xfrm>
            <a:off x="2213503"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6" name="Google Shape;86;p15"/>
          <p:cNvSpPr txBox="1">
            <a:spLocks noGrp="1"/>
          </p:cNvSpPr>
          <p:nvPr>
            <p:ph type="title" idx="2" hasCustomPrompt="1"/>
          </p:nvPr>
        </p:nvSpPr>
        <p:spPr>
          <a:xfrm>
            <a:off x="1093984" y="2033617"/>
            <a:ext cx="12168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87" name="Google Shape;87;p15"/>
          <p:cNvSpPr txBox="1">
            <a:spLocks noGrp="1"/>
          </p:cNvSpPr>
          <p:nvPr>
            <p:ph type="subTitle" idx="3"/>
          </p:nvPr>
        </p:nvSpPr>
        <p:spPr>
          <a:xfrm>
            <a:off x="2213484"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8" name="Google Shape;88;p15"/>
          <p:cNvSpPr txBox="1">
            <a:spLocks noGrp="1"/>
          </p:cNvSpPr>
          <p:nvPr>
            <p:ph type="title" idx="4"/>
          </p:nvPr>
        </p:nvSpPr>
        <p:spPr>
          <a:xfrm>
            <a:off x="2213503"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9" name="Google Shape;89;p15"/>
          <p:cNvSpPr txBox="1">
            <a:spLocks noGrp="1"/>
          </p:cNvSpPr>
          <p:nvPr>
            <p:ph type="title" idx="5" hasCustomPrompt="1"/>
          </p:nvPr>
        </p:nvSpPr>
        <p:spPr>
          <a:xfrm>
            <a:off x="1091584"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0" name="Google Shape;90;p15"/>
          <p:cNvSpPr txBox="1">
            <a:spLocks noGrp="1"/>
          </p:cNvSpPr>
          <p:nvPr>
            <p:ph type="subTitle" idx="6"/>
          </p:nvPr>
        </p:nvSpPr>
        <p:spPr>
          <a:xfrm>
            <a:off x="7980417"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1" name="Google Shape;91;p15"/>
          <p:cNvSpPr txBox="1">
            <a:spLocks noGrp="1"/>
          </p:cNvSpPr>
          <p:nvPr>
            <p:ph type="title" idx="7"/>
          </p:nvPr>
        </p:nvSpPr>
        <p:spPr>
          <a:xfrm>
            <a:off x="7980436"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2" name="Google Shape;92;p15"/>
          <p:cNvSpPr txBox="1">
            <a:spLocks noGrp="1"/>
          </p:cNvSpPr>
          <p:nvPr>
            <p:ph type="title" idx="8" hasCustomPrompt="1"/>
          </p:nvPr>
        </p:nvSpPr>
        <p:spPr>
          <a:xfrm>
            <a:off x="6841217" y="2033617"/>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3" name="Google Shape;93;p15"/>
          <p:cNvSpPr txBox="1">
            <a:spLocks noGrp="1"/>
          </p:cNvSpPr>
          <p:nvPr>
            <p:ph type="subTitle" idx="9"/>
          </p:nvPr>
        </p:nvSpPr>
        <p:spPr>
          <a:xfrm>
            <a:off x="7980417"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4" name="Google Shape;94;p15"/>
          <p:cNvSpPr txBox="1">
            <a:spLocks noGrp="1"/>
          </p:cNvSpPr>
          <p:nvPr>
            <p:ph type="title" idx="13"/>
          </p:nvPr>
        </p:nvSpPr>
        <p:spPr>
          <a:xfrm>
            <a:off x="7980436"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5" name="Google Shape;95;p15"/>
          <p:cNvSpPr txBox="1">
            <a:spLocks noGrp="1"/>
          </p:cNvSpPr>
          <p:nvPr>
            <p:ph type="title" idx="14" hasCustomPrompt="1"/>
          </p:nvPr>
        </p:nvSpPr>
        <p:spPr>
          <a:xfrm>
            <a:off x="6841217"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6" name="Google Shape;96;p15"/>
          <p:cNvSpPr txBox="1">
            <a:spLocks noGrp="1"/>
          </p:cNvSpPr>
          <p:nvPr>
            <p:ph type="title" idx="15"/>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4000"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7" name="Google Shape;97;p1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9840548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2025650"/>
            <a:ext cx="2747267" cy="2645701"/>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9444733" y="2186649"/>
            <a:ext cx="2747267" cy="2645701"/>
          </a:xfrm>
          <a:prstGeom prst="rect">
            <a:avLst/>
          </a:prstGeom>
          <a:noFill/>
          <a:ln>
            <a:noFill/>
          </a:ln>
        </p:spPr>
      </p:pic>
      <p:sp>
        <p:nvSpPr>
          <p:cNvPr id="165" name="Google Shape;165;p2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4698075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pic>
        <p:nvPicPr>
          <p:cNvPr id="168" name="Google Shape;168;p2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Tree>
    <p:extLst>
      <p:ext uri="{BB962C8B-B14F-4D97-AF65-F5344CB8AC3E}">
        <p14:creationId xmlns:p14="http://schemas.microsoft.com/office/powerpoint/2010/main" val="311291308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2"/>
        </a:solidFill>
        <a:effectLst/>
      </p:bgPr>
    </p:bg>
    <p:spTree>
      <p:nvGrpSpPr>
        <p:cNvPr id="1" name="Shape 169"/>
        <p:cNvGrpSpPr/>
        <p:nvPr/>
      </p:nvGrpSpPr>
      <p:grpSpPr>
        <a:xfrm>
          <a:off x="0" y="0"/>
          <a:ext cx="0" cy="0"/>
          <a:chOff x="0" y="0"/>
          <a:chExt cx="0" cy="0"/>
        </a:xfrm>
      </p:grpSpPr>
      <p:pic>
        <p:nvPicPr>
          <p:cNvPr id="170" name="Google Shape;170;p24"/>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71" name="Google Shape;171;p24"/>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72" name="Google Shape;172;p24"/>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73" name="Google Shape;173;p24"/>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74" name="Google Shape;174;p24"/>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75;p24"/>
          <p:cNvSpPr txBox="1">
            <a:spLocks noGrp="1"/>
          </p:cNvSpPr>
          <p:nvPr>
            <p:ph type="subTitle" idx="1"/>
          </p:nvPr>
        </p:nvSpPr>
        <p:spPr>
          <a:xfrm flipH="1">
            <a:off x="8166800" y="1832100"/>
            <a:ext cx="3065200" cy="5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6" name="Google Shape;176;p24"/>
          <p:cNvSpPr txBox="1">
            <a:spLocks noGrp="1"/>
          </p:cNvSpPr>
          <p:nvPr>
            <p:ph type="subTitle" idx="2"/>
          </p:nvPr>
        </p:nvSpPr>
        <p:spPr>
          <a:xfrm flipH="1">
            <a:off x="960033" y="3796067"/>
            <a:ext cx="3065200" cy="5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7" name="Google Shape;177;p24"/>
          <p:cNvSpPr txBox="1">
            <a:spLocks noGrp="1"/>
          </p:cNvSpPr>
          <p:nvPr>
            <p:ph type="subTitle" idx="3"/>
          </p:nvPr>
        </p:nvSpPr>
        <p:spPr>
          <a:xfrm flipH="1">
            <a:off x="6096000" y="2501785"/>
            <a:ext cx="5136000" cy="115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
        <p:nvSpPr>
          <p:cNvPr id="178" name="Google Shape;178;p24"/>
          <p:cNvSpPr txBox="1">
            <a:spLocks noGrp="1"/>
          </p:cNvSpPr>
          <p:nvPr>
            <p:ph type="subTitle" idx="4"/>
          </p:nvPr>
        </p:nvSpPr>
        <p:spPr>
          <a:xfrm flipH="1">
            <a:off x="960033" y="4466400"/>
            <a:ext cx="5136000" cy="11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Tree>
    <p:extLst>
      <p:ext uri="{BB962C8B-B14F-4D97-AF65-F5344CB8AC3E}">
        <p14:creationId xmlns:p14="http://schemas.microsoft.com/office/powerpoint/2010/main" val="1579872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2"/>
        </a:solidFill>
        <a:effectLst/>
      </p:bgPr>
    </p:bg>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1" name="Google Shape;91;p17"/>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2" name="Google Shape;92;p17"/>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93;p17"/>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4" name="Google Shape;94;p17"/>
          <p:cNvSpPr txBox="1">
            <a:spLocks noGrp="1"/>
          </p:cNvSpPr>
          <p:nvPr>
            <p:ph type="subTitle" idx="1"/>
          </p:nvPr>
        </p:nvSpPr>
        <p:spPr>
          <a:xfrm flipH="1">
            <a:off x="2411967" y="3793317"/>
            <a:ext cx="3480400" cy="82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133"/>
            </a:lvl1pPr>
            <a:lvl2pPr lvl="1" algn="r" rtl="0">
              <a:lnSpc>
                <a:spcPct val="100000"/>
              </a:lnSpc>
              <a:spcBef>
                <a:spcPts val="0"/>
              </a:spcBef>
              <a:spcAft>
                <a:spcPts val="0"/>
              </a:spcAft>
              <a:buNone/>
              <a:defRPr sz="2133"/>
            </a:lvl2pPr>
            <a:lvl3pPr lvl="2" algn="r" rtl="0">
              <a:lnSpc>
                <a:spcPct val="100000"/>
              </a:lnSpc>
              <a:spcBef>
                <a:spcPts val="0"/>
              </a:spcBef>
              <a:spcAft>
                <a:spcPts val="0"/>
              </a:spcAft>
              <a:buNone/>
              <a:defRPr sz="2133"/>
            </a:lvl3pPr>
            <a:lvl4pPr lvl="3" algn="r" rtl="0">
              <a:lnSpc>
                <a:spcPct val="100000"/>
              </a:lnSpc>
              <a:spcBef>
                <a:spcPts val="0"/>
              </a:spcBef>
              <a:spcAft>
                <a:spcPts val="0"/>
              </a:spcAft>
              <a:buNone/>
              <a:defRPr sz="2133"/>
            </a:lvl4pPr>
            <a:lvl5pPr lvl="4" algn="r" rtl="0">
              <a:lnSpc>
                <a:spcPct val="100000"/>
              </a:lnSpc>
              <a:spcBef>
                <a:spcPts val="0"/>
              </a:spcBef>
              <a:spcAft>
                <a:spcPts val="0"/>
              </a:spcAft>
              <a:buNone/>
              <a:defRPr sz="2133"/>
            </a:lvl5pPr>
            <a:lvl6pPr lvl="5" algn="r" rtl="0">
              <a:lnSpc>
                <a:spcPct val="100000"/>
              </a:lnSpc>
              <a:spcBef>
                <a:spcPts val="0"/>
              </a:spcBef>
              <a:spcAft>
                <a:spcPts val="0"/>
              </a:spcAft>
              <a:buNone/>
              <a:defRPr sz="2133"/>
            </a:lvl6pPr>
            <a:lvl7pPr lvl="6" algn="r" rtl="0">
              <a:lnSpc>
                <a:spcPct val="100000"/>
              </a:lnSpc>
              <a:spcBef>
                <a:spcPts val="0"/>
              </a:spcBef>
              <a:spcAft>
                <a:spcPts val="0"/>
              </a:spcAft>
              <a:buNone/>
              <a:defRPr sz="2133"/>
            </a:lvl7pPr>
            <a:lvl8pPr lvl="7" algn="r" rtl="0">
              <a:lnSpc>
                <a:spcPct val="100000"/>
              </a:lnSpc>
              <a:spcBef>
                <a:spcPts val="0"/>
              </a:spcBef>
              <a:spcAft>
                <a:spcPts val="0"/>
              </a:spcAft>
              <a:buNone/>
              <a:defRPr sz="2133"/>
            </a:lvl8pPr>
            <a:lvl9pPr lvl="8" algn="r" rtl="0">
              <a:lnSpc>
                <a:spcPct val="100000"/>
              </a:lnSpc>
              <a:spcBef>
                <a:spcPts val="0"/>
              </a:spcBef>
              <a:spcAft>
                <a:spcPts val="0"/>
              </a:spcAft>
              <a:buNone/>
              <a:defRPr sz="2133"/>
            </a:lvl9pPr>
          </a:lstStyle>
          <a:p>
            <a:endParaRPr/>
          </a:p>
        </p:txBody>
      </p:sp>
      <p:sp>
        <p:nvSpPr>
          <p:cNvPr id="95" name="Google Shape;95;p17"/>
          <p:cNvSpPr txBox="1">
            <a:spLocks noGrp="1"/>
          </p:cNvSpPr>
          <p:nvPr>
            <p:ph type="title" idx="2" hasCustomPrompt="1"/>
          </p:nvPr>
        </p:nvSpPr>
        <p:spPr>
          <a:xfrm flipH="1">
            <a:off x="7315667" y="15536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340258501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2"/>
        </a:solidFill>
        <a:effectLst/>
      </p:bgPr>
    </p:bg>
    <p:spTree>
      <p:nvGrpSpPr>
        <p:cNvPr id="1" name="Shape 261"/>
        <p:cNvGrpSpPr/>
        <p:nvPr/>
      </p:nvGrpSpPr>
      <p:grpSpPr>
        <a:xfrm>
          <a:off x="0" y="0"/>
          <a:ext cx="0" cy="0"/>
          <a:chOff x="0" y="0"/>
          <a:chExt cx="0" cy="0"/>
        </a:xfrm>
      </p:grpSpPr>
      <p:pic>
        <p:nvPicPr>
          <p:cNvPr id="262" name="Google Shape;262;p32"/>
          <p:cNvPicPr preferRelativeResize="0"/>
          <p:nvPr/>
        </p:nvPicPr>
        <p:blipFill>
          <a:blip r:embed="rId2">
            <a:alphaModFix amt="75000"/>
          </a:blip>
          <a:stretch>
            <a:fillRect/>
          </a:stretch>
        </p:blipFill>
        <p:spPr>
          <a:xfrm flipH="1">
            <a:off x="9444733" y="0"/>
            <a:ext cx="2747267" cy="2645701"/>
          </a:xfrm>
          <a:prstGeom prst="rect">
            <a:avLst/>
          </a:prstGeom>
          <a:noFill/>
          <a:ln>
            <a:noFill/>
          </a:ln>
        </p:spPr>
      </p:pic>
      <p:pic>
        <p:nvPicPr>
          <p:cNvPr id="263" name="Google Shape;263;p32"/>
          <p:cNvPicPr preferRelativeResize="0"/>
          <p:nvPr/>
        </p:nvPicPr>
        <p:blipFill>
          <a:blip r:embed="rId2">
            <a:alphaModFix amt="75000"/>
          </a:blip>
          <a:stretch>
            <a:fillRect/>
          </a:stretch>
        </p:blipFill>
        <p:spPr>
          <a:xfrm rot="10800000" flipH="1">
            <a:off x="0" y="4212300"/>
            <a:ext cx="2747267" cy="2645701"/>
          </a:xfrm>
          <a:prstGeom prst="rect">
            <a:avLst/>
          </a:prstGeom>
          <a:noFill/>
          <a:ln>
            <a:noFill/>
          </a:ln>
        </p:spPr>
      </p:pic>
      <p:sp>
        <p:nvSpPr>
          <p:cNvPr id="264" name="Google Shape;264;p32"/>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65" name="Google Shape;265;p3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8143875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2"/>
        </a:solidFill>
        <a:effectLst/>
      </p:bgPr>
    </p:bg>
    <p:spTree>
      <p:nvGrpSpPr>
        <p:cNvPr id="1" name="Shape 266"/>
        <p:cNvGrpSpPr/>
        <p:nvPr/>
      </p:nvGrpSpPr>
      <p:grpSpPr>
        <a:xfrm>
          <a:off x="0" y="0"/>
          <a:ext cx="0" cy="0"/>
          <a:chOff x="0" y="0"/>
          <a:chExt cx="0" cy="0"/>
        </a:xfrm>
      </p:grpSpPr>
      <p:pic>
        <p:nvPicPr>
          <p:cNvPr id="267" name="Google Shape;267;p3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68" name="Google Shape;268;p3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69" name="Google Shape;269;p33"/>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70" name="Google Shape;270;p3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7980209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lt2"/>
        </a:solid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8" name="Google Shape;98;p18"/>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9" name="Google Shape;99;p1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00;p18"/>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1" name="Google Shape;101;p18"/>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2" name="Google Shape;102;p18"/>
          <p:cNvSpPr txBox="1">
            <a:spLocks noGrp="1"/>
          </p:cNvSpPr>
          <p:nvPr>
            <p:ph type="title" idx="2" hasCustomPrompt="1"/>
          </p:nvPr>
        </p:nvSpPr>
        <p:spPr>
          <a:xfrm flipH="1">
            <a:off x="6591767" y="11429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1183856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5.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theme" Target="../theme/theme6.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theme" Target="../theme/theme7.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theme" Target="../theme/theme8.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theme" Target="../theme/theme9.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78439068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542536309"/>
      </p:ext>
    </p:extLst>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085509347"/>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522226711"/>
      </p:ext>
    </p:extLst>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extLst>
      <p:ext uri="{BB962C8B-B14F-4D97-AF65-F5344CB8AC3E}">
        <p14:creationId xmlns:p14="http://schemas.microsoft.com/office/powerpoint/2010/main" val="786866033"/>
      </p:ext>
    </p:extLst>
  </p:cSld>
  <p:clrMap bg1="lt1" tx1="dk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682501602"/>
      </p:ext>
    </p:extLst>
  </p:cSld>
  <p:clrMap bg1="lt1" tx1="dk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23868379"/>
      </p:ext>
    </p:extLst>
  </p:cSld>
  <p:clrMap bg1="lt1" tx1="dk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647050802"/>
      </p:ext>
    </p:extLst>
  </p:cSld>
  <p:clrMap bg1="lt1" tx1="dk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28453560"/>
      </p:ext>
    </p:extLst>
  </p:cSld>
  <p:clrMap bg1="lt1" tx1="dk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0.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06.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18.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06.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18.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06.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4.png"/></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4.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2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24.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24.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24.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24.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2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24.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24.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24.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124.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24.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24.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124.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24.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3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139.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139.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139.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139.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139.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1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139.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139.xml"/><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139.xml"/><Relationship Id="rId5" Type="http://schemas.openxmlformats.org/officeDocument/2006/relationships/image" Target="../media/image61.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139.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139.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139.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139.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139.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139.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13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4.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0.xml"/><Relationship Id="rId1" Type="http://schemas.openxmlformats.org/officeDocument/2006/relationships/slideLayout" Target="../slideLayouts/slideLayout139.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1.xml"/><Relationship Id="rId1" Type="http://schemas.openxmlformats.org/officeDocument/2006/relationships/slideLayout" Target="../slideLayouts/slideLayout139.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2.xml"/><Relationship Id="rId1" Type="http://schemas.openxmlformats.org/officeDocument/2006/relationships/slideLayout" Target="../slideLayouts/slideLayout139.xml"/><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2"/>
          <p:cNvSpPr txBox="1">
            <a:spLocks noGrp="1"/>
          </p:cNvSpPr>
          <p:nvPr>
            <p:ph type="ctrTitle"/>
          </p:nvPr>
        </p:nvSpPr>
        <p:spPr>
          <a:xfrm>
            <a:off x="5765805" y="570131"/>
            <a:ext cx="5961517" cy="2467600"/>
          </a:xfrm>
          <a:prstGeom prst="rect">
            <a:avLst/>
          </a:prstGeom>
        </p:spPr>
        <p:txBody>
          <a:bodyPr spcFirstLastPara="1" wrap="square" lIns="121900" tIns="121900" rIns="121900" bIns="121900" anchor="ctr" anchorCtr="0">
            <a:noAutofit/>
          </a:bodyPr>
          <a:lstStyle/>
          <a:p>
            <a:r>
              <a:rPr lang="en" sz="6800" dirty="0" smtClean="0">
                <a:solidFill>
                  <a:srgbClr val="4F777F"/>
                </a:solidFill>
              </a:rPr>
              <a:t>Hệ thống quản lý cửa hàng bán sách</a:t>
            </a:r>
            <a:endParaRPr sz="7200" dirty="0">
              <a:solidFill>
                <a:srgbClr val="4F777F"/>
              </a:solidFill>
            </a:endParaRPr>
          </a:p>
        </p:txBody>
      </p:sp>
      <p:sp>
        <p:nvSpPr>
          <p:cNvPr id="443" name="Google Shape;443;p42"/>
          <p:cNvSpPr txBox="1">
            <a:spLocks noGrp="1"/>
          </p:cNvSpPr>
          <p:nvPr>
            <p:ph type="subTitle" idx="1"/>
          </p:nvPr>
        </p:nvSpPr>
        <p:spPr>
          <a:xfrm>
            <a:off x="6506518" y="4412384"/>
            <a:ext cx="5257365" cy="1056800"/>
          </a:xfrm>
          <a:prstGeom prst="rect">
            <a:avLst/>
          </a:prstGeom>
        </p:spPr>
        <p:txBody>
          <a:bodyPr spcFirstLastPara="1" wrap="square" lIns="121900" tIns="121900" rIns="121900" bIns="121900" anchor="t" anchorCtr="0">
            <a:noAutofit/>
          </a:bodyPr>
          <a:lstStyle/>
          <a:p>
            <a:pPr marL="0" indent="0" algn="ctr">
              <a:spcBef>
                <a:spcPts val="800"/>
              </a:spcBef>
              <a:spcAft>
                <a:spcPts val="800"/>
              </a:spcAft>
            </a:pPr>
            <a:r>
              <a:rPr lang="en" b="1" dirty="0">
                <a:solidFill>
                  <a:srgbClr val="4F777F"/>
                </a:solidFill>
              </a:rPr>
              <a:t>NHÓM </a:t>
            </a:r>
            <a:r>
              <a:rPr lang="en" b="1" dirty="0" smtClean="0">
                <a:solidFill>
                  <a:srgbClr val="4F777F"/>
                </a:solidFill>
              </a:rPr>
              <a:t>16</a:t>
            </a:r>
            <a:endParaRPr lang="en" b="1" dirty="0">
              <a:solidFill>
                <a:srgbClr val="4F777F"/>
              </a:solidFill>
            </a:endParaRPr>
          </a:p>
          <a:p>
            <a:pPr marL="0" indent="0">
              <a:spcBef>
                <a:spcPts val="800"/>
              </a:spcBef>
              <a:spcAft>
                <a:spcPts val="800"/>
              </a:spcAft>
            </a:pPr>
            <a:r>
              <a:rPr lang="en" b="1" dirty="0">
                <a:solidFill>
                  <a:srgbClr val="4F777F"/>
                </a:solidFill>
              </a:rPr>
              <a:t>Giảng viên hướng dẫn: </a:t>
            </a:r>
            <a:r>
              <a:rPr lang="en" b="1" dirty="0" smtClean="0">
                <a:solidFill>
                  <a:srgbClr val="4F777F"/>
                </a:solidFill>
              </a:rPr>
              <a:t>Phan Nguyệt Minh</a:t>
            </a:r>
            <a:endParaRPr b="1" dirty="0">
              <a:solidFill>
                <a:srgbClr val="4F777F"/>
              </a:solidFill>
            </a:endParaRPr>
          </a:p>
        </p:txBody>
      </p:sp>
      <p:grpSp>
        <p:nvGrpSpPr>
          <p:cNvPr id="444" name="Google Shape;444;p42"/>
          <p:cNvGrpSpPr/>
          <p:nvPr/>
        </p:nvGrpSpPr>
        <p:grpSpPr>
          <a:xfrm>
            <a:off x="850658" y="3153985"/>
            <a:ext cx="5398205" cy="3135385"/>
            <a:chOff x="953187" y="2352950"/>
            <a:chExt cx="4174300" cy="2424517"/>
          </a:xfrm>
        </p:grpSpPr>
        <p:sp>
          <p:nvSpPr>
            <p:cNvPr id="445" name="Google Shape;445;p42"/>
            <p:cNvSpPr/>
            <p:nvPr/>
          </p:nvSpPr>
          <p:spPr>
            <a:xfrm>
              <a:off x="953187" y="4251247"/>
              <a:ext cx="4174300" cy="526220"/>
            </a:xfrm>
            <a:custGeom>
              <a:avLst/>
              <a:gdLst/>
              <a:ahLst/>
              <a:cxnLst/>
              <a:rect l="l" t="t" r="r" b="b"/>
              <a:pathLst>
                <a:path w="166972" h="15234" extrusionOk="0">
                  <a:moveTo>
                    <a:pt x="83486" y="1"/>
                  </a:moveTo>
                  <a:cubicBezTo>
                    <a:pt x="37370" y="1"/>
                    <a:pt x="1" y="3411"/>
                    <a:pt x="1" y="7617"/>
                  </a:cubicBezTo>
                  <a:cubicBezTo>
                    <a:pt x="1" y="11823"/>
                    <a:pt x="37370" y="15233"/>
                    <a:pt x="83486" y="15233"/>
                  </a:cubicBezTo>
                  <a:cubicBezTo>
                    <a:pt x="129602" y="15233"/>
                    <a:pt x="166971" y="11823"/>
                    <a:pt x="166971" y="7617"/>
                  </a:cubicBezTo>
                  <a:cubicBezTo>
                    <a:pt x="166971" y="3411"/>
                    <a:pt x="129602" y="1"/>
                    <a:pt x="8348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6" name="Google Shape;446;p42"/>
            <p:cNvSpPr/>
            <p:nvPr/>
          </p:nvSpPr>
          <p:spPr>
            <a:xfrm>
              <a:off x="3151725" y="3745425"/>
              <a:ext cx="1626850" cy="696250"/>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7" name="Google Shape;447;p42"/>
            <p:cNvSpPr/>
            <p:nvPr/>
          </p:nvSpPr>
          <p:spPr>
            <a:xfrm>
              <a:off x="1524925" y="3745425"/>
              <a:ext cx="1626825" cy="696250"/>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8" name="Google Shape;448;p42"/>
            <p:cNvSpPr/>
            <p:nvPr/>
          </p:nvSpPr>
          <p:spPr>
            <a:xfrm>
              <a:off x="1371125" y="3745425"/>
              <a:ext cx="308125" cy="696250"/>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9" name="Google Shape;449;p42"/>
            <p:cNvSpPr/>
            <p:nvPr/>
          </p:nvSpPr>
          <p:spPr>
            <a:xfrm>
              <a:off x="2992725" y="3745425"/>
              <a:ext cx="307600" cy="696250"/>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0" name="Google Shape;450;p42"/>
            <p:cNvSpPr/>
            <p:nvPr/>
          </p:nvSpPr>
          <p:spPr>
            <a:xfrm>
              <a:off x="3099950" y="3816050"/>
              <a:ext cx="245350" cy="555025"/>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1" name="Google Shape;451;p42"/>
            <p:cNvSpPr/>
            <p:nvPr/>
          </p:nvSpPr>
          <p:spPr>
            <a:xfrm>
              <a:off x="3222875" y="3816050"/>
              <a:ext cx="1497100" cy="555025"/>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2" name="Google Shape;452;p42"/>
            <p:cNvSpPr/>
            <p:nvPr/>
          </p:nvSpPr>
          <p:spPr>
            <a:xfrm>
              <a:off x="4753950" y="3745425"/>
              <a:ext cx="49200" cy="70650"/>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3" name="Google Shape;453;p42"/>
            <p:cNvSpPr/>
            <p:nvPr/>
          </p:nvSpPr>
          <p:spPr>
            <a:xfrm>
              <a:off x="4753950" y="4371050"/>
              <a:ext cx="49200" cy="70625"/>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4" name="Google Shape;454;p42"/>
            <p:cNvSpPr/>
            <p:nvPr/>
          </p:nvSpPr>
          <p:spPr>
            <a:xfrm>
              <a:off x="3345275" y="3941600"/>
              <a:ext cx="205075" cy="320675"/>
            </a:xfrm>
            <a:custGeom>
              <a:avLst/>
              <a:gdLst/>
              <a:ahLst/>
              <a:cxnLst/>
              <a:rect l="l" t="t" r="r" b="b"/>
              <a:pathLst>
                <a:path w="8203" h="12827" extrusionOk="0">
                  <a:moveTo>
                    <a:pt x="1" y="0"/>
                  </a:moveTo>
                  <a:lnTo>
                    <a:pt x="1" y="12826"/>
                  </a:lnTo>
                  <a:lnTo>
                    <a:pt x="4102" y="9123"/>
                  </a:lnTo>
                  <a:lnTo>
                    <a:pt x="8203" y="12826"/>
                  </a:lnTo>
                  <a:lnTo>
                    <a:pt x="8203" y="0"/>
                  </a:lnTo>
                  <a:close/>
                </a:path>
              </a:pathLst>
            </a:custGeom>
            <a:solidFill>
              <a:srgbClr val="EF53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5" name="Google Shape;455;p42"/>
            <p:cNvSpPr/>
            <p:nvPr/>
          </p:nvSpPr>
          <p:spPr>
            <a:xfrm>
              <a:off x="2862975" y="3049200"/>
              <a:ext cx="1626850" cy="696250"/>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6" name="Google Shape;456;p42"/>
            <p:cNvSpPr/>
            <p:nvPr/>
          </p:nvSpPr>
          <p:spPr>
            <a:xfrm>
              <a:off x="1236175" y="3049200"/>
              <a:ext cx="1626825" cy="696250"/>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7" name="Google Shape;457;p42"/>
            <p:cNvSpPr/>
            <p:nvPr/>
          </p:nvSpPr>
          <p:spPr>
            <a:xfrm>
              <a:off x="1082375" y="3049200"/>
              <a:ext cx="307625" cy="696250"/>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8" name="Google Shape;458;p42"/>
            <p:cNvSpPr/>
            <p:nvPr/>
          </p:nvSpPr>
          <p:spPr>
            <a:xfrm>
              <a:off x="2703450" y="3049200"/>
              <a:ext cx="308125" cy="696250"/>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9" name="Google Shape;459;p42"/>
            <p:cNvSpPr/>
            <p:nvPr/>
          </p:nvSpPr>
          <p:spPr>
            <a:xfrm>
              <a:off x="2811200" y="3119825"/>
              <a:ext cx="245350" cy="555000"/>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0" name="Google Shape;460;p42"/>
            <p:cNvSpPr/>
            <p:nvPr/>
          </p:nvSpPr>
          <p:spPr>
            <a:xfrm>
              <a:off x="2933600" y="3119825"/>
              <a:ext cx="1497125" cy="555000"/>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1" name="Google Shape;461;p42"/>
            <p:cNvSpPr/>
            <p:nvPr/>
          </p:nvSpPr>
          <p:spPr>
            <a:xfrm>
              <a:off x="4465225" y="3049200"/>
              <a:ext cx="48650" cy="70625"/>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2" name="Google Shape;462;p42"/>
            <p:cNvSpPr/>
            <p:nvPr/>
          </p:nvSpPr>
          <p:spPr>
            <a:xfrm>
              <a:off x="4465225" y="3674800"/>
              <a:ext cx="49175" cy="70650"/>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3" name="Google Shape;463;p42"/>
            <p:cNvSpPr/>
            <p:nvPr/>
          </p:nvSpPr>
          <p:spPr>
            <a:xfrm>
              <a:off x="3347375" y="2352950"/>
              <a:ext cx="1626300" cy="696275"/>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4" name="Google Shape;464;p42"/>
            <p:cNvSpPr/>
            <p:nvPr/>
          </p:nvSpPr>
          <p:spPr>
            <a:xfrm>
              <a:off x="1720550" y="2352950"/>
              <a:ext cx="1626325" cy="696275"/>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5" name="Google Shape;465;p42"/>
            <p:cNvSpPr/>
            <p:nvPr/>
          </p:nvSpPr>
          <p:spPr>
            <a:xfrm>
              <a:off x="1566250" y="2352950"/>
              <a:ext cx="308125" cy="696275"/>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6" name="Google Shape;466;p42"/>
            <p:cNvSpPr/>
            <p:nvPr/>
          </p:nvSpPr>
          <p:spPr>
            <a:xfrm>
              <a:off x="3187825" y="2352950"/>
              <a:ext cx="307600" cy="696275"/>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7" name="Google Shape;467;p42"/>
            <p:cNvSpPr/>
            <p:nvPr/>
          </p:nvSpPr>
          <p:spPr>
            <a:xfrm>
              <a:off x="3295050" y="2423575"/>
              <a:ext cx="245375" cy="555025"/>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8" name="Google Shape;468;p42"/>
            <p:cNvSpPr/>
            <p:nvPr/>
          </p:nvSpPr>
          <p:spPr>
            <a:xfrm>
              <a:off x="3417975" y="2423575"/>
              <a:ext cx="1497125" cy="554500"/>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9" name="Google Shape;469;p42"/>
            <p:cNvSpPr/>
            <p:nvPr/>
          </p:nvSpPr>
          <p:spPr>
            <a:xfrm>
              <a:off x="4949600" y="2352950"/>
              <a:ext cx="48675" cy="70650"/>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0" name="Google Shape;470;p42"/>
            <p:cNvSpPr/>
            <p:nvPr/>
          </p:nvSpPr>
          <p:spPr>
            <a:xfrm>
              <a:off x="4949600" y="2978575"/>
              <a:ext cx="48675" cy="70650"/>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1" name="Google Shape;471;p42"/>
            <p:cNvSpPr/>
            <p:nvPr/>
          </p:nvSpPr>
          <p:spPr>
            <a:xfrm>
              <a:off x="1720550" y="2352950"/>
              <a:ext cx="230725" cy="696275"/>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2" name="Google Shape;472;p42"/>
            <p:cNvSpPr/>
            <p:nvPr/>
          </p:nvSpPr>
          <p:spPr>
            <a:xfrm>
              <a:off x="1874350" y="2352950"/>
              <a:ext cx="231225" cy="696275"/>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3" name="Google Shape;473;p42"/>
            <p:cNvSpPr/>
            <p:nvPr/>
          </p:nvSpPr>
          <p:spPr>
            <a:xfrm>
              <a:off x="4408036" y="2610309"/>
              <a:ext cx="285848" cy="333099"/>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4" name="Google Shape;474;p42"/>
            <p:cNvSpPr/>
            <p:nvPr/>
          </p:nvSpPr>
          <p:spPr>
            <a:xfrm>
              <a:off x="1374800" y="3745425"/>
              <a:ext cx="1771725" cy="275175"/>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5" name="Google Shape;475;p42"/>
            <p:cNvSpPr/>
            <p:nvPr/>
          </p:nvSpPr>
          <p:spPr>
            <a:xfrm>
              <a:off x="3146500" y="3745425"/>
              <a:ext cx="5250" cy="550"/>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6" name="Google Shape;476;p42"/>
            <p:cNvSpPr/>
            <p:nvPr/>
          </p:nvSpPr>
          <p:spPr>
            <a:xfrm>
              <a:off x="3146500" y="4441650"/>
              <a:ext cx="5250" cy="25"/>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7" name="Google Shape;477;p42"/>
            <p:cNvSpPr/>
            <p:nvPr/>
          </p:nvSpPr>
          <p:spPr>
            <a:xfrm>
              <a:off x="3187825" y="3049200"/>
              <a:ext cx="1326575" cy="70625"/>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8" name="Google Shape;478;p42"/>
            <p:cNvSpPr/>
            <p:nvPr/>
          </p:nvSpPr>
          <p:spPr>
            <a:xfrm>
              <a:off x="3215550" y="3119825"/>
              <a:ext cx="1215175" cy="160075"/>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9" name="Google Shape;479;p42"/>
            <p:cNvSpPr/>
            <p:nvPr/>
          </p:nvSpPr>
          <p:spPr>
            <a:xfrm>
              <a:off x="2015050" y="4261200"/>
              <a:ext cx="1859625" cy="347875"/>
            </a:xfrm>
            <a:custGeom>
              <a:avLst/>
              <a:gdLst/>
              <a:ahLst/>
              <a:cxnLst/>
              <a:rect l="l" t="t" r="r" b="b"/>
              <a:pathLst>
                <a:path w="74385" h="13915" extrusionOk="0">
                  <a:moveTo>
                    <a:pt x="74280" y="0"/>
                  </a:moveTo>
                  <a:lnTo>
                    <a:pt x="4060" y="7407"/>
                  </a:lnTo>
                  <a:cubicBezTo>
                    <a:pt x="2679" y="7491"/>
                    <a:pt x="1507" y="8370"/>
                    <a:pt x="1068" y="9688"/>
                  </a:cubicBezTo>
                  <a:lnTo>
                    <a:pt x="168" y="12262"/>
                  </a:lnTo>
                  <a:cubicBezTo>
                    <a:pt x="1" y="12743"/>
                    <a:pt x="147" y="13266"/>
                    <a:pt x="524" y="13601"/>
                  </a:cubicBezTo>
                  <a:cubicBezTo>
                    <a:pt x="754" y="13810"/>
                    <a:pt x="1047" y="13915"/>
                    <a:pt x="1340" y="13915"/>
                  </a:cubicBezTo>
                  <a:cubicBezTo>
                    <a:pt x="1528" y="13915"/>
                    <a:pt x="1717" y="13873"/>
                    <a:pt x="1905" y="13789"/>
                  </a:cubicBezTo>
                  <a:cubicBezTo>
                    <a:pt x="3328" y="13078"/>
                    <a:pt x="5713" y="11466"/>
                    <a:pt x="6131" y="8370"/>
                  </a:cubicBezTo>
                  <a:lnTo>
                    <a:pt x="74384" y="1172"/>
                  </a:lnTo>
                  <a:lnTo>
                    <a:pt x="74280"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0" name="Google Shape;480;p42"/>
            <p:cNvSpPr/>
            <p:nvPr/>
          </p:nvSpPr>
          <p:spPr>
            <a:xfrm>
              <a:off x="2205975" y="4261200"/>
              <a:ext cx="1859625" cy="347875"/>
            </a:xfrm>
            <a:custGeom>
              <a:avLst/>
              <a:gdLst/>
              <a:ahLst/>
              <a:cxnLst/>
              <a:rect l="l" t="t" r="r" b="b"/>
              <a:pathLst>
                <a:path w="74385" h="13915" extrusionOk="0">
                  <a:moveTo>
                    <a:pt x="126" y="0"/>
                  </a:moveTo>
                  <a:lnTo>
                    <a:pt x="1" y="1172"/>
                  </a:lnTo>
                  <a:lnTo>
                    <a:pt x="68254" y="8370"/>
                  </a:lnTo>
                  <a:cubicBezTo>
                    <a:pt x="68672" y="11466"/>
                    <a:pt x="71058" y="13078"/>
                    <a:pt x="72480" y="13789"/>
                  </a:cubicBezTo>
                  <a:cubicBezTo>
                    <a:pt x="72669" y="13873"/>
                    <a:pt x="72857" y="13915"/>
                    <a:pt x="73045" y="13915"/>
                  </a:cubicBezTo>
                  <a:cubicBezTo>
                    <a:pt x="73338" y="13915"/>
                    <a:pt x="73631" y="13810"/>
                    <a:pt x="73861" y="13601"/>
                  </a:cubicBezTo>
                  <a:cubicBezTo>
                    <a:pt x="74238" y="13266"/>
                    <a:pt x="74384" y="12743"/>
                    <a:pt x="74217" y="12262"/>
                  </a:cubicBezTo>
                  <a:lnTo>
                    <a:pt x="73317" y="9688"/>
                  </a:lnTo>
                  <a:cubicBezTo>
                    <a:pt x="72878" y="8370"/>
                    <a:pt x="71706" y="7491"/>
                    <a:pt x="70325" y="7407"/>
                  </a:cubicBezTo>
                  <a:lnTo>
                    <a:pt x="126" y="0"/>
                  </a:lnTo>
                  <a:close/>
                </a:path>
              </a:pathLst>
            </a:custGeom>
            <a:solidFill>
              <a:srgbClr val="42424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1" name="Google Shape;481;p42"/>
            <p:cNvSpPr/>
            <p:nvPr/>
          </p:nvSpPr>
          <p:spPr>
            <a:xfrm>
              <a:off x="3119300" y="4282875"/>
              <a:ext cx="42925" cy="78025"/>
            </a:xfrm>
            <a:custGeom>
              <a:avLst/>
              <a:gdLst/>
              <a:ahLst/>
              <a:cxnLst/>
              <a:rect l="l" t="t" r="r" b="b"/>
              <a:pathLst>
                <a:path w="1717" h="3121" extrusionOk="0">
                  <a:moveTo>
                    <a:pt x="537" y="1"/>
                  </a:moveTo>
                  <a:cubicBezTo>
                    <a:pt x="511" y="1"/>
                    <a:pt x="485" y="4"/>
                    <a:pt x="461" y="12"/>
                  </a:cubicBezTo>
                  <a:cubicBezTo>
                    <a:pt x="105" y="96"/>
                    <a:pt x="1" y="870"/>
                    <a:pt x="231" y="1728"/>
                  </a:cubicBezTo>
                  <a:cubicBezTo>
                    <a:pt x="425" y="2523"/>
                    <a:pt x="852" y="3120"/>
                    <a:pt x="1197" y="3120"/>
                  </a:cubicBezTo>
                  <a:cubicBezTo>
                    <a:pt x="1224" y="3120"/>
                    <a:pt x="1251" y="3116"/>
                    <a:pt x="1277" y="3109"/>
                  </a:cubicBezTo>
                  <a:cubicBezTo>
                    <a:pt x="1612" y="3025"/>
                    <a:pt x="1716" y="2251"/>
                    <a:pt x="1486" y="1393"/>
                  </a:cubicBezTo>
                  <a:cubicBezTo>
                    <a:pt x="1292" y="598"/>
                    <a:pt x="865" y="1"/>
                    <a:pt x="537" y="1"/>
                  </a:cubicBezTo>
                  <a:close/>
                </a:path>
              </a:pathLst>
            </a:custGeom>
            <a:solidFill>
              <a:srgbClr val="FFECB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2" name="Google Shape;482;p42"/>
            <p:cNvSpPr/>
            <p:nvPr/>
          </p:nvSpPr>
          <p:spPr>
            <a:xfrm>
              <a:off x="2918425" y="4282875"/>
              <a:ext cx="42925" cy="78025"/>
            </a:xfrm>
            <a:custGeom>
              <a:avLst/>
              <a:gdLst/>
              <a:ahLst/>
              <a:cxnLst/>
              <a:rect l="l" t="t" r="r" b="b"/>
              <a:pathLst>
                <a:path w="1717" h="3121" extrusionOk="0">
                  <a:moveTo>
                    <a:pt x="1197" y="1"/>
                  </a:moveTo>
                  <a:cubicBezTo>
                    <a:pt x="852" y="1"/>
                    <a:pt x="425" y="598"/>
                    <a:pt x="231" y="1393"/>
                  </a:cubicBezTo>
                  <a:cubicBezTo>
                    <a:pt x="1" y="2251"/>
                    <a:pt x="105" y="3025"/>
                    <a:pt x="461" y="3109"/>
                  </a:cubicBezTo>
                  <a:cubicBezTo>
                    <a:pt x="486" y="3116"/>
                    <a:pt x="511" y="3120"/>
                    <a:pt x="537" y="3120"/>
                  </a:cubicBezTo>
                  <a:cubicBezTo>
                    <a:pt x="865" y="3120"/>
                    <a:pt x="1293" y="2523"/>
                    <a:pt x="1486" y="1728"/>
                  </a:cubicBezTo>
                  <a:cubicBezTo>
                    <a:pt x="1717" y="870"/>
                    <a:pt x="1612" y="96"/>
                    <a:pt x="1277" y="12"/>
                  </a:cubicBezTo>
                  <a:cubicBezTo>
                    <a:pt x="1251" y="4"/>
                    <a:pt x="1224" y="1"/>
                    <a:pt x="1197" y="1"/>
                  </a:cubicBezTo>
                  <a:close/>
                </a:path>
              </a:pathLst>
            </a:custGeom>
            <a:solidFill>
              <a:srgbClr val="FFECB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3" name="Google Shape;483;p42"/>
            <p:cNvSpPr/>
            <p:nvPr/>
          </p:nvSpPr>
          <p:spPr>
            <a:xfrm>
              <a:off x="2902750" y="4179075"/>
              <a:ext cx="275150" cy="182575"/>
            </a:xfrm>
            <a:custGeom>
              <a:avLst/>
              <a:gdLst/>
              <a:ahLst/>
              <a:cxnLst/>
              <a:rect l="l" t="t" r="r" b="b"/>
              <a:pathLst>
                <a:path w="11006" h="7303" extrusionOk="0">
                  <a:moveTo>
                    <a:pt x="5503" y="0"/>
                  </a:moveTo>
                  <a:cubicBezTo>
                    <a:pt x="4080" y="0"/>
                    <a:pt x="2909" y="482"/>
                    <a:pt x="2009" y="1423"/>
                  </a:cubicBezTo>
                  <a:cubicBezTo>
                    <a:pt x="0" y="3515"/>
                    <a:pt x="147" y="7156"/>
                    <a:pt x="147" y="7303"/>
                  </a:cubicBezTo>
                  <a:lnTo>
                    <a:pt x="1339" y="7261"/>
                  </a:lnTo>
                  <a:cubicBezTo>
                    <a:pt x="1318" y="7219"/>
                    <a:pt x="1214" y="3955"/>
                    <a:pt x="2867" y="2239"/>
                  </a:cubicBezTo>
                  <a:cubicBezTo>
                    <a:pt x="3536" y="1528"/>
                    <a:pt x="4394" y="1172"/>
                    <a:pt x="5503" y="1172"/>
                  </a:cubicBezTo>
                  <a:cubicBezTo>
                    <a:pt x="6612" y="1172"/>
                    <a:pt x="7470" y="1528"/>
                    <a:pt x="8160" y="2239"/>
                  </a:cubicBezTo>
                  <a:cubicBezTo>
                    <a:pt x="9813" y="3955"/>
                    <a:pt x="9688" y="7219"/>
                    <a:pt x="9688" y="7261"/>
                  </a:cubicBezTo>
                  <a:lnTo>
                    <a:pt x="10860" y="7303"/>
                  </a:lnTo>
                  <a:cubicBezTo>
                    <a:pt x="10860" y="7156"/>
                    <a:pt x="11006" y="3515"/>
                    <a:pt x="9018" y="1423"/>
                  </a:cubicBezTo>
                  <a:cubicBezTo>
                    <a:pt x="8119" y="482"/>
                    <a:pt x="6926" y="0"/>
                    <a:pt x="5503" y="0"/>
                  </a:cubicBezTo>
                  <a:close/>
                </a:path>
              </a:pathLst>
            </a:custGeom>
            <a:solidFill>
              <a:srgbClr val="42424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42"/>
            <p:cNvSpPr/>
            <p:nvPr/>
          </p:nvSpPr>
          <p:spPr>
            <a:xfrm>
              <a:off x="2207550" y="3913875"/>
              <a:ext cx="723475" cy="723975"/>
            </a:xfrm>
            <a:custGeom>
              <a:avLst/>
              <a:gdLst/>
              <a:ahLst/>
              <a:cxnLst/>
              <a:rect l="l" t="t" r="r" b="b"/>
              <a:pathLst>
                <a:path w="28939" h="28959" extrusionOk="0">
                  <a:moveTo>
                    <a:pt x="14459" y="0"/>
                  </a:moveTo>
                  <a:cubicBezTo>
                    <a:pt x="6466" y="0"/>
                    <a:pt x="1" y="6486"/>
                    <a:pt x="1" y="14479"/>
                  </a:cubicBezTo>
                  <a:cubicBezTo>
                    <a:pt x="1" y="22472"/>
                    <a:pt x="6466" y="28958"/>
                    <a:pt x="14459" y="28958"/>
                  </a:cubicBezTo>
                  <a:cubicBezTo>
                    <a:pt x="22473" y="28958"/>
                    <a:pt x="28938" y="22472"/>
                    <a:pt x="28938" y="14479"/>
                  </a:cubicBezTo>
                  <a:cubicBezTo>
                    <a:pt x="28938" y="6486"/>
                    <a:pt x="22473" y="0"/>
                    <a:pt x="14459"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42"/>
            <p:cNvSpPr/>
            <p:nvPr/>
          </p:nvSpPr>
          <p:spPr>
            <a:xfrm>
              <a:off x="2207550" y="3914350"/>
              <a:ext cx="458250" cy="457775"/>
            </a:xfrm>
            <a:custGeom>
              <a:avLst/>
              <a:gdLst/>
              <a:ahLst/>
              <a:cxnLst/>
              <a:rect l="l" t="t" r="r" b="b"/>
              <a:pathLst>
                <a:path w="18330" h="18311" extrusionOk="0">
                  <a:moveTo>
                    <a:pt x="14661" y="0"/>
                  </a:moveTo>
                  <a:cubicBezTo>
                    <a:pt x="14594" y="0"/>
                    <a:pt x="14526" y="1"/>
                    <a:pt x="14459" y="2"/>
                  </a:cubicBezTo>
                  <a:cubicBezTo>
                    <a:pt x="13999" y="2"/>
                    <a:pt x="13559" y="23"/>
                    <a:pt x="13099" y="65"/>
                  </a:cubicBezTo>
                  <a:lnTo>
                    <a:pt x="63" y="13100"/>
                  </a:lnTo>
                  <a:cubicBezTo>
                    <a:pt x="22" y="13540"/>
                    <a:pt x="1" y="14000"/>
                    <a:pt x="1" y="14460"/>
                  </a:cubicBezTo>
                  <a:cubicBezTo>
                    <a:pt x="1" y="15799"/>
                    <a:pt x="168" y="17097"/>
                    <a:pt x="503" y="18310"/>
                  </a:cubicBezTo>
                  <a:lnTo>
                    <a:pt x="18330" y="504"/>
                  </a:lnTo>
                  <a:cubicBezTo>
                    <a:pt x="17157" y="186"/>
                    <a:pt x="15929" y="0"/>
                    <a:pt x="14661"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42"/>
            <p:cNvSpPr/>
            <p:nvPr/>
          </p:nvSpPr>
          <p:spPr>
            <a:xfrm>
              <a:off x="2239475" y="3946300"/>
              <a:ext cx="526250" cy="526250"/>
            </a:xfrm>
            <a:custGeom>
              <a:avLst/>
              <a:gdLst/>
              <a:ahLst/>
              <a:cxnLst/>
              <a:rect l="l" t="t" r="r" b="b"/>
              <a:pathLst>
                <a:path w="21050" h="21050" extrusionOk="0">
                  <a:moveTo>
                    <a:pt x="19166" y="0"/>
                  </a:moveTo>
                  <a:lnTo>
                    <a:pt x="0" y="19166"/>
                  </a:lnTo>
                  <a:cubicBezTo>
                    <a:pt x="293" y="19815"/>
                    <a:pt x="649" y="20443"/>
                    <a:pt x="1025" y="21049"/>
                  </a:cubicBezTo>
                  <a:lnTo>
                    <a:pt x="21049" y="1026"/>
                  </a:lnTo>
                  <a:cubicBezTo>
                    <a:pt x="20463" y="649"/>
                    <a:pt x="19836" y="293"/>
                    <a:pt x="19166"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42"/>
            <p:cNvSpPr/>
            <p:nvPr/>
          </p:nvSpPr>
          <p:spPr>
            <a:xfrm>
              <a:off x="2192375" y="3899225"/>
              <a:ext cx="753800" cy="753275"/>
            </a:xfrm>
            <a:custGeom>
              <a:avLst/>
              <a:gdLst/>
              <a:ahLst/>
              <a:cxnLst/>
              <a:rect l="l" t="t" r="r" b="b"/>
              <a:pathLst>
                <a:path w="30152" h="30131" extrusionOk="0">
                  <a:moveTo>
                    <a:pt x="15087" y="1193"/>
                  </a:moveTo>
                  <a:cubicBezTo>
                    <a:pt x="22745" y="1193"/>
                    <a:pt x="28959" y="7407"/>
                    <a:pt x="28959" y="15065"/>
                  </a:cubicBezTo>
                  <a:cubicBezTo>
                    <a:pt x="28959" y="22723"/>
                    <a:pt x="22745" y="28958"/>
                    <a:pt x="15087" y="28958"/>
                  </a:cubicBezTo>
                  <a:cubicBezTo>
                    <a:pt x="7429" y="28958"/>
                    <a:pt x="1194" y="22723"/>
                    <a:pt x="1194" y="15065"/>
                  </a:cubicBezTo>
                  <a:cubicBezTo>
                    <a:pt x="1194" y="7407"/>
                    <a:pt x="7408" y="1193"/>
                    <a:pt x="15087" y="1193"/>
                  </a:cubicBezTo>
                  <a:close/>
                  <a:moveTo>
                    <a:pt x="15087" y="0"/>
                  </a:moveTo>
                  <a:cubicBezTo>
                    <a:pt x="6759" y="0"/>
                    <a:pt x="1" y="6759"/>
                    <a:pt x="1" y="15065"/>
                  </a:cubicBezTo>
                  <a:cubicBezTo>
                    <a:pt x="1" y="23372"/>
                    <a:pt x="6759" y="30130"/>
                    <a:pt x="15087" y="30130"/>
                  </a:cubicBezTo>
                  <a:cubicBezTo>
                    <a:pt x="23394" y="30130"/>
                    <a:pt x="30152" y="23372"/>
                    <a:pt x="30152" y="15065"/>
                  </a:cubicBezTo>
                  <a:cubicBezTo>
                    <a:pt x="30152" y="6759"/>
                    <a:pt x="23394" y="0"/>
                    <a:pt x="15087" y="0"/>
                  </a:cubicBezTo>
                  <a:close/>
                </a:path>
              </a:pathLst>
            </a:custGeom>
            <a:solidFill>
              <a:srgbClr val="42424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42"/>
            <p:cNvSpPr/>
            <p:nvPr/>
          </p:nvSpPr>
          <p:spPr>
            <a:xfrm>
              <a:off x="3149650" y="3913875"/>
              <a:ext cx="723450" cy="723975"/>
            </a:xfrm>
            <a:custGeom>
              <a:avLst/>
              <a:gdLst/>
              <a:ahLst/>
              <a:cxnLst/>
              <a:rect l="l" t="t" r="r" b="b"/>
              <a:pathLst>
                <a:path w="28938" h="28959" extrusionOk="0">
                  <a:moveTo>
                    <a:pt x="14479" y="0"/>
                  </a:moveTo>
                  <a:cubicBezTo>
                    <a:pt x="6466" y="0"/>
                    <a:pt x="0" y="6486"/>
                    <a:pt x="0" y="14479"/>
                  </a:cubicBezTo>
                  <a:cubicBezTo>
                    <a:pt x="0" y="22472"/>
                    <a:pt x="6466" y="28958"/>
                    <a:pt x="14479" y="28958"/>
                  </a:cubicBezTo>
                  <a:cubicBezTo>
                    <a:pt x="22472" y="28958"/>
                    <a:pt x="28937" y="22472"/>
                    <a:pt x="28937" y="14479"/>
                  </a:cubicBezTo>
                  <a:cubicBezTo>
                    <a:pt x="28937" y="6486"/>
                    <a:pt x="22472" y="0"/>
                    <a:pt x="14479"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42"/>
            <p:cNvSpPr/>
            <p:nvPr/>
          </p:nvSpPr>
          <p:spPr>
            <a:xfrm>
              <a:off x="3149125" y="3914350"/>
              <a:ext cx="458775" cy="457775"/>
            </a:xfrm>
            <a:custGeom>
              <a:avLst/>
              <a:gdLst/>
              <a:ahLst/>
              <a:cxnLst/>
              <a:rect l="l" t="t" r="r" b="b"/>
              <a:pathLst>
                <a:path w="18351" h="18311" extrusionOk="0">
                  <a:moveTo>
                    <a:pt x="14681" y="0"/>
                  </a:moveTo>
                  <a:cubicBezTo>
                    <a:pt x="14614" y="0"/>
                    <a:pt x="14547" y="1"/>
                    <a:pt x="14479" y="2"/>
                  </a:cubicBezTo>
                  <a:cubicBezTo>
                    <a:pt x="14019" y="2"/>
                    <a:pt x="13580" y="23"/>
                    <a:pt x="13119" y="65"/>
                  </a:cubicBezTo>
                  <a:lnTo>
                    <a:pt x="84" y="13100"/>
                  </a:lnTo>
                  <a:cubicBezTo>
                    <a:pt x="21" y="13540"/>
                    <a:pt x="0" y="14000"/>
                    <a:pt x="0" y="14460"/>
                  </a:cubicBezTo>
                  <a:cubicBezTo>
                    <a:pt x="0" y="15799"/>
                    <a:pt x="189" y="17097"/>
                    <a:pt x="523" y="18310"/>
                  </a:cubicBezTo>
                  <a:lnTo>
                    <a:pt x="18350" y="504"/>
                  </a:lnTo>
                  <a:cubicBezTo>
                    <a:pt x="17178" y="186"/>
                    <a:pt x="15949" y="0"/>
                    <a:pt x="14681"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490;p42"/>
            <p:cNvSpPr/>
            <p:nvPr/>
          </p:nvSpPr>
          <p:spPr>
            <a:xfrm>
              <a:off x="3181550" y="3946300"/>
              <a:ext cx="526250" cy="526250"/>
            </a:xfrm>
            <a:custGeom>
              <a:avLst/>
              <a:gdLst/>
              <a:ahLst/>
              <a:cxnLst/>
              <a:rect l="l" t="t" r="r" b="b"/>
              <a:pathLst>
                <a:path w="21050" h="21050" extrusionOk="0">
                  <a:moveTo>
                    <a:pt x="19166" y="0"/>
                  </a:moveTo>
                  <a:lnTo>
                    <a:pt x="0" y="19166"/>
                  </a:lnTo>
                  <a:cubicBezTo>
                    <a:pt x="293" y="19815"/>
                    <a:pt x="649" y="20443"/>
                    <a:pt x="1047" y="21049"/>
                  </a:cubicBezTo>
                  <a:lnTo>
                    <a:pt x="21050" y="1026"/>
                  </a:lnTo>
                  <a:cubicBezTo>
                    <a:pt x="20464" y="649"/>
                    <a:pt x="19836" y="293"/>
                    <a:pt x="19166"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42"/>
            <p:cNvSpPr/>
            <p:nvPr/>
          </p:nvSpPr>
          <p:spPr>
            <a:xfrm>
              <a:off x="3134475" y="3899225"/>
              <a:ext cx="753800" cy="753275"/>
            </a:xfrm>
            <a:custGeom>
              <a:avLst/>
              <a:gdLst/>
              <a:ahLst/>
              <a:cxnLst/>
              <a:rect l="l" t="t" r="r" b="b"/>
              <a:pathLst>
                <a:path w="30152" h="30131" extrusionOk="0">
                  <a:moveTo>
                    <a:pt x="15086" y="1193"/>
                  </a:moveTo>
                  <a:cubicBezTo>
                    <a:pt x="22744" y="1193"/>
                    <a:pt x="28959" y="7407"/>
                    <a:pt x="28959" y="15065"/>
                  </a:cubicBezTo>
                  <a:cubicBezTo>
                    <a:pt x="28959" y="22723"/>
                    <a:pt x="22744" y="28958"/>
                    <a:pt x="15086" y="28958"/>
                  </a:cubicBezTo>
                  <a:cubicBezTo>
                    <a:pt x="7428" y="28958"/>
                    <a:pt x="1193" y="22723"/>
                    <a:pt x="1193" y="15065"/>
                  </a:cubicBezTo>
                  <a:cubicBezTo>
                    <a:pt x="1193" y="7407"/>
                    <a:pt x="7428" y="1193"/>
                    <a:pt x="15086" y="1193"/>
                  </a:cubicBezTo>
                  <a:close/>
                  <a:moveTo>
                    <a:pt x="15086" y="0"/>
                  </a:moveTo>
                  <a:cubicBezTo>
                    <a:pt x="6759" y="0"/>
                    <a:pt x="0" y="6759"/>
                    <a:pt x="0" y="15065"/>
                  </a:cubicBezTo>
                  <a:cubicBezTo>
                    <a:pt x="0" y="23372"/>
                    <a:pt x="6759" y="30130"/>
                    <a:pt x="15086" y="30130"/>
                  </a:cubicBezTo>
                  <a:cubicBezTo>
                    <a:pt x="23393" y="30130"/>
                    <a:pt x="30151" y="23372"/>
                    <a:pt x="30151" y="15065"/>
                  </a:cubicBezTo>
                  <a:cubicBezTo>
                    <a:pt x="30151" y="6759"/>
                    <a:pt x="23393" y="0"/>
                    <a:pt x="15086" y="0"/>
                  </a:cubicBezTo>
                  <a:close/>
                </a:path>
              </a:pathLst>
            </a:custGeom>
            <a:solidFill>
              <a:srgbClr val="42424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42"/>
            <p:cNvSpPr/>
            <p:nvPr/>
          </p:nvSpPr>
          <p:spPr>
            <a:xfrm>
              <a:off x="2167800" y="4241325"/>
              <a:ext cx="53900" cy="69600"/>
            </a:xfrm>
            <a:custGeom>
              <a:avLst/>
              <a:gdLst/>
              <a:ahLst/>
              <a:cxnLst/>
              <a:rect l="l" t="t" r="r" b="b"/>
              <a:pathLst>
                <a:path w="2156" h="2784" extrusionOk="0">
                  <a:moveTo>
                    <a:pt x="1381" y="0"/>
                  </a:moveTo>
                  <a:cubicBezTo>
                    <a:pt x="607" y="0"/>
                    <a:pt x="0" y="628"/>
                    <a:pt x="0" y="1381"/>
                  </a:cubicBezTo>
                  <a:cubicBezTo>
                    <a:pt x="0" y="2155"/>
                    <a:pt x="607" y="2783"/>
                    <a:pt x="1381" y="2783"/>
                  </a:cubicBezTo>
                  <a:cubicBezTo>
                    <a:pt x="2156" y="2783"/>
                    <a:pt x="1381" y="2155"/>
                    <a:pt x="1381" y="1381"/>
                  </a:cubicBezTo>
                  <a:cubicBezTo>
                    <a:pt x="1381" y="628"/>
                    <a:pt x="2156" y="0"/>
                    <a:pt x="1381" y="0"/>
                  </a:cubicBezTo>
                  <a:close/>
                </a:path>
              </a:pathLst>
            </a:custGeom>
            <a:solidFill>
              <a:srgbClr val="42424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42"/>
            <p:cNvSpPr/>
            <p:nvPr/>
          </p:nvSpPr>
          <p:spPr>
            <a:xfrm>
              <a:off x="3858950" y="4241325"/>
              <a:ext cx="53900" cy="69600"/>
            </a:xfrm>
            <a:custGeom>
              <a:avLst/>
              <a:gdLst/>
              <a:ahLst/>
              <a:cxnLst/>
              <a:rect l="l" t="t" r="r" b="b"/>
              <a:pathLst>
                <a:path w="2156" h="2784" extrusionOk="0">
                  <a:moveTo>
                    <a:pt x="775" y="0"/>
                  </a:moveTo>
                  <a:cubicBezTo>
                    <a:pt x="1" y="0"/>
                    <a:pt x="775" y="628"/>
                    <a:pt x="775" y="1381"/>
                  </a:cubicBezTo>
                  <a:cubicBezTo>
                    <a:pt x="775" y="2155"/>
                    <a:pt x="1" y="2783"/>
                    <a:pt x="775" y="2783"/>
                  </a:cubicBezTo>
                  <a:cubicBezTo>
                    <a:pt x="1549" y="2783"/>
                    <a:pt x="2156" y="2155"/>
                    <a:pt x="2156" y="1381"/>
                  </a:cubicBezTo>
                  <a:cubicBezTo>
                    <a:pt x="2156" y="628"/>
                    <a:pt x="1549" y="0"/>
                    <a:pt x="775" y="0"/>
                  </a:cubicBezTo>
                  <a:close/>
                </a:path>
              </a:pathLst>
            </a:custGeom>
            <a:solidFill>
              <a:srgbClr val="42424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94" name="Google Shape;494;p42"/>
          <p:cNvSpPr/>
          <p:nvPr/>
        </p:nvSpPr>
        <p:spPr>
          <a:xfrm>
            <a:off x="1062543" y="2854761"/>
            <a:ext cx="389495" cy="389495"/>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5" name="Google Shape;495;p42"/>
          <p:cNvSpPr/>
          <p:nvPr/>
        </p:nvSpPr>
        <p:spPr>
          <a:xfrm>
            <a:off x="6095991" y="4934099"/>
            <a:ext cx="471197" cy="471085"/>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6" name="Google Shape;496;p42"/>
          <p:cNvSpPr/>
          <p:nvPr/>
        </p:nvSpPr>
        <p:spPr>
          <a:xfrm>
            <a:off x="2900907" y="1717529"/>
            <a:ext cx="769671" cy="769628"/>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3740356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1780" name="Google Shape;1780;p87"/>
          <p:cNvGrpSpPr/>
          <p:nvPr/>
        </p:nvGrpSpPr>
        <p:grpSpPr>
          <a:xfrm>
            <a:off x="9333602" y="397969"/>
            <a:ext cx="872076" cy="979317"/>
            <a:chOff x="3564866" y="1499997"/>
            <a:chExt cx="326473" cy="366639"/>
          </a:xfrm>
        </p:grpSpPr>
        <p:sp>
          <p:nvSpPr>
            <p:cNvPr id="1781"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1782"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83"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4"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5"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6"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7"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8"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9"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22" name="Google Shape;546;p32"/>
          <p:cNvSpPr txBox="1">
            <a:spLocks noGrp="1"/>
          </p:cNvSpPr>
          <p:nvPr>
            <p:ph type="title"/>
          </p:nvPr>
        </p:nvSpPr>
        <p:spPr>
          <a:xfrm>
            <a:off x="2999595" y="590664"/>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b="1" dirty="0">
                <a:solidFill>
                  <a:srgbClr val="4F777F"/>
                </a:solidFill>
                <a:uFill>
                  <a:noFill/>
                </a:uFill>
                <a:ea typeface="Karla"/>
                <a:cs typeface="Rubik Black" panose="020B0604020202020204" charset="-79"/>
                <a:sym typeface="Karla"/>
              </a:rPr>
              <a:t>KHẢO SÁT HỆ THỐNG</a:t>
            </a:r>
            <a:endParaRPr lang="en-US" sz="4000" b="1" dirty="0">
              <a:solidFill>
                <a:srgbClr val="4F777F"/>
              </a:solidFill>
              <a:ea typeface="Karla"/>
              <a:cs typeface="Rubik Black" panose="020B0604020202020204" charset="-79"/>
              <a:sym typeface="Karla"/>
            </a:endParaRPr>
          </a:p>
        </p:txBody>
      </p:sp>
      <p:grpSp>
        <p:nvGrpSpPr>
          <p:cNvPr id="27" name="Google Shape;487;p31"/>
          <p:cNvGrpSpPr/>
          <p:nvPr/>
        </p:nvGrpSpPr>
        <p:grpSpPr>
          <a:xfrm>
            <a:off x="1270437" y="1467365"/>
            <a:ext cx="9173086" cy="5008117"/>
            <a:chOff x="4754850" y="1600325"/>
            <a:chExt cx="3771900" cy="1412550"/>
          </a:xfrm>
        </p:grpSpPr>
        <p:sp>
          <p:nvSpPr>
            <p:cNvPr id="2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2" name="Google Shape;498;p31"/>
          <p:cNvSpPr txBox="1">
            <a:spLocks/>
          </p:cNvSpPr>
          <p:nvPr/>
        </p:nvSpPr>
        <p:spPr>
          <a:xfrm>
            <a:off x="1269707" y="136507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a:solidFill>
                  <a:schemeClr val="tx1"/>
                </a:solidFill>
                <a:latin typeface="Rubik Black" panose="020B0604020202020204" charset="-79"/>
                <a:cs typeface="Rubik Black" panose="020B0604020202020204" charset="-79"/>
              </a:rPr>
              <a:t>1</a:t>
            </a:r>
            <a:r>
              <a:rPr lang="en" kern="0" dirty="0" smtClean="0">
                <a:solidFill>
                  <a:schemeClr val="tx1"/>
                </a:solidFill>
                <a:latin typeface="Rubik Black" panose="020B0604020202020204" charset="-79"/>
                <a:cs typeface="Rubik Black" panose="020B0604020202020204" charset="-79"/>
              </a:rPr>
              <a:t>.1</a:t>
            </a:r>
            <a:endParaRPr lang="en" kern="0" dirty="0">
              <a:solidFill>
                <a:schemeClr val="tx1"/>
              </a:solidFill>
              <a:latin typeface="Rubik Black" panose="020B0604020202020204" charset="-79"/>
              <a:cs typeface="Rubik Black" panose="020B0604020202020204" charset="-79"/>
            </a:endParaRPr>
          </a:p>
        </p:txBody>
      </p:sp>
      <p:sp>
        <p:nvSpPr>
          <p:cNvPr id="33" name="Google Shape;495;p31"/>
          <p:cNvSpPr txBox="1">
            <a:spLocks/>
          </p:cNvSpPr>
          <p:nvPr/>
        </p:nvSpPr>
        <p:spPr>
          <a:xfrm>
            <a:off x="2101015" y="1736783"/>
            <a:ext cx="5116576"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3600" b="1" kern="0" dirty="0" err="1" smtClean="0">
                <a:latin typeface="Oswald" pitchFamily="2" charset="0"/>
              </a:rPr>
              <a:t>Khảo</a:t>
            </a:r>
            <a:r>
              <a:rPr lang="en-US" sz="3600" b="1" kern="0" dirty="0" smtClean="0">
                <a:latin typeface="Oswald" pitchFamily="2" charset="0"/>
              </a:rPr>
              <a:t> </a:t>
            </a:r>
            <a:r>
              <a:rPr lang="en-US" sz="3600" b="1" kern="0" dirty="0" err="1" smtClean="0">
                <a:latin typeface="Oswald" pitchFamily="2" charset="0"/>
              </a:rPr>
              <a:t>sát</a:t>
            </a:r>
            <a:r>
              <a:rPr lang="en-US" sz="3600" b="1" kern="0" dirty="0" smtClean="0">
                <a:latin typeface="Oswald" pitchFamily="2" charset="0"/>
              </a:rPr>
              <a:t> </a:t>
            </a:r>
            <a:r>
              <a:rPr lang="en-US" sz="3600" b="1" kern="0" dirty="0" err="1" smtClean="0">
                <a:latin typeface="Oswald" pitchFamily="2" charset="0"/>
              </a:rPr>
              <a:t>hiện</a:t>
            </a:r>
            <a:r>
              <a:rPr lang="en-US" sz="3600" b="1" kern="0" dirty="0" smtClean="0">
                <a:latin typeface="Oswald" pitchFamily="2" charset="0"/>
              </a:rPr>
              <a:t> </a:t>
            </a:r>
            <a:r>
              <a:rPr lang="en-US" sz="3600" b="1" kern="0" dirty="0" err="1" smtClean="0">
                <a:latin typeface="Oswald" pitchFamily="2" charset="0"/>
              </a:rPr>
              <a:t>trạng</a:t>
            </a:r>
            <a:endParaRPr lang="en-US" sz="3600" b="1" kern="0" dirty="0">
              <a:latin typeface="Oswald" pitchFamily="2" charset="0"/>
            </a:endParaRPr>
          </a:p>
        </p:txBody>
      </p:sp>
      <p:grpSp>
        <p:nvGrpSpPr>
          <p:cNvPr id="34" name="Google Shape;487;p31">
            <a:extLst>
              <a:ext uri="{FF2B5EF4-FFF2-40B4-BE49-F238E27FC236}">
                <a16:creationId xmlns:a16="http://schemas.microsoft.com/office/drawing/2014/main" id="{CE73E9A0-14FE-4D38-61BD-ABB1F752A172}"/>
              </a:ext>
            </a:extLst>
          </p:cNvPr>
          <p:cNvGrpSpPr/>
          <p:nvPr/>
        </p:nvGrpSpPr>
        <p:grpSpPr>
          <a:xfrm>
            <a:off x="1629135" y="2292572"/>
            <a:ext cx="8478850" cy="3703279"/>
            <a:chOff x="4754850" y="1600325"/>
            <a:chExt cx="3771900" cy="1412550"/>
          </a:xfrm>
        </p:grpSpPr>
        <p:sp>
          <p:nvSpPr>
            <p:cNvPr id="35"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8" name="TextBox 37">
            <a:extLst>
              <a:ext uri="{FF2B5EF4-FFF2-40B4-BE49-F238E27FC236}">
                <a16:creationId xmlns:a16="http://schemas.microsoft.com/office/drawing/2014/main" id="{2E4E4613-4AFE-AA29-0057-70B355F2DC5C}"/>
              </a:ext>
            </a:extLst>
          </p:cNvPr>
          <p:cNvSpPr txBox="1"/>
          <p:nvPr/>
        </p:nvSpPr>
        <p:spPr>
          <a:xfrm>
            <a:off x="1628404" y="2255065"/>
            <a:ext cx="6784075" cy="553998"/>
          </a:xfrm>
          <a:prstGeom prst="rect">
            <a:avLst/>
          </a:prstGeom>
          <a:noFill/>
        </p:spPr>
        <p:txBody>
          <a:bodyPr wrap="square">
            <a:spAutoFit/>
          </a:bodyPr>
          <a:lstStyle/>
          <a:p>
            <a:r>
              <a:rPr lang="en-US" sz="3000" b="1" dirty="0" smtClean="0">
                <a:solidFill>
                  <a:srgbClr val="000000"/>
                </a:solidFill>
                <a:latin typeface="Oswald "/>
                <a:ea typeface="Times New Roman" panose="02020603050405020304" pitchFamily="18" charset="0"/>
              </a:rPr>
              <a:t>1</a:t>
            </a:r>
            <a:r>
              <a:rPr lang="en-US" sz="3000" b="1" dirty="0" smtClean="0">
                <a:solidFill>
                  <a:srgbClr val="000000"/>
                </a:solidFill>
                <a:effectLst/>
                <a:latin typeface="Oswald "/>
                <a:ea typeface="Times New Roman" panose="02020603050405020304" pitchFamily="18" charset="0"/>
              </a:rPr>
              <a:t>.1.3 </a:t>
            </a:r>
            <a:r>
              <a:rPr lang="en-US" sz="3000" b="1" dirty="0" err="1" smtClean="0">
                <a:solidFill>
                  <a:srgbClr val="000000"/>
                </a:solidFill>
                <a:effectLst/>
                <a:latin typeface="Oswald "/>
                <a:ea typeface="Times New Roman" panose="02020603050405020304" pitchFamily="18" charset="0"/>
              </a:rPr>
              <a:t>Hướng</a:t>
            </a:r>
            <a:r>
              <a:rPr lang="en-US" sz="3000" b="1" dirty="0" smtClean="0">
                <a:solidFill>
                  <a:srgbClr val="000000"/>
                </a:solidFill>
                <a:effectLst/>
                <a:latin typeface="Oswald "/>
                <a:ea typeface="Times New Roman" panose="02020603050405020304" pitchFamily="18" charset="0"/>
              </a:rPr>
              <a:t> </a:t>
            </a:r>
            <a:r>
              <a:rPr lang="en-US" sz="3000" b="1" dirty="0" err="1" smtClean="0">
                <a:solidFill>
                  <a:srgbClr val="000000"/>
                </a:solidFill>
                <a:effectLst/>
                <a:latin typeface="Oswald "/>
                <a:ea typeface="Times New Roman" panose="02020603050405020304" pitchFamily="18" charset="0"/>
              </a:rPr>
              <a:t>giải</a:t>
            </a:r>
            <a:r>
              <a:rPr lang="en-US" sz="3000" b="1" dirty="0" smtClean="0">
                <a:solidFill>
                  <a:srgbClr val="000000"/>
                </a:solidFill>
                <a:effectLst/>
                <a:latin typeface="Oswald "/>
                <a:ea typeface="Times New Roman" panose="02020603050405020304" pitchFamily="18" charset="0"/>
              </a:rPr>
              <a:t> </a:t>
            </a:r>
            <a:r>
              <a:rPr lang="en-US" sz="3000" b="1" dirty="0" err="1" smtClean="0">
                <a:solidFill>
                  <a:srgbClr val="000000"/>
                </a:solidFill>
                <a:effectLst/>
                <a:latin typeface="Oswald "/>
                <a:ea typeface="Times New Roman" panose="02020603050405020304" pitchFamily="18" charset="0"/>
              </a:rPr>
              <a:t>quyết</a:t>
            </a:r>
            <a:endParaRPr lang="en-US" sz="3000" b="1" dirty="0">
              <a:latin typeface="Oswald "/>
            </a:endParaRPr>
          </a:p>
        </p:txBody>
      </p:sp>
      <p:sp>
        <p:nvSpPr>
          <p:cNvPr id="73" name="Google Shape;508;p31"/>
          <p:cNvSpPr/>
          <p:nvPr/>
        </p:nvSpPr>
        <p:spPr>
          <a:xfrm>
            <a:off x="9650778" y="194107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09;p31"/>
          <p:cNvSpPr/>
          <p:nvPr/>
        </p:nvSpPr>
        <p:spPr>
          <a:xfrm>
            <a:off x="9418438" y="179241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2926663" y="2815601"/>
            <a:ext cx="6943959" cy="1323439"/>
          </a:xfrm>
          <a:prstGeom prst="rect">
            <a:avLst/>
          </a:prstGeom>
        </p:spPr>
        <p:txBody>
          <a:bodyPr wrap="square">
            <a:spAutoFit/>
          </a:bodyPr>
          <a:lstStyle/>
          <a:p>
            <a:pPr algn="just"/>
            <a:r>
              <a:rPr lang="vi-VN" sz="1600" dirty="0" smtClean="0">
                <a:latin typeface="Oswald Light" pitchFamily="2" charset="0"/>
                <a:ea typeface="Times New Roman" panose="02020603050405020304" pitchFamily="18" charset="0"/>
              </a:rPr>
              <a:t>Để quản lý </a:t>
            </a:r>
            <a:r>
              <a:rPr lang="en-US" sz="1600" dirty="0" err="1" smtClean="0">
                <a:latin typeface="Oswald Light" pitchFamily="2" charset="0"/>
                <a:ea typeface="Times New Roman" panose="02020603050405020304" pitchFamily="18" charset="0"/>
              </a:rPr>
              <a:t>cửa</a:t>
            </a:r>
            <a:r>
              <a:rPr lang="en-US" sz="1600" dirty="0" smtClean="0">
                <a:latin typeface="Oswald Light" pitchFamily="2" charset="0"/>
                <a:ea typeface="Times New Roman" panose="02020603050405020304" pitchFamily="18" charset="0"/>
              </a:rPr>
              <a:t> </a:t>
            </a:r>
            <a:r>
              <a:rPr lang="en-US" sz="1600" dirty="0" err="1" smtClean="0">
                <a:latin typeface="Oswald Light" pitchFamily="2" charset="0"/>
                <a:ea typeface="Times New Roman" panose="02020603050405020304" pitchFamily="18" charset="0"/>
              </a:rPr>
              <a:t>hàng</a:t>
            </a:r>
            <a:r>
              <a:rPr lang="en-US" sz="1600" dirty="0" smtClean="0">
                <a:latin typeface="Oswald Light" pitchFamily="2" charset="0"/>
                <a:ea typeface="Times New Roman" panose="02020603050405020304" pitchFamily="18" charset="0"/>
              </a:rPr>
              <a:t> </a:t>
            </a:r>
            <a:r>
              <a:rPr lang="en-US" sz="1600" dirty="0" err="1" smtClean="0">
                <a:latin typeface="Oswald Light" pitchFamily="2" charset="0"/>
                <a:ea typeface="Times New Roman" panose="02020603050405020304" pitchFamily="18" charset="0"/>
              </a:rPr>
              <a:t>sách</a:t>
            </a:r>
            <a:r>
              <a:rPr lang="en-US" sz="1600" dirty="0" smtClean="0">
                <a:latin typeface="Oswald Light" pitchFamily="2" charset="0"/>
                <a:ea typeface="Times New Roman" panose="02020603050405020304" pitchFamily="18" charset="0"/>
              </a:rPr>
              <a:t> </a:t>
            </a:r>
            <a:r>
              <a:rPr lang="vi-VN" sz="1600" dirty="0" smtClean="0">
                <a:latin typeface="Oswald Light" pitchFamily="2" charset="0"/>
                <a:ea typeface="Times New Roman" panose="02020603050405020304" pitchFamily="18" charset="0"/>
              </a:rPr>
              <a:t>hiệu quả, có thể áp dụng các giải pháp như:</a:t>
            </a:r>
            <a:endParaRPr lang="en-US" sz="1600" dirty="0" smtClean="0">
              <a:latin typeface="Oswald Light" pitchFamily="2" charset="0"/>
              <a:ea typeface="Times New Roman" panose="02020603050405020304" pitchFamily="18" charset="0"/>
            </a:endParaRPr>
          </a:p>
          <a:p>
            <a:pPr algn="just"/>
            <a:endParaRPr lang="en-US" sz="1600" dirty="0" smtClean="0">
              <a:latin typeface="Oswald Light" pitchFamily="2" charset="0"/>
              <a:ea typeface="Times New Roman" panose="02020603050405020304" pitchFamily="18" charset="0"/>
            </a:endParaRPr>
          </a:p>
          <a:p>
            <a:pPr algn="just"/>
            <a:r>
              <a:rPr lang="en-US" sz="1600" b="1" dirty="0" smtClean="0"/>
              <a:t>- </a:t>
            </a:r>
            <a:r>
              <a:rPr lang="en-US" sz="1600" b="1" dirty="0" err="1" smtClean="0"/>
              <a:t>Chuẩn</a:t>
            </a:r>
            <a:r>
              <a:rPr lang="en-US" sz="1600" b="1" dirty="0" smtClean="0"/>
              <a:t> </a:t>
            </a:r>
            <a:r>
              <a:rPr lang="en-US" sz="1600" b="1" dirty="0" err="1" smtClean="0"/>
              <a:t>hóa</a:t>
            </a:r>
            <a:r>
              <a:rPr lang="en-US" sz="1600" b="1" dirty="0" smtClean="0"/>
              <a:t> </a:t>
            </a:r>
            <a:r>
              <a:rPr lang="en-US" sz="1600" b="1" dirty="0" err="1" smtClean="0"/>
              <a:t>quy</a:t>
            </a:r>
            <a:r>
              <a:rPr lang="en-US" sz="1600" b="1" dirty="0" smtClean="0"/>
              <a:t> </a:t>
            </a:r>
            <a:r>
              <a:rPr lang="en-US" sz="1600" b="1" dirty="0" err="1" smtClean="0"/>
              <a:t>trình</a:t>
            </a:r>
            <a:r>
              <a:rPr lang="en-US" sz="1600" b="1" dirty="0" smtClean="0"/>
              <a:t> </a:t>
            </a:r>
            <a:r>
              <a:rPr lang="en-US" sz="1600" b="1" dirty="0" err="1" smtClean="0"/>
              <a:t>nhập</a:t>
            </a:r>
            <a:r>
              <a:rPr lang="en-US" sz="1600" b="1" dirty="0" smtClean="0"/>
              <a:t> – </a:t>
            </a:r>
            <a:r>
              <a:rPr lang="en-US" sz="1600" b="1" dirty="0" err="1" smtClean="0"/>
              <a:t>xuất</a:t>
            </a:r>
            <a:r>
              <a:rPr lang="en-US" sz="1600" b="1" dirty="0" smtClean="0"/>
              <a:t> </a:t>
            </a:r>
            <a:r>
              <a:rPr lang="en-US" sz="1600" b="1" dirty="0" err="1" smtClean="0"/>
              <a:t>sách</a:t>
            </a:r>
            <a:r>
              <a:rPr lang="en-US" sz="1600" dirty="0" smtClean="0"/>
              <a:t>: </a:t>
            </a:r>
            <a:r>
              <a:rPr lang="en-US" sz="1600" dirty="0" err="1" smtClean="0"/>
              <a:t>Thiết</a:t>
            </a:r>
            <a:r>
              <a:rPr lang="en-US" sz="1600" dirty="0" smtClean="0"/>
              <a:t> </a:t>
            </a:r>
            <a:r>
              <a:rPr lang="en-US" sz="1600" dirty="0" err="1" smtClean="0"/>
              <a:t>lập</a:t>
            </a:r>
            <a:r>
              <a:rPr lang="en-US" sz="1600" dirty="0" smtClean="0"/>
              <a:t> </a:t>
            </a:r>
            <a:r>
              <a:rPr lang="en-US" sz="1600" dirty="0" err="1" smtClean="0"/>
              <a:t>quy</a:t>
            </a:r>
            <a:r>
              <a:rPr lang="en-US" sz="1600" dirty="0" smtClean="0"/>
              <a:t> </a:t>
            </a:r>
            <a:r>
              <a:rPr lang="en-US" sz="1600" dirty="0" err="1" smtClean="0"/>
              <a:t>trình</a:t>
            </a:r>
            <a:r>
              <a:rPr lang="en-US" sz="1600" dirty="0" smtClean="0"/>
              <a:t> </a:t>
            </a:r>
            <a:r>
              <a:rPr lang="en-US" sz="1600" dirty="0" err="1" smtClean="0"/>
              <a:t>kiểm</a:t>
            </a:r>
            <a:r>
              <a:rPr lang="en-US" sz="1600" dirty="0" smtClean="0"/>
              <a:t> </a:t>
            </a:r>
            <a:r>
              <a:rPr lang="en-US" sz="1600" dirty="0" err="1" smtClean="0"/>
              <a:t>tra</a:t>
            </a:r>
            <a:r>
              <a:rPr lang="en-US" sz="1600" dirty="0" smtClean="0"/>
              <a:t>, </a:t>
            </a:r>
            <a:r>
              <a:rPr lang="en-US" sz="1600" dirty="0" err="1" smtClean="0"/>
              <a:t>ghi</a:t>
            </a:r>
            <a:r>
              <a:rPr lang="en-US" sz="1600" dirty="0" smtClean="0"/>
              <a:t> </a:t>
            </a:r>
            <a:r>
              <a:rPr lang="en-US" sz="1600" dirty="0" err="1" smtClean="0"/>
              <a:t>nhận</a:t>
            </a:r>
            <a:r>
              <a:rPr lang="en-US" sz="1600" dirty="0" smtClean="0"/>
              <a:t> </a:t>
            </a:r>
            <a:r>
              <a:rPr lang="en-US" sz="1600" dirty="0" err="1" smtClean="0"/>
              <a:t>và</a:t>
            </a:r>
            <a:r>
              <a:rPr lang="en-US" sz="1600" dirty="0" smtClean="0"/>
              <a:t> </a:t>
            </a:r>
            <a:r>
              <a:rPr lang="en-US" sz="1600" dirty="0" err="1" smtClean="0"/>
              <a:t>xác</a:t>
            </a:r>
            <a:r>
              <a:rPr lang="en-US" sz="1600" dirty="0" smtClean="0"/>
              <a:t> </a:t>
            </a:r>
            <a:r>
              <a:rPr lang="en-US" sz="1600" dirty="0" err="1" smtClean="0"/>
              <a:t>nhận</a:t>
            </a:r>
            <a:r>
              <a:rPr lang="en-US" sz="1600" dirty="0" smtClean="0"/>
              <a:t> </a:t>
            </a:r>
            <a:r>
              <a:rPr lang="en-US" sz="1600" dirty="0" err="1" smtClean="0"/>
              <a:t>khi</a:t>
            </a:r>
            <a:r>
              <a:rPr lang="en-US" sz="1600" dirty="0" smtClean="0"/>
              <a:t> </a:t>
            </a:r>
            <a:r>
              <a:rPr lang="en-US" sz="1600" dirty="0" err="1" smtClean="0"/>
              <a:t>nhập</a:t>
            </a:r>
            <a:r>
              <a:rPr lang="en-US" sz="1600" dirty="0" smtClean="0"/>
              <a:t> </a:t>
            </a:r>
            <a:r>
              <a:rPr lang="en-US" sz="1600" dirty="0" err="1" smtClean="0"/>
              <a:t>hoặc</a:t>
            </a:r>
            <a:r>
              <a:rPr lang="en-US" sz="1600" dirty="0" smtClean="0"/>
              <a:t> </a:t>
            </a:r>
            <a:r>
              <a:rPr lang="en-US" sz="1600" dirty="0" err="1" smtClean="0"/>
              <a:t>xuất</a:t>
            </a:r>
            <a:r>
              <a:rPr lang="en-US" sz="1600" dirty="0" smtClean="0"/>
              <a:t> </a:t>
            </a:r>
            <a:r>
              <a:rPr lang="en-US" sz="1600" dirty="0" err="1" smtClean="0"/>
              <a:t>sách</a:t>
            </a:r>
            <a:r>
              <a:rPr lang="en-US" sz="1600" dirty="0" smtClean="0"/>
              <a:t>, </a:t>
            </a:r>
            <a:r>
              <a:rPr lang="en-US" sz="1600" dirty="0" err="1" smtClean="0"/>
              <a:t>nhằm</a:t>
            </a:r>
            <a:r>
              <a:rPr lang="en-US" sz="1600" dirty="0" smtClean="0"/>
              <a:t> </a:t>
            </a:r>
            <a:r>
              <a:rPr lang="en-US" sz="1600" dirty="0" err="1" smtClean="0"/>
              <a:t>đảm</a:t>
            </a:r>
            <a:r>
              <a:rPr lang="en-US" sz="1600" dirty="0" smtClean="0"/>
              <a:t> </a:t>
            </a:r>
            <a:r>
              <a:rPr lang="en-US" sz="1600" dirty="0" err="1" smtClean="0"/>
              <a:t>bảo</a:t>
            </a:r>
            <a:r>
              <a:rPr lang="en-US" sz="1600" dirty="0" smtClean="0"/>
              <a:t> </a:t>
            </a:r>
            <a:r>
              <a:rPr lang="en-US" sz="1600" dirty="0" err="1" smtClean="0"/>
              <a:t>dữ</a:t>
            </a:r>
            <a:r>
              <a:rPr lang="en-US" sz="1600" dirty="0" smtClean="0"/>
              <a:t> </a:t>
            </a:r>
            <a:r>
              <a:rPr lang="en-US" sz="1600" dirty="0" err="1" smtClean="0"/>
              <a:t>liệu</a:t>
            </a:r>
            <a:r>
              <a:rPr lang="en-US" sz="1600" dirty="0" smtClean="0"/>
              <a:t> </a:t>
            </a:r>
            <a:r>
              <a:rPr lang="en-US" sz="1600" dirty="0" err="1" smtClean="0"/>
              <a:t>tồn</a:t>
            </a:r>
            <a:r>
              <a:rPr lang="en-US" sz="1600" dirty="0" smtClean="0"/>
              <a:t> </a:t>
            </a:r>
            <a:r>
              <a:rPr lang="en-US" sz="1600" dirty="0" err="1" smtClean="0"/>
              <a:t>kho</a:t>
            </a:r>
            <a:r>
              <a:rPr lang="en-US" sz="1600" dirty="0" smtClean="0"/>
              <a:t> </a:t>
            </a:r>
            <a:r>
              <a:rPr lang="en-US" sz="1600" dirty="0" err="1" smtClean="0"/>
              <a:t>luôn</a:t>
            </a:r>
            <a:r>
              <a:rPr lang="en-US" sz="1600" dirty="0" smtClean="0"/>
              <a:t> </a:t>
            </a:r>
            <a:r>
              <a:rPr lang="en-US" sz="1600" dirty="0" err="1" smtClean="0"/>
              <a:t>chính</a:t>
            </a:r>
            <a:r>
              <a:rPr lang="en-US" sz="1600" dirty="0" smtClean="0"/>
              <a:t> </a:t>
            </a:r>
            <a:r>
              <a:rPr lang="en-US" sz="1600" dirty="0" err="1" smtClean="0"/>
              <a:t>xác</a:t>
            </a:r>
            <a:r>
              <a:rPr lang="en-US" sz="1600" dirty="0" smtClean="0"/>
              <a:t>, </a:t>
            </a:r>
            <a:r>
              <a:rPr lang="en-US" sz="1600" dirty="0" err="1" smtClean="0"/>
              <a:t>tránh</a:t>
            </a:r>
            <a:r>
              <a:rPr lang="en-US" sz="1600" dirty="0" smtClean="0"/>
              <a:t> </a:t>
            </a:r>
            <a:r>
              <a:rPr lang="en-US" sz="1600" dirty="0" err="1" smtClean="0"/>
              <a:t>sai</a:t>
            </a:r>
            <a:r>
              <a:rPr lang="en-US" sz="1600" dirty="0" smtClean="0"/>
              <a:t> </a:t>
            </a:r>
            <a:r>
              <a:rPr lang="en-US" sz="1600" dirty="0" err="1" smtClean="0"/>
              <a:t>lệch</a:t>
            </a:r>
            <a:r>
              <a:rPr lang="en-US" sz="1600" dirty="0" smtClean="0"/>
              <a:t> </a:t>
            </a:r>
            <a:r>
              <a:rPr lang="en-US" sz="1600" dirty="0" err="1" smtClean="0"/>
              <a:t>và</a:t>
            </a:r>
            <a:r>
              <a:rPr lang="en-US" sz="1600" dirty="0" smtClean="0"/>
              <a:t> </a:t>
            </a:r>
            <a:r>
              <a:rPr lang="en-US" sz="1600" dirty="0" err="1" smtClean="0"/>
              <a:t>thất</a:t>
            </a:r>
            <a:r>
              <a:rPr lang="en-US" sz="1600" dirty="0" smtClean="0"/>
              <a:t> </a:t>
            </a:r>
            <a:r>
              <a:rPr lang="en-US" sz="1600" dirty="0" err="1" smtClean="0"/>
              <a:t>thoát</a:t>
            </a:r>
            <a:r>
              <a:rPr lang="en-US" sz="1600" dirty="0" smtClean="0"/>
              <a:t> </a:t>
            </a:r>
            <a:r>
              <a:rPr lang="en-US" sz="1600" dirty="0" err="1" smtClean="0"/>
              <a:t>trong</a:t>
            </a:r>
            <a:r>
              <a:rPr lang="en-US" sz="1600" dirty="0" smtClean="0"/>
              <a:t> </a:t>
            </a:r>
            <a:r>
              <a:rPr lang="en-US" sz="1600" dirty="0" err="1" smtClean="0"/>
              <a:t>quá</a:t>
            </a:r>
            <a:r>
              <a:rPr lang="en-US" sz="1600" dirty="0" smtClean="0"/>
              <a:t> </a:t>
            </a:r>
            <a:r>
              <a:rPr lang="en-US" sz="1600" dirty="0" err="1" smtClean="0"/>
              <a:t>trình</a:t>
            </a:r>
            <a:r>
              <a:rPr lang="en-US" sz="1600" dirty="0" smtClean="0"/>
              <a:t> </a:t>
            </a:r>
            <a:r>
              <a:rPr lang="en-US" sz="1600" dirty="0" err="1" smtClean="0"/>
              <a:t>vận</a:t>
            </a:r>
            <a:r>
              <a:rPr lang="en-US" sz="1600" dirty="0" smtClean="0"/>
              <a:t> </a:t>
            </a:r>
            <a:r>
              <a:rPr lang="en-US" sz="1600" dirty="0" err="1" smtClean="0"/>
              <a:t>hành</a:t>
            </a:r>
            <a:r>
              <a:rPr lang="en-US" sz="1600" dirty="0" smtClean="0"/>
              <a:t>.</a:t>
            </a:r>
            <a:endParaRPr lang="vi-VN" sz="1600" dirty="0">
              <a:latin typeface="Oswald Light" pitchFamily="2" charset="0"/>
              <a:ea typeface="Times New Roman" panose="02020603050405020304" pitchFamily="18" charset="0"/>
            </a:endParaRPr>
          </a:p>
        </p:txBody>
      </p:sp>
      <p:grpSp>
        <p:nvGrpSpPr>
          <p:cNvPr id="31" name="Google Shape;1799;p88"/>
          <p:cNvGrpSpPr/>
          <p:nvPr/>
        </p:nvGrpSpPr>
        <p:grpSpPr>
          <a:xfrm>
            <a:off x="785087" y="321067"/>
            <a:ext cx="1749108" cy="992705"/>
            <a:chOff x="698860" y="590214"/>
            <a:chExt cx="3554756" cy="2167657"/>
          </a:xfrm>
        </p:grpSpPr>
        <p:grpSp>
          <p:nvGrpSpPr>
            <p:cNvPr id="39" name="Google Shape;1800;p88"/>
            <p:cNvGrpSpPr/>
            <p:nvPr/>
          </p:nvGrpSpPr>
          <p:grpSpPr>
            <a:xfrm>
              <a:off x="2752527" y="1425483"/>
              <a:ext cx="1501089" cy="1332387"/>
              <a:chOff x="9143997" y="717540"/>
              <a:chExt cx="2210734" cy="1962279"/>
            </a:xfrm>
          </p:grpSpPr>
          <p:sp>
            <p:nvSpPr>
              <p:cNvPr id="48"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821;p88"/>
            <p:cNvGrpSpPr/>
            <p:nvPr/>
          </p:nvGrpSpPr>
          <p:grpSpPr>
            <a:xfrm>
              <a:off x="698860" y="590214"/>
              <a:ext cx="1836805" cy="1745020"/>
              <a:chOff x="8902593" y="2650043"/>
              <a:chExt cx="2316565" cy="2200807"/>
            </a:xfrm>
          </p:grpSpPr>
          <p:sp>
            <p:nvSpPr>
              <p:cNvPr id="41"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9" name="Picture 68"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1731947" y="2930528"/>
            <a:ext cx="1194351" cy="1194351"/>
          </a:xfrm>
          <a:prstGeom prst="rect">
            <a:avLst/>
          </a:prstGeom>
        </p:spPr>
      </p:pic>
      <p:sp>
        <p:nvSpPr>
          <p:cNvPr id="64" name="TextBox 63"/>
          <p:cNvSpPr txBox="1"/>
          <p:nvPr/>
        </p:nvSpPr>
        <p:spPr>
          <a:xfrm>
            <a:off x="1675145" y="4220585"/>
            <a:ext cx="8195477" cy="1077218"/>
          </a:xfrm>
          <a:prstGeom prst="rect">
            <a:avLst/>
          </a:prstGeom>
          <a:noFill/>
        </p:spPr>
        <p:txBody>
          <a:bodyPr wrap="square" rtlCol="0">
            <a:spAutoFit/>
          </a:bodyPr>
          <a:lstStyle/>
          <a:p>
            <a:pPr algn="just"/>
            <a:r>
              <a:rPr lang="en-US" sz="1600" b="1" dirty="0" smtClean="0"/>
              <a:t>- </a:t>
            </a:r>
            <a:r>
              <a:rPr lang="vi-VN" sz="1600" b="1" dirty="0" smtClean="0"/>
              <a:t>Nâng cấp hệ thống quản lý cửa hàng sách</a:t>
            </a:r>
            <a:r>
              <a:rPr lang="vi-VN" sz="1600" dirty="0" smtClean="0"/>
              <a:t>: Hệ thống nên được nâng cấp để quản lý hiệu quả các đầu sách, đơn hàng, khách hàng, nhà cung cấp và doanh thu. Việc này giúp tăng tính chính xác trong thống kê, dễ dàng truy xuất thông tin và hỗ trợ ra quyết định kinh doanh nhanh chóng hơn.</a:t>
            </a:r>
            <a:endParaRPr lang="vi-VN" sz="1500" dirty="0" smtClean="0">
              <a:latin typeface="Oswald Light" pitchFamily="2" charset="0"/>
              <a:ea typeface="Times New Roman" panose="02020603050405020304" pitchFamily="18" charset="0"/>
            </a:endParaRPr>
          </a:p>
        </p:txBody>
      </p:sp>
    </p:spTree>
    <p:extLst>
      <p:ext uri="{BB962C8B-B14F-4D97-AF65-F5344CB8AC3E}">
        <p14:creationId xmlns:p14="http://schemas.microsoft.com/office/powerpoint/2010/main" val="305333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4"/>
        <p:cNvGrpSpPr/>
        <p:nvPr/>
      </p:nvGrpSpPr>
      <p:grpSpPr>
        <a:xfrm>
          <a:off x="0" y="0"/>
          <a:ext cx="0" cy="0"/>
          <a:chOff x="0" y="0"/>
          <a:chExt cx="0" cy="0"/>
        </a:xfrm>
      </p:grpSpPr>
      <p:sp>
        <p:nvSpPr>
          <p:cNvPr id="19" name="Google Shape;546;p32"/>
          <p:cNvSpPr txBox="1">
            <a:spLocks noGrp="1"/>
          </p:cNvSpPr>
          <p:nvPr>
            <p:ph type="title"/>
          </p:nvPr>
        </p:nvSpPr>
        <p:spPr>
          <a:xfrm>
            <a:off x="1052504" y="811675"/>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solidFill>
                  <a:srgbClr val="4F777F"/>
                </a:solidFill>
                <a:uFill>
                  <a:noFill/>
                </a:uFill>
                <a:ea typeface="Karla"/>
                <a:cs typeface="Rubik Black" panose="020B0604020202020204" charset="-79"/>
                <a:sym typeface="Karla"/>
              </a:rPr>
              <a:t>KHẢO SÁT HỆ THỐNG</a:t>
            </a:r>
            <a:endParaRPr lang="en-US" b="1" dirty="0">
              <a:solidFill>
                <a:srgbClr val="4F777F"/>
              </a:solidFill>
              <a:ea typeface="Karla"/>
              <a:cs typeface="Rubik Black" panose="020B0604020202020204" charset="-79"/>
              <a:sym typeface="Karla"/>
            </a:endParaRPr>
          </a:p>
        </p:txBody>
      </p:sp>
      <p:grpSp>
        <p:nvGrpSpPr>
          <p:cNvPr id="20" name="Google Shape;1126;p74"/>
          <p:cNvGrpSpPr/>
          <p:nvPr/>
        </p:nvGrpSpPr>
        <p:grpSpPr>
          <a:xfrm>
            <a:off x="6418181" y="1185972"/>
            <a:ext cx="5405520" cy="4673599"/>
            <a:chOff x="4677231" y="1276352"/>
            <a:chExt cx="2903801" cy="2692920"/>
          </a:xfrm>
        </p:grpSpPr>
        <p:sp>
          <p:nvSpPr>
            <p:cNvPr id="21" name="Google Shape;1127;p74"/>
            <p:cNvSpPr/>
            <p:nvPr/>
          </p:nvSpPr>
          <p:spPr>
            <a:xfrm flipH="1">
              <a:off x="7295745" y="2223107"/>
              <a:ext cx="7162" cy="20721"/>
            </a:xfrm>
            <a:custGeom>
              <a:avLst/>
              <a:gdLst/>
              <a:ahLst/>
              <a:cxnLst/>
              <a:rect l="l" t="t" r="r" b="b"/>
              <a:pathLst>
                <a:path w="477" h="1380" extrusionOk="0">
                  <a:moveTo>
                    <a:pt x="0" y="1"/>
                  </a:moveTo>
                  <a:cubicBezTo>
                    <a:pt x="100" y="452"/>
                    <a:pt x="201" y="903"/>
                    <a:pt x="301" y="1379"/>
                  </a:cubicBezTo>
                  <a:cubicBezTo>
                    <a:pt x="301" y="1354"/>
                    <a:pt x="301" y="1354"/>
                    <a:pt x="301" y="1329"/>
                  </a:cubicBezTo>
                  <a:cubicBezTo>
                    <a:pt x="476" y="878"/>
                    <a:pt x="326" y="35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28;p74"/>
            <p:cNvSpPr/>
            <p:nvPr/>
          </p:nvSpPr>
          <p:spPr>
            <a:xfrm flipH="1">
              <a:off x="7073335" y="3212508"/>
              <a:ext cx="88829" cy="438018"/>
            </a:xfrm>
            <a:custGeom>
              <a:avLst/>
              <a:gdLst/>
              <a:ahLst/>
              <a:cxnLst/>
              <a:rect l="l" t="t" r="r" b="b"/>
              <a:pathLst>
                <a:path w="5916" h="29172" extrusionOk="0">
                  <a:moveTo>
                    <a:pt x="1630" y="1"/>
                  </a:moveTo>
                  <a:cubicBezTo>
                    <a:pt x="803" y="5489"/>
                    <a:pt x="1" y="11028"/>
                    <a:pt x="301" y="16492"/>
                  </a:cubicBezTo>
                  <a:cubicBezTo>
                    <a:pt x="502" y="20226"/>
                    <a:pt x="1053" y="24813"/>
                    <a:pt x="3108" y="28021"/>
                  </a:cubicBezTo>
                  <a:cubicBezTo>
                    <a:pt x="3638" y="28838"/>
                    <a:pt x="4068" y="29172"/>
                    <a:pt x="4417" y="29172"/>
                  </a:cubicBezTo>
                  <a:cubicBezTo>
                    <a:pt x="5804" y="29172"/>
                    <a:pt x="5916" y="23904"/>
                    <a:pt x="5916" y="22683"/>
                  </a:cubicBezTo>
                  <a:cubicBezTo>
                    <a:pt x="5890" y="18672"/>
                    <a:pt x="5489" y="14687"/>
                    <a:pt x="4738" y="10803"/>
                  </a:cubicBezTo>
                  <a:cubicBezTo>
                    <a:pt x="4387" y="8948"/>
                    <a:pt x="3936" y="7119"/>
                    <a:pt x="3409" y="5314"/>
                  </a:cubicBezTo>
                  <a:cubicBezTo>
                    <a:pt x="3033" y="3961"/>
                    <a:pt x="1429" y="1379"/>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29;p74"/>
            <p:cNvSpPr/>
            <p:nvPr/>
          </p:nvSpPr>
          <p:spPr>
            <a:xfrm flipH="1">
              <a:off x="6945161" y="3207613"/>
              <a:ext cx="111246" cy="554084"/>
            </a:xfrm>
            <a:custGeom>
              <a:avLst/>
              <a:gdLst/>
              <a:ahLst/>
              <a:cxnLst/>
              <a:rect l="l" t="t" r="r" b="b"/>
              <a:pathLst>
                <a:path w="7409" h="36902" extrusionOk="0">
                  <a:moveTo>
                    <a:pt x="1680" y="1"/>
                  </a:moveTo>
                  <a:cubicBezTo>
                    <a:pt x="852" y="6918"/>
                    <a:pt x="0" y="13886"/>
                    <a:pt x="502" y="20803"/>
                  </a:cubicBezTo>
                  <a:cubicBezTo>
                    <a:pt x="827" y="25515"/>
                    <a:pt x="1604" y="31329"/>
                    <a:pt x="4161" y="35415"/>
                  </a:cubicBezTo>
                  <a:cubicBezTo>
                    <a:pt x="4819" y="36471"/>
                    <a:pt x="5344" y="36902"/>
                    <a:pt x="5763" y="36902"/>
                  </a:cubicBezTo>
                  <a:cubicBezTo>
                    <a:pt x="7401" y="36902"/>
                    <a:pt x="7409" y="30305"/>
                    <a:pt x="7369" y="28748"/>
                  </a:cubicBezTo>
                  <a:cubicBezTo>
                    <a:pt x="7243" y="23685"/>
                    <a:pt x="6667" y="18648"/>
                    <a:pt x="5665" y="13710"/>
                  </a:cubicBezTo>
                  <a:cubicBezTo>
                    <a:pt x="5213" y="11379"/>
                    <a:pt x="4637" y="9074"/>
                    <a:pt x="3960" y="6768"/>
                  </a:cubicBezTo>
                  <a:cubicBezTo>
                    <a:pt x="3459" y="5038"/>
                    <a:pt x="1479" y="1730"/>
                    <a:pt x="1680"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30;p74"/>
            <p:cNvSpPr/>
            <p:nvPr/>
          </p:nvSpPr>
          <p:spPr>
            <a:xfrm flipH="1">
              <a:off x="6834358" y="3281386"/>
              <a:ext cx="102372" cy="556936"/>
            </a:xfrm>
            <a:custGeom>
              <a:avLst/>
              <a:gdLst/>
              <a:ahLst/>
              <a:cxnLst/>
              <a:rect l="l" t="t" r="r" b="b"/>
              <a:pathLst>
                <a:path w="6818" h="37092" extrusionOk="0">
                  <a:moveTo>
                    <a:pt x="4486" y="0"/>
                  </a:moveTo>
                  <a:cubicBezTo>
                    <a:pt x="2682" y="6717"/>
                    <a:pt x="878" y="13484"/>
                    <a:pt x="401" y="20426"/>
                  </a:cubicBezTo>
                  <a:cubicBezTo>
                    <a:pt x="50" y="25113"/>
                    <a:pt x="0" y="31003"/>
                    <a:pt x="1955" y="35389"/>
                  </a:cubicBezTo>
                  <a:cubicBezTo>
                    <a:pt x="2494" y="36603"/>
                    <a:pt x="2984" y="37091"/>
                    <a:pt x="3422" y="37091"/>
                  </a:cubicBezTo>
                  <a:cubicBezTo>
                    <a:pt x="5000" y="37091"/>
                    <a:pt x="5914" y="30759"/>
                    <a:pt x="6091" y="29248"/>
                  </a:cubicBezTo>
                  <a:cubicBezTo>
                    <a:pt x="6667" y="24211"/>
                    <a:pt x="6817" y="19148"/>
                    <a:pt x="6517" y="14136"/>
                  </a:cubicBezTo>
                  <a:cubicBezTo>
                    <a:pt x="6366" y="11755"/>
                    <a:pt x="6141" y="9374"/>
                    <a:pt x="5790" y="7018"/>
                  </a:cubicBezTo>
                  <a:cubicBezTo>
                    <a:pt x="5539" y="5213"/>
                    <a:pt x="4036" y="1680"/>
                    <a:pt x="4486"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31;p74"/>
            <p:cNvSpPr/>
            <p:nvPr/>
          </p:nvSpPr>
          <p:spPr>
            <a:xfrm flipH="1">
              <a:off x="7202798" y="3299451"/>
              <a:ext cx="21081" cy="278483"/>
            </a:xfrm>
            <a:custGeom>
              <a:avLst/>
              <a:gdLst/>
              <a:ahLst/>
              <a:cxnLst/>
              <a:rect l="l" t="t" r="r" b="b"/>
              <a:pathLst>
                <a:path w="1404" h="18547" extrusionOk="0">
                  <a:moveTo>
                    <a:pt x="151" y="0"/>
                  </a:moveTo>
                  <a:cubicBezTo>
                    <a:pt x="0" y="3108"/>
                    <a:pt x="126" y="6216"/>
                    <a:pt x="326" y="9298"/>
                  </a:cubicBezTo>
                  <a:cubicBezTo>
                    <a:pt x="527" y="12406"/>
                    <a:pt x="853" y="15489"/>
                    <a:pt x="1404" y="18547"/>
                  </a:cubicBezTo>
                  <a:cubicBezTo>
                    <a:pt x="1379" y="15439"/>
                    <a:pt x="1178" y="12356"/>
                    <a:pt x="978" y="9248"/>
                  </a:cubicBezTo>
                  <a:cubicBezTo>
                    <a:pt x="752" y="6166"/>
                    <a:pt x="527" y="3083"/>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32;p74"/>
            <p:cNvSpPr/>
            <p:nvPr/>
          </p:nvSpPr>
          <p:spPr>
            <a:xfrm flipH="1">
              <a:off x="7095165" y="3333687"/>
              <a:ext cx="38018" cy="327417"/>
            </a:xfrm>
            <a:custGeom>
              <a:avLst/>
              <a:gdLst/>
              <a:ahLst/>
              <a:cxnLst/>
              <a:rect l="l" t="t" r="r" b="b"/>
              <a:pathLst>
                <a:path w="2532" h="21806" extrusionOk="0">
                  <a:moveTo>
                    <a:pt x="1" y="1"/>
                  </a:moveTo>
                  <a:lnTo>
                    <a:pt x="1" y="1"/>
                  </a:lnTo>
                  <a:cubicBezTo>
                    <a:pt x="176" y="3660"/>
                    <a:pt x="527" y="7294"/>
                    <a:pt x="953" y="10953"/>
                  </a:cubicBezTo>
                  <a:cubicBezTo>
                    <a:pt x="1379" y="14587"/>
                    <a:pt x="1855" y="18196"/>
                    <a:pt x="2532" y="21806"/>
                  </a:cubicBezTo>
                  <a:cubicBezTo>
                    <a:pt x="2381" y="18146"/>
                    <a:pt x="2006" y="14512"/>
                    <a:pt x="1605" y="10878"/>
                  </a:cubicBezTo>
                  <a:cubicBezTo>
                    <a:pt x="1178" y="7219"/>
                    <a:pt x="702" y="361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33;p74"/>
            <p:cNvSpPr/>
            <p:nvPr/>
          </p:nvSpPr>
          <p:spPr>
            <a:xfrm flipH="1">
              <a:off x="6978116" y="3303580"/>
              <a:ext cx="38784" cy="442943"/>
            </a:xfrm>
            <a:custGeom>
              <a:avLst/>
              <a:gdLst/>
              <a:ahLst/>
              <a:cxnLst/>
              <a:rect l="l" t="t" r="r" b="b"/>
              <a:pathLst>
                <a:path w="2583" h="29500" extrusionOk="0">
                  <a:moveTo>
                    <a:pt x="76" y="1"/>
                  </a:moveTo>
                  <a:lnTo>
                    <a:pt x="76" y="1"/>
                  </a:lnTo>
                  <a:cubicBezTo>
                    <a:pt x="1" y="4938"/>
                    <a:pt x="151" y="9876"/>
                    <a:pt x="502" y="14813"/>
                  </a:cubicBezTo>
                  <a:cubicBezTo>
                    <a:pt x="703" y="17269"/>
                    <a:pt x="928" y="19750"/>
                    <a:pt x="1279" y="22181"/>
                  </a:cubicBezTo>
                  <a:cubicBezTo>
                    <a:pt x="1455" y="23410"/>
                    <a:pt x="1630" y="24638"/>
                    <a:pt x="1831" y="25866"/>
                  </a:cubicBezTo>
                  <a:cubicBezTo>
                    <a:pt x="2056" y="27069"/>
                    <a:pt x="2282" y="28272"/>
                    <a:pt x="2582" y="29500"/>
                  </a:cubicBezTo>
                  <a:cubicBezTo>
                    <a:pt x="2507" y="28873"/>
                    <a:pt x="2432" y="28247"/>
                    <a:pt x="2357" y="27645"/>
                  </a:cubicBezTo>
                  <a:lnTo>
                    <a:pt x="2156" y="25816"/>
                  </a:lnTo>
                  <a:lnTo>
                    <a:pt x="1956" y="23961"/>
                  </a:lnTo>
                  <a:lnTo>
                    <a:pt x="1780" y="22131"/>
                  </a:lnTo>
                  <a:cubicBezTo>
                    <a:pt x="1555" y="19675"/>
                    <a:pt x="1329" y="17219"/>
                    <a:pt x="1154" y="14763"/>
                  </a:cubicBezTo>
                  <a:cubicBezTo>
                    <a:pt x="803" y="9851"/>
                    <a:pt x="527" y="4913"/>
                    <a:pt x="76"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34;p74"/>
            <p:cNvSpPr/>
            <p:nvPr/>
          </p:nvSpPr>
          <p:spPr>
            <a:xfrm flipH="1">
              <a:off x="6870858" y="3439069"/>
              <a:ext cx="29369" cy="388753"/>
            </a:xfrm>
            <a:custGeom>
              <a:avLst/>
              <a:gdLst/>
              <a:ahLst/>
              <a:cxnLst/>
              <a:rect l="l" t="t" r="r" b="b"/>
              <a:pathLst>
                <a:path w="1956" h="25891" extrusionOk="0">
                  <a:moveTo>
                    <a:pt x="1955" y="0"/>
                  </a:moveTo>
                  <a:lnTo>
                    <a:pt x="1955" y="0"/>
                  </a:lnTo>
                  <a:cubicBezTo>
                    <a:pt x="1053" y="4236"/>
                    <a:pt x="552" y="8547"/>
                    <a:pt x="276" y="12883"/>
                  </a:cubicBezTo>
                  <a:cubicBezTo>
                    <a:pt x="0" y="17219"/>
                    <a:pt x="0" y="21580"/>
                    <a:pt x="351" y="25890"/>
                  </a:cubicBezTo>
                  <a:cubicBezTo>
                    <a:pt x="502" y="21554"/>
                    <a:pt x="652" y="17244"/>
                    <a:pt x="928" y="12933"/>
                  </a:cubicBezTo>
                  <a:cubicBezTo>
                    <a:pt x="1178" y="8622"/>
                    <a:pt x="1579" y="4311"/>
                    <a:pt x="1955" y="0"/>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35;p74"/>
            <p:cNvSpPr/>
            <p:nvPr/>
          </p:nvSpPr>
          <p:spPr>
            <a:xfrm flipH="1">
              <a:off x="5318087" y="3248261"/>
              <a:ext cx="133228" cy="550600"/>
            </a:xfrm>
            <a:custGeom>
              <a:avLst/>
              <a:gdLst/>
              <a:ahLst/>
              <a:cxnLst/>
              <a:rect l="l" t="t" r="r" b="b"/>
              <a:pathLst>
                <a:path w="8873" h="36670" extrusionOk="0">
                  <a:moveTo>
                    <a:pt x="426" y="1"/>
                  </a:moveTo>
                  <a:cubicBezTo>
                    <a:pt x="427" y="4"/>
                    <a:pt x="429" y="7"/>
                    <a:pt x="430" y="10"/>
                  </a:cubicBezTo>
                  <a:lnTo>
                    <a:pt x="430" y="10"/>
                  </a:lnTo>
                  <a:cubicBezTo>
                    <a:pt x="429" y="7"/>
                    <a:pt x="427" y="4"/>
                    <a:pt x="426" y="1"/>
                  </a:cubicBezTo>
                  <a:close/>
                  <a:moveTo>
                    <a:pt x="430" y="10"/>
                  </a:moveTo>
                  <a:cubicBezTo>
                    <a:pt x="1099" y="1643"/>
                    <a:pt x="50" y="5342"/>
                    <a:pt x="25" y="7144"/>
                  </a:cubicBezTo>
                  <a:cubicBezTo>
                    <a:pt x="0" y="9525"/>
                    <a:pt x="75" y="11905"/>
                    <a:pt x="226" y="14286"/>
                  </a:cubicBezTo>
                  <a:cubicBezTo>
                    <a:pt x="602" y="19324"/>
                    <a:pt x="1379" y="24312"/>
                    <a:pt x="2607" y="29224"/>
                  </a:cubicBezTo>
                  <a:cubicBezTo>
                    <a:pt x="2973" y="30672"/>
                    <a:pt x="4634" y="36669"/>
                    <a:pt x="6179" y="36669"/>
                  </a:cubicBezTo>
                  <a:cubicBezTo>
                    <a:pt x="6640" y="36669"/>
                    <a:pt x="7091" y="36135"/>
                    <a:pt x="7494" y="34788"/>
                  </a:cubicBezTo>
                  <a:cubicBezTo>
                    <a:pt x="8872" y="30176"/>
                    <a:pt x="8045" y="24362"/>
                    <a:pt x="7118" y="19750"/>
                  </a:cubicBezTo>
                  <a:cubicBezTo>
                    <a:pt x="5740" y="12936"/>
                    <a:pt x="3085" y="6448"/>
                    <a:pt x="430" y="1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36;p74"/>
            <p:cNvSpPr/>
            <p:nvPr/>
          </p:nvSpPr>
          <p:spPr>
            <a:xfrm flipH="1">
              <a:off x="5344046" y="3381107"/>
              <a:ext cx="74534" cy="410961"/>
            </a:xfrm>
            <a:custGeom>
              <a:avLst/>
              <a:gdLst/>
              <a:ahLst/>
              <a:cxnLst/>
              <a:rect l="l" t="t" r="r" b="b"/>
              <a:pathLst>
                <a:path w="4964" h="27370" extrusionOk="0">
                  <a:moveTo>
                    <a:pt x="1" y="1"/>
                  </a:moveTo>
                  <a:cubicBezTo>
                    <a:pt x="176" y="1154"/>
                    <a:pt x="351" y="2307"/>
                    <a:pt x="527" y="3459"/>
                  </a:cubicBezTo>
                  <a:lnTo>
                    <a:pt x="1103" y="6893"/>
                  </a:lnTo>
                  <a:cubicBezTo>
                    <a:pt x="1479" y="9174"/>
                    <a:pt x="1880" y="11455"/>
                    <a:pt x="2306" y="13735"/>
                  </a:cubicBezTo>
                  <a:cubicBezTo>
                    <a:pt x="3133" y="18297"/>
                    <a:pt x="3961" y="22833"/>
                    <a:pt x="4963" y="27369"/>
                  </a:cubicBezTo>
                  <a:cubicBezTo>
                    <a:pt x="4487" y="22758"/>
                    <a:pt x="3760" y="18171"/>
                    <a:pt x="2958" y="13610"/>
                  </a:cubicBezTo>
                  <a:cubicBezTo>
                    <a:pt x="2532" y="11329"/>
                    <a:pt x="2106" y="9048"/>
                    <a:pt x="1605" y="6793"/>
                  </a:cubicBezTo>
                  <a:lnTo>
                    <a:pt x="853" y="3384"/>
                  </a:lnTo>
                  <a:cubicBezTo>
                    <a:pt x="577" y="2256"/>
                    <a:pt x="326" y="1129"/>
                    <a:pt x="1"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7;p74"/>
            <p:cNvSpPr/>
            <p:nvPr/>
          </p:nvSpPr>
          <p:spPr>
            <a:xfrm flipH="1">
              <a:off x="5227773" y="3346105"/>
              <a:ext cx="246126" cy="294384"/>
            </a:xfrm>
            <a:custGeom>
              <a:avLst/>
              <a:gdLst/>
              <a:ahLst/>
              <a:cxnLst/>
              <a:rect l="l" t="t" r="r" b="b"/>
              <a:pathLst>
                <a:path w="16392" h="19606" extrusionOk="0">
                  <a:moveTo>
                    <a:pt x="1980" y="1"/>
                  </a:moveTo>
                  <a:cubicBezTo>
                    <a:pt x="978" y="2708"/>
                    <a:pt x="0" y="5490"/>
                    <a:pt x="76" y="8347"/>
                  </a:cubicBezTo>
                  <a:cubicBezTo>
                    <a:pt x="176" y="12106"/>
                    <a:pt x="2231" y="15740"/>
                    <a:pt x="5364" y="17770"/>
                  </a:cubicBezTo>
                  <a:cubicBezTo>
                    <a:pt x="7250" y="18983"/>
                    <a:pt x="9495" y="19606"/>
                    <a:pt x="11734" y="19606"/>
                  </a:cubicBezTo>
                  <a:cubicBezTo>
                    <a:pt x="13242" y="19606"/>
                    <a:pt x="14748" y="19323"/>
                    <a:pt x="16141" y="18748"/>
                  </a:cubicBezTo>
                  <a:cubicBezTo>
                    <a:pt x="16391" y="18648"/>
                    <a:pt x="14938" y="17770"/>
                    <a:pt x="14913" y="17695"/>
                  </a:cubicBezTo>
                  <a:cubicBezTo>
                    <a:pt x="14687" y="16893"/>
                    <a:pt x="16191" y="16267"/>
                    <a:pt x="14687" y="15765"/>
                  </a:cubicBezTo>
                  <a:cubicBezTo>
                    <a:pt x="13735" y="15465"/>
                    <a:pt x="12582" y="15740"/>
                    <a:pt x="11579" y="15440"/>
                  </a:cubicBezTo>
                  <a:cubicBezTo>
                    <a:pt x="10527" y="15114"/>
                    <a:pt x="9549" y="14512"/>
                    <a:pt x="8797" y="13710"/>
                  </a:cubicBezTo>
                  <a:cubicBezTo>
                    <a:pt x="7244" y="12081"/>
                    <a:pt x="6642" y="9625"/>
                    <a:pt x="7244" y="7470"/>
                  </a:cubicBezTo>
                  <a:lnTo>
                    <a:pt x="7244" y="7470"/>
                  </a:lnTo>
                  <a:cubicBezTo>
                    <a:pt x="6953" y="7760"/>
                    <a:pt x="6565" y="7887"/>
                    <a:pt x="6159" y="7887"/>
                  </a:cubicBezTo>
                  <a:cubicBezTo>
                    <a:pt x="5583" y="7887"/>
                    <a:pt x="4973" y="7631"/>
                    <a:pt x="4562" y="7219"/>
                  </a:cubicBezTo>
                  <a:cubicBezTo>
                    <a:pt x="3835" y="6517"/>
                    <a:pt x="3534" y="5515"/>
                    <a:pt x="3259" y="4562"/>
                  </a:cubicBezTo>
                  <a:cubicBezTo>
                    <a:pt x="2832" y="3034"/>
                    <a:pt x="2406" y="1530"/>
                    <a:pt x="1980" y="1"/>
                  </a:cubicBezTo>
                  <a:close/>
                </a:path>
              </a:pathLst>
            </a:custGeom>
            <a:solidFill>
              <a:srgbClr val="DF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38;p74"/>
            <p:cNvSpPr/>
            <p:nvPr/>
          </p:nvSpPr>
          <p:spPr>
            <a:xfrm flipH="1">
              <a:off x="5152898" y="3294180"/>
              <a:ext cx="405675" cy="413888"/>
            </a:xfrm>
            <a:custGeom>
              <a:avLst/>
              <a:gdLst/>
              <a:ahLst/>
              <a:cxnLst/>
              <a:rect l="l" t="t" r="r" b="b"/>
              <a:pathLst>
                <a:path w="27018" h="27565" extrusionOk="0">
                  <a:moveTo>
                    <a:pt x="1930" y="0"/>
                  </a:moveTo>
                  <a:lnTo>
                    <a:pt x="1930" y="0"/>
                  </a:lnTo>
                  <a:cubicBezTo>
                    <a:pt x="0" y="4662"/>
                    <a:pt x="75" y="10101"/>
                    <a:pt x="2131" y="14712"/>
                  </a:cubicBezTo>
                  <a:cubicBezTo>
                    <a:pt x="2757" y="16066"/>
                    <a:pt x="3509" y="17344"/>
                    <a:pt x="4311" y="18597"/>
                  </a:cubicBezTo>
                  <a:cubicBezTo>
                    <a:pt x="4988" y="19700"/>
                    <a:pt x="5690" y="20802"/>
                    <a:pt x="6492" y="21805"/>
                  </a:cubicBezTo>
                  <a:cubicBezTo>
                    <a:pt x="8421" y="24186"/>
                    <a:pt x="11028" y="26041"/>
                    <a:pt x="13960" y="26943"/>
                  </a:cubicBezTo>
                  <a:cubicBezTo>
                    <a:pt x="15397" y="27376"/>
                    <a:pt x="16880" y="27565"/>
                    <a:pt x="18376" y="27565"/>
                  </a:cubicBezTo>
                  <a:cubicBezTo>
                    <a:pt x="21290" y="27565"/>
                    <a:pt x="24252" y="26850"/>
                    <a:pt x="27018" y="25840"/>
                  </a:cubicBezTo>
                  <a:cubicBezTo>
                    <a:pt x="23785" y="25640"/>
                    <a:pt x="20627" y="25013"/>
                    <a:pt x="17469" y="24386"/>
                  </a:cubicBezTo>
                  <a:cubicBezTo>
                    <a:pt x="13785" y="23635"/>
                    <a:pt x="9825" y="22732"/>
                    <a:pt x="7394" y="19875"/>
                  </a:cubicBezTo>
                  <a:cubicBezTo>
                    <a:pt x="6191" y="18472"/>
                    <a:pt x="5514" y="16692"/>
                    <a:pt x="5113" y="14888"/>
                  </a:cubicBezTo>
                  <a:cubicBezTo>
                    <a:pt x="4737" y="13259"/>
                    <a:pt x="4862" y="11429"/>
                    <a:pt x="4085" y="9925"/>
                  </a:cubicBezTo>
                  <a:cubicBezTo>
                    <a:pt x="2406" y="6817"/>
                    <a:pt x="3208" y="3233"/>
                    <a:pt x="1930" y="0"/>
                  </a:cubicBezTo>
                  <a:close/>
                </a:path>
              </a:pathLst>
            </a:custGeom>
            <a:solidFill>
              <a:srgbClr val="B5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9;p74"/>
            <p:cNvSpPr/>
            <p:nvPr/>
          </p:nvSpPr>
          <p:spPr>
            <a:xfrm flipH="1">
              <a:off x="6785831" y="1292419"/>
              <a:ext cx="431651" cy="310105"/>
            </a:xfrm>
            <a:custGeom>
              <a:avLst/>
              <a:gdLst/>
              <a:ahLst/>
              <a:cxnLst/>
              <a:rect l="l" t="t" r="r" b="b"/>
              <a:pathLst>
                <a:path w="28748" h="20653" extrusionOk="0">
                  <a:moveTo>
                    <a:pt x="0" y="0"/>
                  </a:moveTo>
                  <a:lnTo>
                    <a:pt x="752" y="20652"/>
                  </a:lnTo>
                  <a:lnTo>
                    <a:pt x="28747" y="20452"/>
                  </a:lnTo>
                  <a:lnTo>
                    <a:pt x="20978" y="5314"/>
                  </a:lnTo>
                  <a:lnTo>
                    <a:pt x="8171" y="75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0;p74"/>
            <p:cNvSpPr/>
            <p:nvPr/>
          </p:nvSpPr>
          <p:spPr>
            <a:xfrm flipH="1">
              <a:off x="7119259" y="1292043"/>
              <a:ext cx="184399" cy="310480"/>
            </a:xfrm>
            <a:custGeom>
              <a:avLst/>
              <a:gdLst/>
              <a:ahLst/>
              <a:cxnLst/>
              <a:rect l="l" t="t" r="r" b="b"/>
              <a:pathLst>
                <a:path w="12281" h="20678" extrusionOk="0">
                  <a:moveTo>
                    <a:pt x="6140" y="0"/>
                  </a:moveTo>
                  <a:cubicBezTo>
                    <a:pt x="2757" y="0"/>
                    <a:pt x="0" y="4637"/>
                    <a:pt x="0" y="10351"/>
                  </a:cubicBezTo>
                  <a:cubicBezTo>
                    <a:pt x="0" y="16040"/>
                    <a:pt x="2757" y="20677"/>
                    <a:pt x="6140" y="20677"/>
                  </a:cubicBezTo>
                  <a:cubicBezTo>
                    <a:pt x="9524" y="20677"/>
                    <a:pt x="12281" y="16040"/>
                    <a:pt x="12281" y="10351"/>
                  </a:cubicBezTo>
                  <a:cubicBezTo>
                    <a:pt x="12281" y="4637"/>
                    <a:pt x="9524" y="0"/>
                    <a:pt x="6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1;p74"/>
            <p:cNvSpPr/>
            <p:nvPr/>
          </p:nvSpPr>
          <p:spPr>
            <a:xfrm flipH="1">
              <a:off x="7145219" y="1293170"/>
              <a:ext cx="133228" cy="276381"/>
            </a:xfrm>
            <a:custGeom>
              <a:avLst/>
              <a:gdLst/>
              <a:ahLst/>
              <a:cxnLst/>
              <a:rect l="l" t="t" r="r" b="b"/>
              <a:pathLst>
                <a:path w="8873" h="18407" extrusionOk="0">
                  <a:moveTo>
                    <a:pt x="3785" y="0"/>
                  </a:moveTo>
                  <a:lnTo>
                    <a:pt x="3785" y="0"/>
                  </a:lnTo>
                  <a:cubicBezTo>
                    <a:pt x="3183" y="301"/>
                    <a:pt x="2707" y="802"/>
                    <a:pt x="2306" y="1354"/>
                  </a:cubicBezTo>
                  <a:cubicBezTo>
                    <a:pt x="1930" y="1930"/>
                    <a:pt x="1629" y="2532"/>
                    <a:pt x="1354" y="3158"/>
                  </a:cubicBezTo>
                  <a:cubicBezTo>
                    <a:pt x="852" y="4411"/>
                    <a:pt x="502" y="5765"/>
                    <a:pt x="326" y="7093"/>
                  </a:cubicBezTo>
                  <a:cubicBezTo>
                    <a:pt x="0" y="9800"/>
                    <a:pt x="276" y="12582"/>
                    <a:pt x="1178" y="15188"/>
                  </a:cubicBezTo>
                  <a:cubicBezTo>
                    <a:pt x="1404" y="15840"/>
                    <a:pt x="1705" y="16492"/>
                    <a:pt x="2131" y="17093"/>
                  </a:cubicBezTo>
                  <a:cubicBezTo>
                    <a:pt x="2557" y="17670"/>
                    <a:pt x="3158" y="18196"/>
                    <a:pt x="3960" y="18371"/>
                  </a:cubicBezTo>
                  <a:cubicBezTo>
                    <a:pt x="4077" y="18395"/>
                    <a:pt x="4200" y="18406"/>
                    <a:pt x="4327" y="18406"/>
                  </a:cubicBezTo>
                  <a:cubicBezTo>
                    <a:pt x="4608" y="18406"/>
                    <a:pt x="4904" y="18350"/>
                    <a:pt x="5163" y="18246"/>
                  </a:cubicBezTo>
                  <a:cubicBezTo>
                    <a:pt x="5539" y="18096"/>
                    <a:pt x="5840" y="17845"/>
                    <a:pt x="6091" y="17595"/>
                  </a:cubicBezTo>
                  <a:cubicBezTo>
                    <a:pt x="6617" y="17118"/>
                    <a:pt x="7043" y="16517"/>
                    <a:pt x="7369" y="15890"/>
                  </a:cubicBezTo>
                  <a:cubicBezTo>
                    <a:pt x="8045" y="14662"/>
                    <a:pt x="8396" y="13284"/>
                    <a:pt x="8597" y="11930"/>
                  </a:cubicBezTo>
                  <a:cubicBezTo>
                    <a:pt x="8797" y="10577"/>
                    <a:pt x="8873" y="9198"/>
                    <a:pt x="8797" y="7820"/>
                  </a:cubicBezTo>
                  <a:cubicBezTo>
                    <a:pt x="8697" y="6442"/>
                    <a:pt x="8446" y="5038"/>
                    <a:pt x="7845" y="3760"/>
                  </a:cubicBezTo>
                  <a:cubicBezTo>
                    <a:pt x="7695" y="3434"/>
                    <a:pt x="7519" y="3108"/>
                    <a:pt x="7294" y="2807"/>
                  </a:cubicBezTo>
                  <a:cubicBezTo>
                    <a:pt x="7068" y="2507"/>
                    <a:pt x="6792" y="2231"/>
                    <a:pt x="6416" y="2031"/>
                  </a:cubicBezTo>
                  <a:cubicBezTo>
                    <a:pt x="6150" y="1888"/>
                    <a:pt x="5846" y="1822"/>
                    <a:pt x="5549" y="1822"/>
                  </a:cubicBezTo>
                  <a:cubicBezTo>
                    <a:pt x="5426" y="1822"/>
                    <a:pt x="5305" y="1833"/>
                    <a:pt x="5188" y="1855"/>
                  </a:cubicBezTo>
                  <a:cubicBezTo>
                    <a:pt x="4787" y="1930"/>
                    <a:pt x="4411" y="2106"/>
                    <a:pt x="4111" y="2356"/>
                  </a:cubicBezTo>
                  <a:cubicBezTo>
                    <a:pt x="3484" y="2833"/>
                    <a:pt x="3108" y="3484"/>
                    <a:pt x="2832" y="4136"/>
                  </a:cubicBezTo>
                  <a:cubicBezTo>
                    <a:pt x="2557" y="4787"/>
                    <a:pt x="2381" y="5464"/>
                    <a:pt x="2231" y="6141"/>
                  </a:cubicBezTo>
                  <a:cubicBezTo>
                    <a:pt x="1980" y="7494"/>
                    <a:pt x="1955" y="8898"/>
                    <a:pt x="2131" y="10276"/>
                  </a:cubicBezTo>
                  <a:cubicBezTo>
                    <a:pt x="2206" y="10953"/>
                    <a:pt x="2356" y="11630"/>
                    <a:pt x="2532" y="12281"/>
                  </a:cubicBezTo>
                  <a:cubicBezTo>
                    <a:pt x="2632" y="12632"/>
                    <a:pt x="2732" y="12958"/>
                    <a:pt x="2857" y="13259"/>
                  </a:cubicBezTo>
                  <a:cubicBezTo>
                    <a:pt x="2983" y="13584"/>
                    <a:pt x="3133" y="13935"/>
                    <a:pt x="3359" y="14236"/>
                  </a:cubicBezTo>
                  <a:cubicBezTo>
                    <a:pt x="3484" y="14386"/>
                    <a:pt x="3659" y="14537"/>
                    <a:pt x="3885" y="14612"/>
                  </a:cubicBezTo>
                  <a:cubicBezTo>
                    <a:pt x="3990" y="14659"/>
                    <a:pt x="4100" y="14678"/>
                    <a:pt x="4208" y="14678"/>
                  </a:cubicBezTo>
                  <a:cubicBezTo>
                    <a:pt x="4333" y="14678"/>
                    <a:pt x="4454" y="14652"/>
                    <a:pt x="4562" y="14612"/>
                  </a:cubicBezTo>
                  <a:cubicBezTo>
                    <a:pt x="4963" y="14437"/>
                    <a:pt x="5213" y="14111"/>
                    <a:pt x="5364" y="13785"/>
                  </a:cubicBezTo>
                  <a:cubicBezTo>
                    <a:pt x="5690" y="13133"/>
                    <a:pt x="5815" y="12432"/>
                    <a:pt x="5865" y="11755"/>
                  </a:cubicBezTo>
                  <a:cubicBezTo>
                    <a:pt x="5940" y="11078"/>
                    <a:pt x="5940" y="10402"/>
                    <a:pt x="5940" y="9725"/>
                  </a:cubicBezTo>
                  <a:cubicBezTo>
                    <a:pt x="5940" y="9048"/>
                    <a:pt x="5915" y="8371"/>
                    <a:pt x="5815" y="7695"/>
                  </a:cubicBezTo>
                  <a:cubicBezTo>
                    <a:pt x="5740" y="7018"/>
                    <a:pt x="5589" y="6341"/>
                    <a:pt x="5289" y="5715"/>
                  </a:cubicBezTo>
                  <a:cubicBezTo>
                    <a:pt x="4963" y="5113"/>
                    <a:pt x="4512" y="4537"/>
                    <a:pt x="3885" y="4311"/>
                  </a:cubicBezTo>
                  <a:lnTo>
                    <a:pt x="3885" y="4311"/>
                  </a:lnTo>
                  <a:cubicBezTo>
                    <a:pt x="4512" y="4587"/>
                    <a:pt x="4913" y="5163"/>
                    <a:pt x="5163" y="5765"/>
                  </a:cubicBezTo>
                  <a:cubicBezTo>
                    <a:pt x="5439" y="6391"/>
                    <a:pt x="5564" y="7043"/>
                    <a:pt x="5614" y="7720"/>
                  </a:cubicBezTo>
                  <a:cubicBezTo>
                    <a:pt x="5664" y="8371"/>
                    <a:pt x="5639" y="9048"/>
                    <a:pt x="5614" y="9725"/>
                  </a:cubicBezTo>
                  <a:cubicBezTo>
                    <a:pt x="5589" y="10376"/>
                    <a:pt x="5564" y="11053"/>
                    <a:pt x="5464" y="11705"/>
                  </a:cubicBezTo>
                  <a:cubicBezTo>
                    <a:pt x="5389" y="12356"/>
                    <a:pt x="5238" y="13033"/>
                    <a:pt x="4963" y="13559"/>
                  </a:cubicBezTo>
                  <a:cubicBezTo>
                    <a:pt x="4812" y="13835"/>
                    <a:pt x="4612" y="14061"/>
                    <a:pt x="4386" y="14136"/>
                  </a:cubicBezTo>
                  <a:cubicBezTo>
                    <a:pt x="4324" y="14155"/>
                    <a:pt x="4266" y="14164"/>
                    <a:pt x="4211" y="14164"/>
                  </a:cubicBezTo>
                  <a:cubicBezTo>
                    <a:pt x="4048" y="14164"/>
                    <a:pt x="3916" y="14079"/>
                    <a:pt x="3785" y="13910"/>
                  </a:cubicBezTo>
                  <a:cubicBezTo>
                    <a:pt x="3609" y="13685"/>
                    <a:pt x="3484" y="13384"/>
                    <a:pt x="3384" y="13083"/>
                  </a:cubicBezTo>
                  <a:cubicBezTo>
                    <a:pt x="3284" y="12757"/>
                    <a:pt x="3183" y="12457"/>
                    <a:pt x="3108" y="12131"/>
                  </a:cubicBezTo>
                  <a:cubicBezTo>
                    <a:pt x="2933" y="11504"/>
                    <a:pt x="2832" y="10853"/>
                    <a:pt x="2757" y="10201"/>
                  </a:cubicBezTo>
                  <a:cubicBezTo>
                    <a:pt x="2632" y="8873"/>
                    <a:pt x="2707" y="7569"/>
                    <a:pt x="2958" y="6266"/>
                  </a:cubicBezTo>
                  <a:cubicBezTo>
                    <a:pt x="3083" y="5640"/>
                    <a:pt x="3258" y="4988"/>
                    <a:pt x="3509" y="4411"/>
                  </a:cubicBezTo>
                  <a:cubicBezTo>
                    <a:pt x="3760" y="3835"/>
                    <a:pt x="4111" y="3284"/>
                    <a:pt x="4562" y="2958"/>
                  </a:cubicBezTo>
                  <a:cubicBezTo>
                    <a:pt x="4867" y="2733"/>
                    <a:pt x="5213" y="2601"/>
                    <a:pt x="5541" y="2601"/>
                  </a:cubicBezTo>
                  <a:cubicBezTo>
                    <a:pt x="5725" y="2601"/>
                    <a:pt x="5903" y="2642"/>
                    <a:pt x="6065" y="2732"/>
                  </a:cubicBezTo>
                  <a:cubicBezTo>
                    <a:pt x="6517" y="2958"/>
                    <a:pt x="6868" y="3509"/>
                    <a:pt x="7118" y="4086"/>
                  </a:cubicBezTo>
                  <a:cubicBezTo>
                    <a:pt x="7644" y="5264"/>
                    <a:pt x="7870" y="6567"/>
                    <a:pt x="7945" y="7870"/>
                  </a:cubicBezTo>
                  <a:cubicBezTo>
                    <a:pt x="8045" y="9173"/>
                    <a:pt x="7995" y="10527"/>
                    <a:pt x="7820" y="11805"/>
                  </a:cubicBezTo>
                  <a:cubicBezTo>
                    <a:pt x="7644" y="13108"/>
                    <a:pt x="7294" y="14412"/>
                    <a:pt x="6717" y="15539"/>
                  </a:cubicBezTo>
                  <a:cubicBezTo>
                    <a:pt x="6416" y="16116"/>
                    <a:pt x="6040" y="16642"/>
                    <a:pt x="5589" y="17068"/>
                  </a:cubicBezTo>
                  <a:cubicBezTo>
                    <a:pt x="5364" y="17294"/>
                    <a:pt x="5113" y="17469"/>
                    <a:pt x="4862" y="17569"/>
                  </a:cubicBezTo>
                  <a:cubicBezTo>
                    <a:pt x="4712" y="17636"/>
                    <a:pt x="4539" y="17670"/>
                    <a:pt x="4359" y="17670"/>
                  </a:cubicBezTo>
                  <a:cubicBezTo>
                    <a:pt x="4269" y="17670"/>
                    <a:pt x="4177" y="17661"/>
                    <a:pt x="4086" y="17645"/>
                  </a:cubicBezTo>
                  <a:cubicBezTo>
                    <a:pt x="3559" y="17544"/>
                    <a:pt x="3058" y="17143"/>
                    <a:pt x="2682" y="16667"/>
                  </a:cubicBezTo>
                  <a:cubicBezTo>
                    <a:pt x="2306" y="16166"/>
                    <a:pt x="2005" y="15590"/>
                    <a:pt x="1780" y="14988"/>
                  </a:cubicBezTo>
                  <a:cubicBezTo>
                    <a:pt x="852" y="12507"/>
                    <a:pt x="502" y="9800"/>
                    <a:pt x="727" y="7143"/>
                  </a:cubicBezTo>
                  <a:cubicBezTo>
                    <a:pt x="852" y="5815"/>
                    <a:pt x="1103" y="4512"/>
                    <a:pt x="1579" y="3234"/>
                  </a:cubicBezTo>
                  <a:cubicBezTo>
                    <a:pt x="1805" y="2607"/>
                    <a:pt x="2055" y="2005"/>
                    <a:pt x="2406" y="1429"/>
                  </a:cubicBezTo>
                  <a:cubicBezTo>
                    <a:pt x="2757" y="853"/>
                    <a:pt x="3208" y="326"/>
                    <a:pt x="3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2;p74"/>
            <p:cNvSpPr/>
            <p:nvPr/>
          </p:nvSpPr>
          <p:spPr>
            <a:xfrm flipH="1">
              <a:off x="5066058" y="1276352"/>
              <a:ext cx="2151424" cy="2674006"/>
            </a:xfrm>
            <a:custGeom>
              <a:avLst/>
              <a:gdLst/>
              <a:ahLst/>
              <a:cxnLst/>
              <a:rect l="l" t="t" r="r" b="b"/>
              <a:pathLst>
                <a:path w="143285" h="178089" extrusionOk="0">
                  <a:moveTo>
                    <a:pt x="1" y="1070"/>
                  </a:moveTo>
                  <a:cubicBezTo>
                    <a:pt x="1" y="1070"/>
                    <a:pt x="0" y="1070"/>
                    <a:pt x="0" y="1070"/>
                  </a:cubicBezTo>
                  <a:cubicBezTo>
                    <a:pt x="0" y="1070"/>
                    <a:pt x="1" y="1070"/>
                    <a:pt x="1" y="1070"/>
                  </a:cubicBezTo>
                  <a:close/>
                  <a:moveTo>
                    <a:pt x="113479" y="1"/>
                  </a:moveTo>
                  <a:cubicBezTo>
                    <a:pt x="112850" y="1"/>
                    <a:pt x="112240" y="9"/>
                    <a:pt x="111655" y="18"/>
                  </a:cubicBezTo>
                  <a:cubicBezTo>
                    <a:pt x="110803" y="43"/>
                    <a:pt x="110001" y="43"/>
                    <a:pt x="109274" y="43"/>
                  </a:cubicBezTo>
                  <a:cubicBezTo>
                    <a:pt x="108784" y="34"/>
                    <a:pt x="107959" y="29"/>
                    <a:pt x="106842" y="29"/>
                  </a:cubicBezTo>
                  <a:cubicBezTo>
                    <a:pt x="89357" y="29"/>
                    <a:pt x="221" y="1068"/>
                    <a:pt x="1" y="1070"/>
                  </a:cubicBezTo>
                  <a:lnTo>
                    <a:pt x="1" y="1070"/>
                  </a:lnTo>
                  <a:cubicBezTo>
                    <a:pt x="2" y="1070"/>
                    <a:pt x="7" y="1070"/>
                    <a:pt x="16" y="1070"/>
                  </a:cubicBezTo>
                  <a:cubicBezTo>
                    <a:pt x="588" y="1070"/>
                    <a:pt x="17295" y="1288"/>
                    <a:pt x="18823" y="26710"/>
                  </a:cubicBezTo>
                  <a:cubicBezTo>
                    <a:pt x="19224" y="33627"/>
                    <a:pt x="18472" y="42925"/>
                    <a:pt x="17219" y="53452"/>
                  </a:cubicBezTo>
                  <a:lnTo>
                    <a:pt x="23259" y="55607"/>
                  </a:lnTo>
                  <a:lnTo>
                    <a:pt x="16767" y="57136"/>
                  </a:lnTo>
                  <a:cubicBezTo>
                    <a:pt x="16667" y="57938"/>
                    <a:pt x="16567" y="58715"/>
                    <a:pt x="16467" y="59517"/>
                  </a:cubicBezTo>
                  <a:lnTo>
                    <a:pt x="20702" y="60369"/>
                  </a:lnTo>
                  <a:lnTo>
                    <a:pt x="16166" y="61747"/>
                  </a:lnTo>
                  <a:cubicBezTo>
                    <a:pt x="14236" y="76133"/>
                    <a:pt x="11730" y="92048"/>
                    <a:pt x="10051" y="106860"/>
                  </a:cubicBezTo>
                  <a:lnTo>
                    <a:pt x="14361" y="108414"/>
                  </a:lnTo>
                  <a:lnTo>
                    <a:pt x="9750" y="109492"/>
                  </a:lnTo>
                  <a:cubicBezTo>
                    <a:pt x="9650" y="110570"/>
                    <a:pt x="9524" y="111647"/>
                    <a:pt x="9424" y="112700"/>
                  </a:cubicBezTo>
                  <a:lnTo>
                    <a:pt x="11805" y="113176"/>
                  </a:lnTo>
                  <a:lnTo>
                    <a:pt x="9299" y="113928"/>
                  </a:lnTo>
                  <a:cubicBezTo>
                    <a:pt x="7745" y="130520"/>
                    <a:pt x="7569" y="145081"/>
                    <a:pt x="11003" y="153653"/>
                  </a:cubicBezTo>
                  <a:cubicBezTo>
                    <a:pt x="20778" y="178089"/>
                    <a:pt x="40928" y="177387"/>
                    <a:pt x="49023" y="177713"/>
                  </a:cubicBezTo>
                  <a:lnTo>
                    <a:pt x="143284" y="168966"/>
                  </a:lnTo>
                  <a:cubicBezTo>
                    <a:pt x="133259" y="166735"/>
                    <a:pt x="128096" y="157913"/>
                    <a:pt x="125891" y="145633"/>
                  </a:cubicBezTo>
                  <a:lnTo>
                    <a:pt x="120903" y="144028"/>
                  </a:lnTo>
                  <a:lnTo>
                    <a:pt x="125440" y="142750"/>
                  </a:lnTo>
                  <a:cubicBezTo>
                    <a:pt x="125314" y="141898"/>
                    <a:pt x="125214" y="141046"/>
                    <a:pt x="125114" y="140169"/>
                  </a:cubicBezTo>
                  <a:lnTo>
                    <a:pt x="121530" y="139567"/>
                  </a:lnTo>
                  <a:lnTo>
                    <a:pt x="124913" y="138038"/>
                  </a:lnTo>
                  <a:cubicBezTo>
                    <a:pt x="122758" y="111697"/>
                    <a:pt x="130427" y="74404"/>
                    <a:pt x="134137" y="48589"/>
                  </a:cubicBezTo>
                  <a:lnTo>
                    <a:pt x="128222" y="46710"/>
                  </a:lnTo>
                  <a:lnTo>
                    <a:pt x="134663" y="44880"/>
                  </a:lnTo>
                  <a:cubicBezTo>
                    <a:pt x="134738" y="44329"/>
                    <a:pt x="134813" y="43777"/>
                    <a:pt x="134888" y="43251"/>
                  </a:cubicBezTo>
                  <a:lnTo>
                    <a:pt x="128848" y="42248"/>
                  </a:lnTo>
                  <a:lnTo>
                    <a:pt x="135340" y="39316"/>
                  </a:lnTo>
                  <a:cubicBezTo>
                    <a:pt x="135891" y="34329"/>
                    <a:pt x="136167" y="30043"/>
                    <a:pt x="135991" y="26710"/>
                  </a:cubicBezTo>
                  <a:cubicBezTo>
                    <a:pt x="134752" y="1601"/>
                    <a:pt x="122217" y="1"/>
                    <a:pt x="1134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43;p74"/>
            <p:cNvSpPr/>
            <p:nvPr/>
          </p:nvSpPr>
          <p:spPr>
            <a:xfrm flipH="1">
              <a:off x="5034419" y="3563926"/>
              <a:ext cx="1630974" cy="405345"/>
            </a:xfrm>
            <a:custGeom>
              <a:avLst/>
              <a:gdLst/>
              <a:ahLst/>
              <a:cxnLst/>
              <a:rect l="l" t="t" r="r" b="b"/>
              <a:pathLst>
                <a:path w="108623" h="26996" extrusionOk="0">
                  <a:moveTo>
                    <a:pt x="99398" y="1"/>
                  </a:moveTo>
                  <a:cubicBezTo>
                    <a:pt x="91054" y="1"/>
                    <a:pt x="72224" y="2401"/>
                    <a:pt x="54813" y="3365"/>
                  </a:cubicBezTo>
                  <a:cubicBezTo>
                    <a:pt x="48407" y="3727"/>
                    <a:pt x="41167" y="3852"/>
                    <a:pt x="34209" y="3852"/>
                  </a:cubicBezTo>
                  <a:cubicBezTo>
                    <a:pt x="18517" y="3852"/>
                    <a:pt x="4261" y="3214"/>
                    <a:pt x="4261" y="3214"/>
                  </a:cubicBezTo>
                  <a:lnTo>
                    <a:pt x="1" y="24267"/>
                  </a:lnTo>
                  <a:cubicBezTo>
                    <a:pt x="1" y="24267"/>
                    <a:pt x="17345" y="26995"/>
                    <a:pt x="40051" y="26995"/>
                  </a:cubicBezTo>
                  <a:cubicBezTo>
                    <a:pt x="47813" y="26995"/>
                    <a:pt x="56201" y="26677"/>
                    <a:pt x="64738" y="25821"/>
                  </a:cubicBezTo>
                  <a:cubicBezTo>
                    <a:pt x="98247" y="22463"/>
                    <a:pt x="103761" y="20558"/>
                    <a:pt x="106091" y="18954"/>
                  </a:cubicBezTo>
                  <a:cubicBezTo>
                    <a:pt x="107219" y="18177"/>
                    <a:pt x="108623" y="14242"/>
                    <a:pt x="108172" y="10006"/>
                  </a:cubicBezTo>
                  <a:cubicBezTo>
                    <a:pt x="107695" y="5645"/>
                    <a:pt x="105314" y="984"/>
                    <a:pt x="103009" y="307"/>
                  </a:cubicBezTo>
                  <a:cubicBezTo>
                    <a:pt x="102269" y="93"/>
                    <a:pt x="101035" y="1"/>
                    <a:pt x="99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44;p74"/>
            <p:cNvSpPr/>
            <p:nvPr/>
          </p:nvSpPr>
          <p:spPr>
            <a:xfrm flipH="1">
              <a:off x="6522380" y="3615521"/>
              <a:ext cx="220165" cy="314264"/>
            </a:xfrm>
            <a:custGeom>
              <a:avLst/>
              <a:gdLst/>
              <a:ahLst/>
              <a:cxnLst/>
              <a:rect l="l" t="t" r="r" b="b"/>
              <a:pathLst>
                <a:path w="14663" h="20930" extrusionOk="0">
                  <a:moveTo>
                    <a:pt x="8657" y="1"/>
                  </a:moveTo>
                  <a:cubicBezTo>
                    <a:pt x="5498" y="1"/>
                    <a:pt x="2245" y="3896"/>
                    <a:pt x="1179" y="9227"/>
                  </a:cubicBezTo>
                  <a:cubicBezTo>
                    <a:pt x="1" y="14966"/>
                    <a:pt x="1830" y="20179"/>
                    <a:pt x="5239" y="20856"/>
                  </a:cubicBezTo>
                  <a:cubicBezTo>
                    <a:pt x="5487" y="20905"/>
                    <a:pt x="5736" y="20929"/>
                    <a:pt x="5986" y="20929"/>
                  </a:cubicBezTo>
                  <a:cubicBezTo>
                    <a:pt x="9170" y="20929"/>
                    <a:pt x="12417" y="17030"/>
                    <a:pt x="13510" y="11708"/>
                  </a:cubicBezTo>
                  <a:cubicBezTo>
                    <a:pt x="14662" y="5969"/>
                    <a:pt x="12833" y="756"/>
                    <a:pt x="9424" y="79"/>
                  </a:cubicBezTo>
                  <a:cubicBezTo>
                    <a:pt x="9170" y="26"/>
                    <a:pt x="8914" y="1"/>
                    <a:pt x="8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45;p74"/>
            <p:cNvSpPr/>
            <p:nvPr/>
          </p:nvSpPr>
          <p:spPr>
            <a:xfrm flipH="1">
              <a:off x="6556627" y="3615191"/>
              <a:ext cx="145646" cy="280510"/>
            </a:xfrm>
            <a:custGeom>
              <a:avLst/>
              <a:gdLst/>
              <a:ahLst/>
              <a:cxnLst/>
              <a:rect l="l" t="t" r="r" b="b"/>
              <a:pathLst>
                <a:path w="9700" h="18682" extrusionOk="0">
                  <a:moveTo>
                    <a:pt x="6066" y="1"/>
                  </a:moveTo>
                  <a:lnTo>
                    <a:pt x="6066" y="1"/>
                  </a:lnTo>
                  <a:cubicBezTo>
                    <a:pt x="5389" y="201"/>
                    <a:pt x="4787" y="627"/>
                    <a:pt x="4286" y="1104"/>
                  </a:cubicBezTo>
                  <a:cubicBezTo>
                    <a:pt x="3785" y="1580"/>
                    <a:pt x="3359" y="2131"/>
                    <a:pt x="2983" y="2708"/>
                  </a:cubicBezTo>
                  <a:cubicBezTo>
                    <a:pt x="2206" y="3861"/>
                    <a:pt x="1604" y="5139"/>
                    <a:pt x="1153" y="6467"/>
                  </a:cubicBezTo>
                  <a:cubicBezTo>
                    <a:pt x="276" y="9124"/>
                    <a:pt x="0" y="11981"/>
                    <a:pt x="351" y="14763"/>
                  </a:cubicBezTo>
                  <a:cubicBezTo>
                    <a:pt x="452" y="15465"/>
                    <a:pt x="602" y="16191"/>
                    <a:pt x="928" y="16868"/>
                  </a:cubicBezTo>
                  <a:cubicBezTo>
                    <a:pt x="1229" y="17520"/>
                    <a:pt x="1755" y="18171"/>
                    <a:pt x="2507" y="18497"/>
                  </a:cubicBezTo>
                  <a:cubicBezTo>
                    <a:pt x="2770" y="18620"/>
                    <a:pt x="3058" y="18681"/>
                    <a:pt x="3353" y="18681"/>
                  </a:cubicBezTo>
                  <a:cubicBezTo>
                    <a:pt x="3479" y="18681"/>
                    <a:pt x="3607" y="18670"/>
                    <a:pt x="3735" y="18648"/>
                  </a:cubicBezTo>
                  <a:cubicBezTo>
                    <a:pt x="4136" y="18547"/>
                    <a:pt x="4487" y="18372"/>
                    <a:pt x="4787" y="18171"/>
                  </a:cubicBezTo>
                  <a:cubicBezTo>
                    <a:pt x="5414" y="17795"/>
                    <a:pt x="5965" y="17294"/>
                    <a:pt x="6442" y="16743"/>
                  </a:cubicBezTo>
                  <a:cubicBezTo>
                    <a:pt x="7344" y="15615"/>
                    <a:pt x="7995" y="14312"/>
                    <a:pt x="8472" y="12983"/>
                  </a:cubicBezTo>
                  <a:cubicBezTo>
                    <a:pt x="8948" y="11655"/>
                    <a:pt x="9299" y="10302"/>
                    <a:pt x="9499" y="8898"/>
                  </a:cubicBezTo>
                  <a:cubicBezTo>
                    <a:pt x="9675" y="7495"/>
                    <a:pt x="9700" y="6041"/>
                    <a:pt x="9374" y="4637"/>
                  </a:cubicBezTo>
                  <a:cubicBezTo>
                    <a:pt x="9299" y="4262"/>
                    <a:pt x="9173" y="3911"/>
                    <a:pt x="9023" y="3560"/>
                  </a:cubicBezTo>
                  <a:cubicBezTo>
                    <a:pt x="8848" y="3209"/>
                    <a:pt x="8622" y="2883"/>
                    <a:pt x="8271" y="2607"/>
                  </a:cubicBezTo>
                  <a:cubicBezTo>
                    <a:pt x="7945" y="2332"/>
                    <a:pt x="7494" y="2181"/>
                    <a:pt x="7093" y="2181"/>
                  </a:cubicBezTo>
                  <a:cubicBezTo>
                    <a:pt x="6667" y="2181"/>
                    <a:pt x="6266" y="2282"/>
                    <a:pt x="5915" y="2457"/>
                  </a:cubicBezTo>
                  <a:cubicBezTo>
                    <a:pt x="5188" y="2808"/>
                    <a:pt x="4687" y="3384"/>
                    <a:pt x="4261" y="3986"/>
                  </a:cubicBezTo>
                  <a:cubicBezTo>
                    <a:pt x="3860" y="4587"/>
                    <a:pt x="3534" y="5214"/>
                    <a:pt x="3259" y="5891"/>
                  </a:cubicBezTo>
                  <a:cubicBezTo>
                    <a:pt x="2732" y="7194"/>
                    <a:pt x="2406" y="8597"/>
                    <a:pt x="2306" y="10001"/>
                  </a:cubicBezTo>
                  <a:cubicBezTo>
                    <a:pt x="2256" y="10703"/>
                    <a:pt x="2256" y="11430"/>
                    <a:pt x="2306" y="12131"/>
                  </a:cubicBezTo>
                  <a:cubicBezTo>
                    <a:pt x="2331" y="12482"/>
                    <a:pt x="2381" y="12833"/>
                    <a:pt x="2457" y="13184"/>
                  </a:cubicBezTo>
                  <a:cubicBezTo>
                    <a:pt x="2507" y="13535"/>
                    <a:pt x="2582" y="13886"/>
                    <a:pt x="2757" y="14262"/>
                  </a:cubicBezTo>
                  <a:cubicBezTo>
                    <a:pt x="2858" y="14437"/>
                    <a:pt x="2983" y="14612"/>
                    <a:pt x="3183" y="14738"/>
                  </a:cubicBezTo>
                  <a:cubicBezTo>
                    <a:pt x="3339" y="14835"/>
                    <a:pt x="3524" y="14872"/>
                    <a:pt x="3705" y="14872"/>
                  </a:cubicBezTo>
                  <a:cubicBezTo>
                    <a:pt x="3757" y="14872"/>
                    <a:pt x="3809" y="14869"/>
                    <a:pt x="3860" y="14863"/>
                  </a:cubicBezTo>
                  <a:cubicBezTo>
                    <a:pt x="4286" y="14788"/>
                    <a:pt x="4612" y="14487"/>
                    <a:pt x="4838" y="14211"/>
                  </a:cubicBezTo>
                  <a:cubicBezTo>
                    <a:pt x="5314" y="13610"/>
                    <a:pt x="5564" y="12933"/>
                    <a:pt x="5765" y="12257"/>
                  </a:cubicBezTo>
                  <a:cubicBezTo>
                    <a:pt x="5965" y="11580"/>
                    <a:pt x="6116" y="10903"/>
                    <a:pt x="6241" y="10226"/>
                  </a:cubicBezTo>
                  <a:cubicBezTo>
                    <a:pt x="6366" y="9550"/>
                    <a:pt x="6492" y="8873"/>
                    <a:pt x="6542" y="8171"/>
                  </a:cubicBezTo>
                  <a:cubicBezTo>
                    <a:pt x="6592" y="7470"/>
                    <a:pt x="6567" y="6768"/>
                    <a:pt x="6391" y="6066"/>
                  </a:cubicBezTo>
                  <a:cubicBezTo>
                    <a:pt x="6216" y="5414"/>
                    <a:pt x="5865" y="4738"/>
                    <a:pt x="5264" y="4362"/>
                  </a:cubicBezTo>
                  <a:lnTo>
                    <a:pt x="5264" y="4362"/>
                  </a:lnTo>
                  <a:cubicBezTo>
                    <a:pt x="5840" y="4763"/>
                    <a:pt x="6141" y="5439"/>
                    <a:pt x="6266" y="6116"/>
                  </a:cubicBezTo>
                  <a:cubicBezTo>
                    <a:pt x="6417" y="6768"/>
                    <a:pt x="6417" y="7470"/>
                    <a:pt x="6316" y="8146"/>
                  </a:cubicBezTo>
                  <a:cubicBezTo>
                    <a:pt x="6241" y="8823"/>
                    <a:pt x="6091" y="9500"/>
                    <a:pt x="5940" y="10151"/>
                  </a:cubicBezTo>
                  <a:cubicBezTo>
                    <a:pt x="5765" y="10828"/>
                    <a:pt x="5589" y="11505"/>
                    <a:pt x="5389" y="12131"/>
                  </a:cubicBezTo>
                  <a:cubicBezTo>
                    <a:pt x="5163" y="12783"/>
                    <a:pt x="4888" y="13409"/>
                    <a:pt x="4487" y="13911"/>
                  </a:cubicBezTo>
                  <a:cubicBezTo>
                    <a:pt x="4286" y="14136"/>
                    <a:pt x="4036" y="14337"/>
                    <a:pt x="3785" y="14362"/>
                  </a:cubicBezTo>
                  <a:cubicBezTo>
                    <a:pt x="3749" y="14369"/>
                    <a:pt x="3714" y="14373"/>
                    <a:pt x="3681" y="14373"/>
                  </a:cubicBezTo>
                  <a:cubicBezTo>
                    <a:pt x="3485" y="14373"/>
                    <a:pt x="3341" y="14247"/>
                    <a:pt x="3234" y="14011"/>
                  </a:cubicBezTo>
                  <a:cubicBezTo>
                    <a:pt x="3108" y="13760"/>
                    <a:pt x="3033" y="13435"/>
                    <a:pt x="3008" y="13084"/>
                  </a:cubicBezTo>
                  <a:cubicBezTo>
                    <a:pt x="2958" y="12758"/>
                    <a:pt x="2908" y="12432"/>
                    <a:pt x="2908" y="12081"/>
                  </a:cubicBezTo>
                  <a:cubicBezTo>
                    <a:pt x="2858" y="11404"/>
                    <a:pt x="2883" y="10728"/>
                    <a:pt x="2958" y="10051"/>
                  </a:cubicBezTo>
                  <a:cubicBezTo>
                    <a:pt x="3083" y="8723"/>
                    <a:pt x="3409" y="7394"/>
                    <a:pt x="3935" y="6166"/>
                  </a:cubicBezTo>
                  <a:cubicBezTo>
                    <a:pt x="4186" y="5540"/>
                    <a:pt x="4487" y="4938"/>
                    <a:pt x="4863" y="4412"/>
                  </a:cubicBezTo>
                  <a:cubicBezTo>
                    <a:pt x="5239" y="3886"/>
                    <a:pt x="5715" y="3384"/>
                    <a:pt x="6241" y="3134"/>
                  </a:cubicBezTo>
                  <a:cubicBezTo>
                    <a:pt x="6487" y="3017"/>
                    <a:pt x="6755" y="2954"/>
                    <a:pt x="7011" y="2954"/>
                  </a:cubicBezTo>
                  <a:cubicBezTo>
                    <a:pt x="7304" y="2954"/>
                    <a:pt x="7581" y="3035"/>
                    <a:pt x="7795" y="3209"/>
                  </a:cubicBezTo>
                  <a:cubicBezTo>
                    <a:pt x="8221" y="3560"/>
                    <a:pt x="8447" y="4186"/>
                    <a:pt x="8597" y="4813"/>
                  </a:cubicBezTo>
                  <a:cubicBezTo>
                    <a:pt x="8873" y="6091"/>
                    <a:pt x="8848" y="7445"/>
                    <a:pt x="8672" y="8773"/>
                  </a:cubicBezTo>
                  <a:cubicBezTo>
                    <a:pt x="8472" y="10126"/>
                    <a:pt x="8171" y="11455"/>
                    <a:pt x="7720" y="12733"/>
                  </a:cubicBezTo>
                  <a:cubicBezTo>
                    <a:pt x="7269" y="13986"/>
                    <a:pt x="6667" y="15214"/>
                    <a:pt x="5840" y="16242"/>
                  </a:cubicBezTo>
                  <a:cubicBezTo>
                    <a:pt x="5439" y="16768"/>
                    <a:pt x="4938" y="17219"/>
                    <a:pt x="4411" y="17545"/>
                  </a:cubicBezTo>
                  <a:cubicBezTo>
                    <a:pt x="4136" y="17720"/>
                    <a:pt x="3860" y="17871"/>
                    <a:pt x="3584" y="17921"/>
                  </a:cubicBezTo>
                  <a:cubicBezTo>
                    <a:pt x="3493" y="17937"/>
                    <a:pt x="3401" y="17946"/>
                    <a:pt x="3310" y="17946"/>
                  </a:cubicBezTo>
                  <a:cubicBezTo>
                    <a:pt x="3128" y="17946"/>
                    <a:pt x="2949" y="17912"/>
                    <a:pt x="2782" y="17846"/>
                  </a:cubicBezTo>
                  <a:cubicBezTo>
                    <a:pt x="2256" y="17620"/>
                    <a:pt x="1830" y="17119"/>
                    <a:pt x="1554" y="16567"/>
                  </a:cubicBezTo>
                  <a:cubicBezTo>
                    <a:pt x="1279" y="15991"/>
                    <a:pt x="1103" y="15339"/>
                    <a:pt x="978" y="14663"/>
                  </a:cubicBezTo>
                  <a:cubicBezTo>
                    <a:pt x="552" y="12006"/>
                    <a:pt x="752" y="9199"/>
                    <a:pt x="1529" y="6592"/>
                  </a:cubicBezTo>
                  <a:cubicBezTo>
                    <a:pt x="1930" y="5289"/>
                    <a:pt x="2457" y="4011"/>
                    <a:pt x="3158" y="2833"/>
                  </a:cubicBezTo>
                  <a:cubicBezTo>
                    <a:pt x="3509" y="2257"/>
                    <a:pt x="3910" y="1680"/>
                    <a:pt x="4386" y="1179"/>
                  </a:cubicBezTo>
                  <a:cubicBezTo>
                    <a:pt x="4863" y="678"/>
                    <a:pt x="5389" y="226"/>
                    <a:pt x="6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46;p74"/>
            <p:cNvSpPr/>
            <p:nvPr/>
          </p:nvSpPr>
          <p:spPr>
            <a:xfrm flipH="1">
              <a:off x="5382813" y="3004778"/>
              <a:ext cx="12808" cy="298798"/>
            </a:xfrm>
            <a:custGeom>
              <a:avLst/>
              <a:gdLst/>
              <a:ahLst/>
              <a:cxnLst/>
              <a:rect l="l" t="t" r="r" b="b"/>
              <a:pathLst>
                <a:path w="853" h="19900" extrusionOk="0">
                  <a:moveTo>
                    <a:pt x="777" y="0"/>
                  </a:moveTo>
                  <a:cubicBezTo>
                    <a:pt x="502" y="1654"/>
                    <a:pt x="326" y="3308"/>
                    <a:pt x="201" y="4962"/>
                  </a:cubicBezTo>
                  <a:cubicBezTo>
                    <a:pt x="76" y="6617"/>
                    <a:pt x="0" y="8296"/>
                    <a:pt x="0" y="9950"/>
                  </a:cubicBezTo>
                  <a:cubicBezTo>
                    <a:pt x="0" y="11604"/>
                    <a:pt x="26" y="13283"/>
                    <a:pt x="126" y="14937"/>
                  </a:cubicBezTo>
                  <a:cubicBezTo>
                    <a:pt x="251" y="16592"/>
                    <a:pt x="401" y="18246"/>
                    <a:pt x="677" y="19900"/>
                  </a:cubicBezTo>
                  <a:cubicBezTo>
                    <a:pt x="752" y="18221"/>
                    <a:pt x="777" y="16567"/>
                    <a:pt x="777" y="14912"/>
                  </a:cubicBezTo>
                  <a:lnTo>
                    <a:pt x="828" y="9950"/>
                  </a:lnTo>
                  <a:lnTo>
                    <a:pt x="853" y="4988"/>
                  </a:lnTo>
                  <a:cubicBezTo>
                    <a:pt x="853" y="3333"/>
                    <a:pt x="828" y="1679"/>
                    <a:pt x="77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47;p74"/>
            <p:cNvSpPr/>
            <p:nvPr/>
          </p:nvSpPr>
          <p:spPr>
            <a:xfrm flipH="1">
              <a:off x="5456571" y="3370191"/>
              <a:ext cx="13183" cy="69264"/>
            </a:xfrm>
            <a:custGeom>
              <a:avLst/>
              <a:gdLst/>
              <a:ahLst/>
              <a:cxnLst/>
              <a:rect l="l" t="t" r="r" b="b"/>
              <a:pathLst>
                <a:path w="878" h="4613" extrusionOk="0">
                  <a:moveTo>
                    <a:pt x="301" y="1"/>
                  </a:moveTo>
                  <a:cubicBezTo>
                    <a:pt x="150" y="402"/>
                    <a:pt x="100" y="803"/>
                    <a:pt x="50" y="1179"/>
                  </a:cubicBezTo>
                  <a:cubicBezTo>
                    <a:pt x="0" y="1580"/>
                    <a:pt x="0" y="1956"/>
                    <a:pt x="25" y="2332"/>
                  </a:cubicBezTo>
                  <a:cubicBezTo>
                    <a:pt x="50" y="2733"/>
                    <a:pt x="100" y="3109"/>
                    <a:pt x="176" y="3485"/>
                  </a:cubicBezTo>
                  <a:cubicBezTo>
                    <a:pt x="276" y="3861"/>
                    <a:pt x="376" y="4237"/>
                    <a:pt x="577" y="4613"/>
                  </a:cubicBezTo>
                  <a:cubicBezTo>
                    <a:pt x="727" y="4237"/>
                    <a:pt x="802" y="3836"/>
                    <a:pt x="827" y="3460"/>
                  </a:cubicBezTo>
                  <a:cubicBezTo>
                    <a:pt x="877" y="3059"/>
                    <a:pt x="877" y="2683"/>
                    <a:pt x="852" y="2282"/>
                  </a:cubicBezTo>
                  <a:cubicBezTo>
                    <a:pt x="827" y="1906"/>
                    <a:pt x="777" y="1530"/>
                    <a:pt x="702" y="1154"/>
                  </a:cubicBezTo>
                  <a:cubicBezTo>
                    <a:pt x="602" y="753"/>
                    <a:pt x="501" y="377"/>
                    <a:pt x="301" y="1"/>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48;p74"/>
            <p:cNvSpPr/>
            <p:nvPr/>
          </p:nvSpPr>
          <p:spPr>
            <a:xfrm flipH="1">
              <a:off x="5453944" y="3258052"/>
              <a:ext cx="12808" cy="62102"/>
            </a:xfrm>
            <a:custGeom>
              <a:avLst/>
              <a:gdLst/>
              <a:ahLst/>
              <a:cxnLst/>
              <a:rect l="l" t="t" r="r" b="b"/>
              <a:pathLst>
                <a:path w="853" h="4136" extrusionOk="0">
                  <a:moveTo>
                    <a:pt x="427" y="0"/>
                  </a:moveTo>
                  <a:cubicBezTo>
                    <a:pt x="251" y="351"/>
                    <a:pt x="176" y="677"/>
                    <a:pt x="101" y="1028"/>
                  </a:cubicBezTo>
                  <a:cubicBezTo>
                    <a:pt x="26" y="1379"/>
                    <a:pt x="1" y="1730"/>
                    <a:pt x="1" y="2055"/>
                  </a:cubicBezTo>
                  <a:cubicBezTo>
                    <a:pt x="1" y="2406"/>
                    <a:pt x="26" y="2757"/>
                    <a:pt x="101" y="3108"/>
                  </a:cubicBezTo>
                  <a:cubicBezTo>
                    <a:pt x="151" y="3434"/>
                    <a:pt x="251" y="3785"/>
                    <a:pt x="427" y="4136"/>
                  </a:cubicBezTo>
                  <a:cubicBezTo>
                    <a:pt x="602" y="3785"/>
                    <a:pt x="677" y="3434"/>
                    <a:pt x="752" y="3108"/>
                  </a:cubicBezTo>
                  <a:cubicBezTo>
                    <a:pt x="828" y="2757"/>
                    <a:pt x="853" y="2406"/>
                    <a:pt x="853" y="2055"/>
                  </a:cubicBezTo>
                  <a:cubicBezTo>
                    <a:pt x="853" y="1730"/>
                    <a:pt x="803" y="1379"/>
                    <a:pt x="752" y="1028"/>
                  </a:cubicBezTo>
                  <a:cubicBezTo>
                    <a:pt x="677" y="677"/>
                    <a:pt x="602" y="351"/>
                    <a:pt x="42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49;p74"/>
            <p:cNvSpPr/>
            <p:nvPr/>
          </p:nvSpPr>
          <p:spPr>
            <a:xfrm flipH="1">
              <a:off x="5318831" y="2417309"/>
              <a:ext cx="12808" cy="157688"/>
            </a:xfrm>
            <a:custGeom>
              <a:avLst/>
              <a:gdLst/>
              <a:ahLst/>
              <a:cxnLst/>
              <a:rect l="l" t="t" r="r" b="b"/>
              <a:pathLst>
                <a:path w="853" h="10502" extrusionOk="0">
                  <a:moveTo>
                    <a:pt x="326" y="0"/>
                  </a:moveTo>
                  <a:cubicBezTo>
                    <a:pt x="201" y="877"/>
                    <a:pt x="150" y="1754"/>
                    <a:pt x="100" y="2632"/>
                  </a:cubicBezTo>
                  <a:cubicBezTo>
                    <a:pt x="50" y="3509"/>
                    <a:pt x="50" y="4386"/>
                    <a:pt x="25" y="5238"/>
                  </a:cubicBezTo>
                  <a:cubicBezTo>
                    <a:pt x="0" y="6115"/>
                    <a:pt x="0" y="6993"/>
                    <a:pt x="25" y="7870"/>
                  </a:cubicBezTo>
                  <a:cubicBezTo>
                    <a:pt x="25" y="8722"/>
                    <a:pt x="50" y="9599"/>
                    <a:pt x="150" y="10501"/>
                  </a:cubicBezTo>
                  <a:cubicBezTo>
                    <a:pt x="401" y="9649"/>
                    <a:pt x="552" y="8772"/>
                    <a:pt x="677" y="7895"/>
                  </a:cubicBezTo>
                  <a:cubicBezTo>
                    <a:pt x="777" y="7018"/>
                    <a:pt x="827" y="6140"/>
                    <a:pt x="852" y="5263"/>
                  </a:cubicBezTo>
                  <a:cubicBezTo>
                    <a:pt x="852" y="4386"/>
                    <a:pt x="827" y="3509"/>
                    <a:pt x="752" y="2632"/>
                  </a:cubicBezTo>
                  <a:cubicBezTo>
                    <a:pt x="677" y="1729"/>
                    <a:pt x="552" y="877"/>
                    <a:pt x="326"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50;p74"/>
            <p:cNvSpPr/>
            <p:nvPr/>
          </p:nvSpPr>
          <p:spPr>
            <a:xfrm flipH="1">
              <a:off x="7371405" y="1518980"/>
              <a:ext cx="164459" cy="318753"/>
            </a:xfrm>
            <a:custGeom>
              <a:avLst/>
              <a:gdLst/>
              <a:ahLst/>
              <a:cxnLst/>
              <a:rect l="l" t="t" r="r" b="b"/>
              <a:pathLst>
                <a:path w="10953" h="21229" extrusionOk="0">
                  <a:moveTo>
                    <a:pt x="1479" y="0"/>
                  </a:moveTo>
                  <a:lnTo>
                    <a:pt x="0" y="351"/>
                  </a:lnTo>
                  <a:lnTo>
                    <a:pt x="4837" y="21228"/>
                  </a:lnTo>
                  <a:lnTo>
                    <a:pt x="8146" y="21203"/>
                  </a:lnTo>
                  <a:cubicBezTo>
                    <a:pt x="10502" y="18121"/>
                    <a:pt x="10953" y="13735"/>
                    <a:pt x="9299" y="10251"/>
                  </a:cubicBezTo>
                  <a:cubicBezTo>
                    <a:pt x="7469" y="6391"/>
                    <a:pt x="3233" y="3885"/>
                    <a:pt x="1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51;p74"/>
            <p:cNvSpPr/>
            <p:nvPr/>
          </p:nvSpPr>
          <p:spPr>
            <a:xfrm flipH="1">
              <a:off x="7447788" y="1520481"/>
              <a:ext cx="133243" cy="334940"/>
            </a:xfrm>
            <a:custGeom>
              <a:avLst/>
              <a:gdLst/>
              <a:ahLst/>
              <a:cxnLst/>
              <a:rect l="l" t="t" r="r" b="b"/>
              <a:pathLst>
                <a:path w="8874" h="22307" extrusionOk="0">
                  <a:moveTo>
                    <a:pt x="4036" y="0"/>
                  </a:moveTo>
                  <a:lnTo>
                    <a:pt x="2557" y="351"/>
                  </a:lnTo>
                  <a:cubicBezTo>
                    <a:pt x="2708" y="4612"/>
                    <a:pt x="1" y="8747"/>
                    <a:pt x="51" y="12983"/>
                  </a:cubicBezTo>
                  <a:cubicBezTo>
                    <a:pt x="101" y="16843"/>
                    <a:pt x="2457" y="20602"/>
                    <a:pt x="5916" y="22306"/>
                  </a:cubicBezTo>
                  <a:lnTo>
                    <a:pt x="8873" y="20878"/>
                  </a:lnTo>
                  <a:lnTo>
                    <a:pt x="40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52;p74"/>
            <p:cNvSpPr/>
            <p:nvPr/>
          </p:nvSpPr>
          <p:spPr>
            <a:xfrm flipH="1">
              <a:off x="7466615" y="1520481"/>
              <a:ext cx="70000" cy="232207"/>
            </a:xfrm>
            <a:custGeom>
              <a:avLst/>
              <a:gdLst/>
              <a:ahLst/>
              <a:cxnLst/>
              <a:rect l="l" t="t" r="r" b="b"/>
              <a:pathLst>
                <a:path w="4662" h="15465" extrusionOk="0">
                  <a:moveTo>
                    <a:pt x="1128" y="0"/>
                  </a:moveTo>
                  <a:lnTo>
                    <a:pt x="0" y="251"/>
                  </a:lnTo>
                  <a:lnTo>
                    <a:pt x="3534" y="15464"/>
                  </a:lnTo>
                  <a:lnTo>
                    <a:pt x="4662" y="15188"/>
                  </a:lnTo>
                  <a:lnTo>
                    <a:pt x="1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53;p74"/>
            <p:cNvSpPr/>
            <p:nvPr/>
          </p:nvSpPr>
          <p:spPr>
            <a:xfrm flipH="1">
              <a:off x="7439511" y="1712310"/>
              <a:ext cx="76036" cy="69204"/>
            </a:xfrm>
            <a:custGeom>
              <a:avLst/>
              <a:gdLst/>
              <a:ahLst/>
              <a:cxnLst/>
              <a:rect l="l" t="t" r="r" b="b"/>
              <a:pathLst>
                <a:path w="5064" h="4609" extrusionOk="0">
                  <a:moveTo>
                    <a:pt x="2525" y="1"/>
                  </a:moveTo>
                  <a:cubicBezTo>
                    <a:pt x="2354" y="1"/>
                    <a:pt x="2180" y="19"/>
                    <a:pt x="2006" y="58"/>
                  </a:cubicBezTo>
                  <a:cubicBezTo>
                    <a:pt x="753" y="358"/>
                    <a:pt x="1" y="1586"/>
                    <a:pt x="276" y="2839"/>
                  </a:cubicBezTo>
                  <a:cubicBezTo>
                    <a:pt x="533" y="3889"/>
                    <a:pt x="1467" y="4609"/>
                    <a:pt x="2515" y="4609"/>
                  </a:cubicBezTo>
                  <a:cubicBezTo>
                    <a:pt x="2694" y="4609"/>
                    <a:pt x="2876" y="4588"/>
                    <a:pt x="3058" y="4544"/>
                  </a:cubicBezTo>
                  <a:cubicBezTo>
                    <a:pt x="4286" y="4268"/>
                    <a:pt x="5063" y="3015"/>
                    <a:pt x="4788" y="1787"/>
                  </a:cubicBezTo>
                  <a:cubicBezTo>
                    <a:pt x="4529" y="708"/>
                    <a:pt x="3583" y="1"/>
                    <a:pt x="2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54;p74"/>
            <p:cNvSpPr/>
            <p:nvPr/>
          </p:nvSpPr>
          <p:spPr>
            <a:xfrm flipH="1">
              <a:off x="7242311" y="2393974"/>
              <a:ext cx="136621" cy="120811"/>
            </a:xfrm>
            <a:custGeom>
              <a:avLst/>
              <a:gdLst/>
              <a:ahLst/>
              <a:cxnLst/>
              <a:rect l="l" t="t" r="r" b="b"/>
              <a:pathLst>
                <a:path w="9099" h="8046" extrusionOk="0">
                  <a:moveTo>
                    <a:pt x="7620" y="0"/>
                  </a:moveTo>
                  <a:lnTo>
                    <a:pt x="1" y="1755"/>
                  </a:lnTo>
                  <a:cubicBezTo>
                    <a:pt x="502" y="3860"/>
                    <a:pt x="978" y="5990"/>
                    <a:pt x="1454" y="8045"/>
                  </a:cubicBezTo>
                  <a:lnTo>
                    <a:pt x="9098" y="6266"/>
                  </a:lnTo>
                  <a:cubicBezTo>
                    <a:pt x="8597" y="4211"/>
                    <a:pt x="8121" y="2105"/>
                    <a:pt x="7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55;p74"/>
            <p:cNvSpPr/>
            <p:nvPr/>
          </p:nvSpPr>
          <p:spPr>
            <a:xfrm flipH="1">
              <a:off x="7147473" y="2730797"/>
              <a:ext cx="161456" cy="126832"/>
            </a:xfrm>
            <a:custGeom>
              <a:avLst/>
              <a:gdLst/>
              <a:ahLst/>
              <a:cxnLst/>
              <a:rect l="l" t="t" r="r" b="b"/>
              <a:pathLst>
                <a:path w="10753" h="8447" extrusionOk="0">
                  <a:moveTo>
                    <a:pt x="8797" y="0"/>
                  </a:moveTo>
                  <a:lnTo>
                    <a:pt x="0" y="2030"/>
                  </a:lnTo>
                  <a:cubicBezTo>
                    <a:pt x="326" y="4060"/>
                    <a:pt x="652" y="6191"/>
                    <a:pt x="953" y="8446"/>
                  </a:cubicBezTo>
                  <a:lnTo>
                    <a:pt x="10752" y="6166"/>
                  </a:lnTo>
                  <a:cubicBezTo>
                    <a:pt x="10050" y="4010"/>
                    <a:pt x="9399" y="1955"/>
                    <a:pt x="8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56;p74"/>
            <p:cNvSpPr/>
            <p:nvPr/>
          </p:nvSpPr>
          <p:spPr>
            <a:xfrm flipH="1">
              <a:off x="6832022" y="2823370"/>
              <a:ext cx="462612" cy="1067521"/>
            </a:xfrm>
            <a:custGeom>
              <a:avLst/>
              <a:gdLst/>
              <a:ahLst/>
              <a:cxnLst/>
              <a:rect l="l" t="t" r="r" b="b"/>
              <a:pathLst>
                <a:path w="30810" h="71097" extrusionOk="0">
                  <a:moveTo>
                    <a:pt x="9800" y="1"/>
                  </a:moveTo>
                  <a:lnTo>
                    <a:pt x="1" y="2281"/>
                  </a:lnTo>
                  <a:cubicBezTo>
                    <a:pt x="2883" y="22632"/>
                    <a:pt x="5640" y="50953"/>
                    <a:pt x="8296" y="62407"/>
                  </a:cubicBezTo>
                  <a:cubicBezTo>
                    <a:pt x="9693" y="68435"/>
                    <a:pt x="14117" y="71097"/>
                    <a:pt x="18541" y="71097"/>
                  </a:cubicBezTo>
                  <a:cubicBezTo>
                    <a:pt x="24675" y="71097"/>
                    <a:pt x="30810" y="65978"/>
                    <a:pt x="28873" y="57620"/>
                  </a:cubicBezTo>
                  <a:cubicBezTo>
                    <a:pt x="26216" y="46166"/>
                    <a:pt x="16191" y="19550"/>
                    <a:pt x="9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57;p74"/>
            <p:cNvSpPr/>
            <p:nvPr/>
          </p:nvSpPr>
          <p:spPr>
            <a:xfrm flipH="1">
              <a:off x="7176830" y="2488049"/>
              <a:ext cx="180270" cy="273228"/>
            </a:xfrm>
            <a:custGeom>
              <a:avLst/>
              <a:gdLst/>
              <a:ahLst/>
              <a:cxnLst/>
              <a:rect l="l" t="t" r="r" b="b"/>
              <a:pathLst>
                <a:path w="12006" h="18197" extrusionOk="0">
                  <a:moveTo>
                    <a:pt x="7644" y="1"/>
                  </a:moveTo>
                  <a:lnTo>
                    <a:pt x="0" y="1780"/>
                  </a:lnTo>
                  <a:cubicBezTo>
                    <a:pt x="702" y="4988"/>
                    <a:pt x="1379" y="8096"/>
                    <a:pt x="1930" y="10953"/>
                  </a:cubicBezTo>
                  <a:cubicBezTo>
                    <a:pt x="2356" y="13084"/>
                    <a:pt x="2782" y="15540"/>
                    <a:pt x="3208" y="18196"/>
                  </a:cubicBezTo>
                  <a:lnTo>
                    <a:pt x="12005" y="16166"/>
                  </a:lnTo>
                  <a:cubicBezTo>
                    <a:pt x="11203" y="13585"/>
                    <a:pt x="10501" y="11204"/>
                    <a:pt x="9950" y="9099"/>
                  </a:cubicBezTo>
                  <a:cubicBezTo>
                    <a:pt x="9198" y="6292"/>
                    <a:pt x="8421" y="3209"/>
                    <a:pt x="7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58;p74"/>
            <p:cNvSpPr/>
            <p:nvPr/>
          </p:nvSpPr>
          <p:spPr>
            <a:xfrm flipH="1">
              <a:off x="7297634" y="1911496"/>
              <a:ext cx="199850" cy="363168"/>
            </a:xfrm>
            <a:custGeom>
              <a:avLst/>
              <a:gdLst/>
              <a:ahLst/>
              <a:cxnLst/>
              <a:rect l="l" t="t" r="r" b="b"/>
              <a:pathLst>
                <a:path w="13310" h="24187" extrusionOk="0">
                  <a:moveTo>
                    <a:pt x="8572" y="1"/>
                  </a:moveTo>
                  <a:lnTo>
                    <a:pt x="4286" y="1003"/>
                  </a:lnTo>
                  <a:lnTo>
                    <a:pt x="1" y="1981"/>
                  </a:lnTo>
                  <a:cubicBezTo>
                    <a:pt x="1" y="1981"/>
                    <a:pt x="2657" y="12106"/>
                    <a:pt x="5590" y="24186"/>
                  </a:cubicBezTo>
                  <a:lnTo>
                    <a:pt x="13309" y="22382"/>
                  </a:lnTo>
                  <a:cubicBezTo>
                    <a:pt x="10627" y="10251"/>
                    <a:pt x="8572" y="1"/>
                    <a:pt x="8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59;p74"/>
            <p:cNvSpPr/>
            <p:nvPr/>
          </p:nvSpPr>
          <p:spPr>
            <a:xfrm flipH="1">
              <a:off x="7264519" y="2342409"/>
              <a:ext cx="126456" cy="77913"/>
            </a:xfrm>
            <a:custGeom>
              <a:avLst/>
              <a:gdLst/>
              <a:ahLst/>
              <a:cxnLst/>
              <a:rect l="l" t="t" r="r" b="b"/>
              <a:pathLst>
                <a:path w="8422" h="5189" extrusionOk="0">
                  <a:moveTo>
                    <a:pt x="7645" y="1"/>
                  </a:moveTo>
                  <a:lnTo>
                    <a:pt x="1" y="1755"/>
                  </a:lnTo>
                  <a:cubicBezTo>
                    <a:pt x="276" y="2908"/>
                    <a:pt x="552" y="4036"/>
                    <a:pt x="803" y="5189"/>
                  </a:cubicBezTo>
                  <a:lnTo>
                    <a:pt x="8422" y="3434"/>
                  </a:lnTo>
                  <a:cubicBezTo>
                    <a:pt x="8146" y="2281"/>
                    <a:pt x="7895" y="1128"/>
                    <a:pt x="7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60;p74"/>
            <p:cNvSpPr/>
            <p:nvPr/>
          </p:nvSpPr>
          <p:spPr>
            <a:xfrm flipH="1">
              <a:off x="7276187" y="2247568"/>
              <a:ext cx="137372" cy="121186"/>
            </a:xfrm>
            <a:custGeom>
              <a:avLst/>
              <a:gdLst/>
              <a:ahLst/>
              <a:cxnLst/>
              <a:rect l="l" t="t" r="r" b="b"/>
              <a:pathLst>
                <a:path w="9149" h="8071" extrusionOk="0">
                  <a:moveTo>
                    <a:pt x="7720" y="1"/>
                  </a:moveTo>
                  <a:lnTo>
                    <a:pt x="1" y="1805"/>
                  </a:lnTo>
                  <a:cubicBezTo>
                    <a:pt x="502" y="3860"/>
                    <a:pt x="1003" y="5966"/>
                    <a:pt x="1505" y="8071"/>
                  </a:cubicBezTo>
                  <a:lnTo>
                    <a:pt x="9149" y="6317"/>
                  </a:lnTo>
                  <a:cubicBezTo>
                    <a:pt x="8647" y="4186"/>
                    <a:pt x="8171" y="2081"/>
                    <a:pt x="77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61;p74"/>
            <p:cNvSpPr/>
            <p:nvPr/>
          </p:nvSpPr>
          <p:spPr>
            <a:xfrm flipH="1">
              <a:off x="7134295" y="3821435"/>
              <a:ext cx="10556" cy="15060"/>
            </a:xfrm>
            <a:custGeom>
              <a:avLst/>
              <a:gdLst/>
              <a:ahLst/>
              <a:cxnLst/>
              <a:rect l="l" t="t" r="r" b="b"/>
              <a:pathLst>
                <a:path w="703" h="1003" extrusionOk="0">
                  <a:moveTo>
                    <a:pt x="702" y="1003"/>
                  </a:moveTo>
                  <a:cubicBezTo>
                    <a:pt x="452" y="677"/>
                    <a:pt x="226" y="351"/>
                    <a:pt x="1" y="0"/>
                  </a:cubicBezTo>
                  <a:lnTo>
                    <a:pt x="1" y="0"/>
                  </a:lnTo>
                  <a:cubicBezTo>
                    <a:pt x="226" y="351"/>
                    <a:pt x="452" y="677"/>
                    <a:pt x="702" y="1003"/>
                  </a:cubicBezTo>
                  <a:lnTo>
                    <a:pt x="702" y="1003"/>
                  </a:lnTo>
                  <a:close/>
                </a:path>
              </a:pathLst>
            </a:custGeom>
            <a:solidFill>
              <a:srgbClr val="3014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62;p74"/>
            <p:cNvSpPr/>
            <p:nvPr/>
          </p:nvSpPr>
          <p:spPr>
            <a:xfrm flipH="1">
              <a:off x="7144837" y="3730363"/>
              <a:ext cx="31997" cy="91081"/>
            </a:xfrm>
            <a:custGeom>
              <a:avLst/>
              <a:gdLst/>
              <a:ahLst/>
              <a:cxnLst/>
              <a:rect l="l" t="t" r="r" b="b"/>
              <a:pathLst>
                <a:path w="2131" h="6066" extrusionOk="0">
                  <a:moveTo>
                    <a:pt x="2131" y="6065"/>
                  </a:moveTo>
                  <a:cubicBezTo>
                    <a:pt x="1604" y="5263"/>
                    <a:pt x="1153" y="4361"/>
                    <a:pt x="802" y="3308"/>
                  </a:cubicBezTo>
                  <a:lnTo>
                    <a:pt x="802" y="3308"/>
                  </a:lnTo>
                  <a:cubicBezTo>
                    <a:pt x="1153" y="4361"/>
                    <a:pt x="1604" y="5263"/>
                    <a:pt x="2131" y="6065"/>
                  </a:cubicBezTo>
                  <a:lnTo>
                    <a:pt x="2131" y="6065"/>
                  </a:lnTo>
                  <a:close/>
                  <a:moveTo>
                    <a:pt x="627" y="2682"/>
                  </a:moveTo>
                  <a:cubicBezTo>
                    <a:pt x="552" y="2456"/>
                    <a:pt x="502" y="2231"/>
                    <a:pt x="451" y="2005"/>
                  </a:cubicBezTo>
                  <a:cubicBezTo>
                    <a:pt x="301" y="1379"/>
                    <a:pt x="151" y="727"/>
                    <a:pt x="0" y="0"/>
                  </a:cubicBezTo>
                  <a:lnTo>
                    <a:pt x="0" y="0"/>
                  </a:lnTo>
                  <a:cubicBezTo>
                    <a:pt x="151" y="727"/>
                    <a:pt x="301" y="1379"/>
                    <a:pt x="451" y="2005"/>
                  </a:cubicBezTo>
                  <a:cubicBezTo>
                    <a:pt x="502" y="2231"/>
                    <a:pt x="552" y="2456"/>
                    <a:pt x="627" y="2682"/>
                  </a:cubicBezTo>
                  <a:lnTo>
                    <a:pt x="627" y="268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63;p74"/>
            <p:cNvSpPr/>
            <p:nvPr/>
          </p:nvSpPr>
          <p:spPr>
            <a:xfrm flipH="1">
              <a:off x="7101562" y="3836481"/>
              <a:ext cx="32748" cy="29369"/>
            </a:xfrm>
            <a:custGeom>
              <a:avLst/>
              <a:gdLst/>
              <a:ahLst/>
              <a:cxnLst/>
              <a:rect l="l" t="t" r="r" b="b"/>
              <a:pathLst>
                <a:path w="2181" h="1956" extrusionOk="0">
                  <a:moveTo>
                    <a:pt x="2181" y="1956"/>
                  </a:moveTo>
                  <a:cubicBezTo>
                    <a:pt x="1379" y="1429"/>
                    <a:pt x="652" y="778"/>
                    <a:pt x="0" y="1"/>
                  </a:cubicBezTo>
                  <a:lnTo>
                    <a:pt x="0" y="1"/>
                  </a:lnTo>
                  <a:cubicBezTo>
                    <a:pt x="652" y="778"/>
                    <a:pt x="1379" y="1429"/>
                    <a:pt x="2181" y="1956"/>
                  </a:cubicBezTo>
                  <a:lnTo>
                    <a:pt x="2181" y="1956"/>
                  </a:lnTo>
                  <a:close/>
                </a:path>
              </a:pathLst>
            </a:custGeom>
            <a:solidFill>
              <a:srgbClr val="306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64;p74"/>
            <p:cNvSpPr/>
            <p:nvPr/>
          </p:nvSpPr>
          <p:spPr>
            <a:xfrm flipH="1">
              <a:off x="7164777" y="3770621"/>
              <a:ext cx="2658" cy="9429"/>
            </a:xfrm>
            <a:custGeom>
              <a:avLst/>
              <a:gdLst/>
              <a:ahLst/>
              <a:cxnLst/>
              <a:rect l="l" t="t" r="r" b="b"/>
              <a:pathLst>
                <a:path w="177" h="628" extrusionOk="0">
                  <a:moveTo>
                    <a:pt x="176" y="627"/>
                  </a:moveTo>
                  <a:cubicBezTo>
                    <a:pt x="126" y="427"/>
                    <a:pt x="51" y="226"/>
                    <a:pt x="1" y="1"/>
                  </a:cubicBezTo>
                  <a:lnTo>
                    <a:pt x="1" y="1"/>
                  </a:lnTo>
                  <a:cubicBezTo>
                    <a:pt x="51" y="226"/>
                    <a:pt x="126" y="427"/>
                    <a:pt x="176" y="627"/>
                  </a:cubicBezTo>
                  <a:lnTo>
                    <a:pt x="176" y="62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65;p74"/>
            <p:cNvSpPr/>
            <p:nvPr/>
          </p:nvSpPr>
          <p:spPr>
            <a:xfrm flipH="1">
              <a:off x="7091395" y="3865837"/>
              <a:ext cx="10180" cy="6411"/>
            </a:xfrm>
            <a:custGeom>
              <a:avLst/>
              <a:gdLst/>
              <a:ahLst/>
              <a:cxnLst/>
              <a:rect l="l" t="t" r="r" b="b"/>
              <a:pathLst>
                <a:path w="678" h="427" extrusionOk="0">
                  <a:moveTo>
                    <a:pt x="678" y="427"/>
                  </a:moveTo>
                  <a:cubicBezTo>
                    <a:pt x="452" y="301"/>
                    <a:pt x="226" y="151"/>
                    <a:pt x="1" y="1"/>
                  </a:cubicBezTo>
                  <a:lnTo>
                    <a:pt x="1" y="1"/>
                  </a:lnTo>
                  <a:cubicBezTo>
                    <a:pt x="226" y="151"/>
                    <a:pt x="452" y="301"/>
                    <a:pt x="678" y="427"/>
                  </a:cubicBezTo>
                  <a:close/>
                </a:path>
              </a:pathLst>
            </a:custGeom>
            <a:solidFill>
              <a:srgbClr val="27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66;p74"/>
            <p:cNvSpPr/>
            <p:nvPr/>
          </p:nvSpPr>
          <p:spPr>
            <a:xfrm flipH="1">
              <a:off x="7314939" y="2410146"/>
              <a:ext cx="63994" cy="104640"/>
            </a:xfrm>
            <a:custGeom>
              <a:avLst/>
              <a:gdLst/>
              <a:ahLst/>
              <a:cxnLst/>
              <a:rect l="l" t="t" r="r" b="b"/>
              <a:pathLst>
                <a:path w="4262" h="6969" extrusionOk="0">
                  <a:moveTo>
                    <a:pt x="2908" y="1"/>
                  </a:moveTo>
                  <a:lnTo>
                    <a:pt x="1" y="678"/>
                  </a:lnTo>
                  <a:cubicBezTo>
                    <a:pt x="502" y="2783"/>
                    <a:pt x="978" y="4913"/>
                    <a:pt x="1454" y="6968"/>
                  </a:cubicBezTo>
                  <a:lnTo>
                    <a:pt x="4261" y="6317"/>
                  </a:lnTo>
                  <a:cubicBezTo>
                    <a:pt x="3835" y="4211"/>
                    <a:pt x="3384" y="2106"/>
                    <a:pt x="2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67;p74"/>
            <p:cNvSpPr/>
            <p:nvPr/>
          </p:nvSpPr>
          <p:spPr>
            <a:xfrm flipH="1">
              <a:off x="7254725" y="2752239"/>
              <a:ext cx="54204" cy="105390"/>
            </a:xfrm>
            <a:custGeom>
              <a:avLst/>
              <a:gdLst/>
              <a:ahLst/>
              <a:cxnLst/>
              <a:rect l="l" t="t" r="r" b="b"/>
              <a:pathLst>
                <a:path w="3610" h="7019" extrusionOk="0">
                  <a:moveTo>
                    <a:pt x="2607" y="1"/>
                  </a:moveTo>
                  <a:lnTo>
                    <a:pt x="0" y="602"/>
                  </a:lnTo>
                  <a:cubicBezTo>
                    <a:pt x="326" y="2632"/>
                    <a:pt x="652" y="4763"/>
                    <a:pt x="953" y="7018"/>
                  </a:cubicBezTo>
                  <a:lnTo>
                    <a:pt x="3609" y="6392"/>
                  </a:lnTo>
                  <a:cubicBezTo>
                    <a:pt x="3283" y="4262"/>
                    <a:pt x="2958" y="2131"/>
                    <a:pt x="26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68;p74"/>
            <p:cNvSpPr/>
            <p:nvPr/>
          </p:nvSpPr>
          <p:spPr>
            <a:xfrm flipH="1">
              <a:off x="6871256" y="2848206"/>
              <a:ext cx="423378" cy="1042792"/>
            </a:xfrm>
            <a:custGeom>
              <a:avLst/>
              <a:gdLst/>
              <a:ahLst/>
              <a:cxnLst/>
              <a:rect l="l" t="t" r="r" b="b"/>
              <a:pathLst>
                <a:path w="28197" h="69450" extrusionOk="0">
                  <a:moveTo>
                    <a:pt x="2657" y="1"/>
                  </a:moveTo>
                  <a:lnTo>
                    <a:pt x="1" y="627"/>
                  </a:lnTo>
                  <a:cubicBezTo>
                    <a:pt x="527" y="4312"/>
                    <a:pt x="1053" y="8297"/>
                    <a:pt x="1554" y="12357"/>
                  </a:cubicBezTo>
                  <a:cubicBezTo>
                    <a:pt x="1680" y="13359"/>
                    <a:pt x="1805" y="14362"/>
                    <a:pt x="1930" y="15364"/>
                  </a:cubicBezTo>
                  <a:cubicBezTo>
                    <a:pt x="3058" y="24362"/>
                    <a:pt x="4161" y="33760"/>
                    <a:pt x="5239" y="41956"/>
                  </a:cubicBezTo>
                  <a:cubicBezTo>
                    <a:pt x="5539" y="44187"/>
                    <a:pt x="5840" y="46317"/>
                    <a:pt x="6116" y="48347"/>
                  </a:cubicBezTo>
                  <a:cubicBezTo>
                    <a:pt x="6392" y="50152"/>
                    <a:pt x="6642" y="51856"/>
                    <a:pt x="6893" y="53435"/>
                  </a:cubicBezTo>
                  <a:cubicBezTo>
                    <a:pt x="6943" y="53610"/>
                    <a:pt x="6968" y="53786"/>
                    <a:pt x="6993" y="53961"/>
                  </a:cubicBezTo>
                  <a:cubicBezTo>
                    <a:pt x="7269" y="55715"/>
                    <a:pt x="7570" y="57320"/>
                    <a:pt x="7845" y="58748"/>
                  </a:cubicBezTo>
                  <a:cubicBezTo>
                    <a:pt x="7996" y="59475"/>
                    <a:pt x="8146" y="60127"/>
                    <a:pt x="8296" y="60753"/>
                  </a:cubicBezTo>
                  <a:cubicBezTo>
                    <a:pt x="8347" y="60979"/>
                    <a:pt x="8397" y="61204"/>
                    <a:pt x="8472" y="61430"/>
                  </a:cubicBezTo>
                  <a:cubicBezTo>
                    <a:pt x="8522" y="61655"/>
                    <a:pt x="8597" y="61856"/>
                    <a:pt x="8647" y="62056"/>
                  </a:cubicBezTo>
                  <a:cubicBezTo>
                    <a:pt x="8998" y="63109"/>
                    <a:pt x="9449" y="64011"/>
                    <a:pt x="9976" y="64813"/>
                  </a:cubicBezTo>
                  <a:cubicBezTo>
                    <a:pt x="10201" y="65164"/>
                    <a:pt x="10427" y="65490"/>
                    <a:pt x="10677" y="65816"/>
                  </a:cubicBezTo>
                  <a:cubicBezTo>
                    <a:pt x="11329" y="66593"/>
                    <a:pt x="12056" y="67244"/>
                    <a:pt x="12858" y="67771"/>
                  </a:cubicBezTo>
                  <a:cubicBezTo>
                    <a:pt x="13083" y="67921"/>
                    <a:pt x="13309" y="68071"/>
                    <a:pt x="13535" y="68197"/>
                  </a:cubicBezTo>
                  <a:cubicBezTo>
                    <a:pt x="15088" y="69049"/>
                    <a:pt x="16818" y="69450"/>
                    <a:pt x="18547" y="69450"/>
                  </a:cubicBezTo>
                  <a:cubicBezTo>
                    <a:pt x="22457" y="69450"/>
                    <a:pt x="26367" y="67345"/>
                    <a:pt x="28196" y="63660"/>
                  </a:cubicBezTo>
                  <a:lnTo>
                    <a:pt x="28196" y="63660"/>
                  </a:lnTo>
                  <a:cubicBezTo>
                    <a:pt x="27394" y="63786"/>
                    <a:pt x="26617" y="63836"/>
                    <a:pt x="25815" y="63836"/>
                  </a:cubicBezTo>
                  <a:cubicBezTo>
                    <a:pt x="22306" y="63836"/>
                    <a:pt x="18823" y="62708"/>
                    <a:pt x="16166" y="60427"/>
                  </a:cubicBezTo>
                  <a:cubicBezTo>
                    <a:pt x="12056" y="56893"/>
                    <a:pt x="10176" y="51430"/>
                    <a:pt x="8923" y="46167"/>
                  </a:cubicBezTo>
                  <a:cubicBezTo>
                    <a:pt x="6492" y="35866"/>
                    <a:pt x="5715" y="25289"/>
                    <a:pt x="4562" y="14788"/>
                  </a:cubicBezTo>
                  <a:cubicBezTo>
                    <a:pt x="4011" y="9851"/>
                    <a:pt x="3359" y="4913"/>
                    <a:pt x="2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69;p74"/>
            <p:cNvSpPr/>
            <p:nvPr/>
          </p:nvSpPr>
          <p:spPr>
            <a:xfrm flipH="1">
              <a:off x="7269788" y="2504987"/>
              <a:ext cx="87312" cy="256291"/>
            </a:xfrm>
            <a:custGeom>
              <a:avLst/>
              <a:gdLst/>
              <a:ahLst/>
              <a:cxnLst/>
              <a:rect l="l" t="t" r="r" b="b"/>
              <a:pathLst>
                <a:path w="5815" h="17069" extrusionOk="0">
                  <a:moveTo>
                    <a:pt x="2807" y="1"/>
                  </a:moveTo>
                  <a:lnTo>
                    <a:pt x="0" y="652"/>
                  </a:lnTo>
                  <a:cubicBezTo>
                    <a:pt x="702" y="3860"/>
                    <a:pt x="1379" y="6968"/>
                    <a:pt x="1930" y="9825"/>
                  </a:cubicBezTo>
                  <a:cubicBezTo>
                    <a:pt x="2356" y="11956"/>
                    <a:pt x="2782" y="14412"/>
                    <a:pt x="3208" y="17068"/>
                  </a:cubicBezTo>
                  <a:lnTo>
                    <a:pt x="5815" y="16467"/>
                  </a:lnTo>
                  <a:cubicBezTo>
                    <a:pt x="4912" y="10953"/>
                    <a:pt x="3910" y="5464"/>
                    <a:pt x="2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70;p74"/>
            <p:cNvSpPr/>
            <p:nvPr/>
          </p:nvSpPr>
          <p:spPr>
            <a:xfrm flipH="1">
              <a:off x="7369135" y="1932579"/>
              <a:ext cx="128348" cy="342087"/>
            </a:xfrm>
            <a:custGeom>
              <a:avLst/>
              <a:gdLst/>
              <a:ahLst/>
              <a:cxnLst/>
              <a:rect l="l" t="t" r="r" b="b"/>
              <a:pathLst>
                <a:path w="8548" h="22783" extrusionOk="0">
                  <a:moveTo>
                    <a:pt x="2507" y="0"/>
                  </a:moveTo>
                  <a:lnTo>
                    <a:pt x="1" y="577"/>
                  </a:lnTo>
                  <a:cubicBezTo>
                    <a:pt x="1" y="577"/>
                    <a:pt x="2657" y="10702"/>
                    <a:pt x="5590" y="22782"/>
                  </a:cubicBezTo>
                  <a:lnTo>
                    <a:pt x="8547" y="22080"/>
                  </a:lnTo>
                  <a:cubicBezTo>
                    <a:pt x="6743" y="14687"/>
                    <a:pt x="4713" y="7318"/>
                    <a:pt x="25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71;p74"/>
            <p:cNvSpPr/>
            <p:nvPr/>
          </p:nvSpPr>
          <p:spPr>
            <a:xfrm flipH="1">
              <a:off x="7335270" y="2358596"/>
              <a:ext cx="55706" cy="61727"/>
            </a:xfrm>
            <a:custGeom>
              <a:avLst/>
              <a:gdLst/>
              <a:ahLst/>
              <a:cxnLst/>
              <a:rect l="l" t="t" r="r" b="b"/>
              <a:pathLst>
                <a:path w="3710" h="4111" extrusionOk="0">
                  <a:moveTo>
                    <a:pt x="2958" y="0"/>
                  </a:moveTo>
                  <a:lnTo>
                    <a:pt x="1" y="677"/>
                  </a:lnTo>
                  <a:cubicBezTo>
                    <a:pt x="276" y="1830"/>
                    <a:pt x="552" y="2958"/>
                    <a:pt x="803" y="4111"/>
                  </a:cubicBezTo>
                  <a:lnTo>
                    <a:pt x="3710" y="3434"/>
                  </a:lnTo>
                  <a:cubicBezTo>
                    <a:pt x="3459" y="2281"/>
                    <a:pt x="3209" y="1153"/>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72;p74"/>
            <p:cNvSpPr/>
            <p:nvPr/>
          </p:nvSpPr>
          <p:spPr>
            <a:xfrm flipH="1">
              <a:off x="7346563" y="2264131"/>
              <a:ext cx="66997" cy="104625"/>
            </a:xfrm>
            <a:custGeom>
              <a:avLst/>
              <a:gdLst/>
              <a:ahLst/>
              <a:cxnLst/>
              <a:rect l="l" t="t" r="r" b="b"/>
              <a:pathLst>
                <a:path w="4462" h="6968" extrusionOk="0">
                  <a:moveTo>
                    <a:pt x="2958" y="0"/>
                  </a:moveTo>
                  <a:lnTo>
                    <a:pt x="1" y="702"/>
                  </a:lnTo>
                  <a:cubicBezTo>
                    <a:pt x="502" y="2757"/>
                    <a:pt x="1003" y="4863"/>
                    <a:pt x="1505" y="6968"/>
                  </a:cubicBezTo>
                  <a:lnTo>
                    <a:pt x="4462" y="6291"/>
                  </a:lnTo>
                  <a:cubicBezTo>
                    <a:pt x="3961" y="4186"/>
                    <a:pt x="3484" y="2106"/>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73;p74"/>
            <p:cNvSpPr/>
            <p:nvPr/>
          </p:nvSpPr>
          <p:spPr>
            <a:xfrm flipH="1">
              <a:off x="7349197" y="1812526"/>
              <a:ext cx="186291" cy="118919"/>
            </a:xfrm>
            <a:custGeom>
              <a:avLst/>
              <a:gdLst/>
              <a:ahLst/>
              <a:cxnLst/>
              <a:rect l="l" t="t" r="r" b="b"/>
              <a:pathLst>
                <a:path w="12407" h="7920" extrusionOk="0">
                  <a:moveTo>
                    <a:pt x="11178" y="0"/>
                  </a:moveTo>
                  <a:lnTo>
                    <a:pt x="0" y="2607"/>
                  </a:lnTo>
                  <a:lnTo>
                    <a:pt x="1228" y="7920"/>
                  </a:lnTo>
                  <a:lnTo>
                    <a:pt x="12406" y="5338"/>
                  </a:lnTo>
                  <a:lnTo>
                    <a:pt x="11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74;p74"/>
            <p:cNvSpPr/>
            <p:nvPr/>
          </p:nvSpPr>
          <p:spPr>
            <a:xfrm flipH="1">
              <a:off x="7307802" y="1877590"/>
              <a:ext cx="242748" cy="101456"/>
            </a:xfrm>
            <a:custGeom>
              <a:avLst/>
              <a:gdLst/>
              <a:ahLst/>
              <a:cxnLst/>
              <a:rect l="l" t="t" r="r" b="b"/>
              <a:pathLst>
                <a:path w="16167" h="6757" extrusionOk="0">
                  <a:moveTo>
                    <a:pt x="13939" y="1"/>
                  </a:moveTo>
                  <a:cubicBezTo>
                    <a:pt x="13789" y="1"/>
                    <a:pt x="13636" y="18"/>
                    <a:pt x="13485" y="53"/>
                  </a:cubicBezTo>
                  <a:lnTo>
                    <a:pt x="1780" y="2785"/>
                  </a:lnTo>
                  <a:cubicBezTo>
                    <a:pt x="678" y="3036"/>
                    <a:pt x="1" y="4113"/>
                    <a:pt x="252" y="5191"/>
                  </a:cubicBezTo>
                  <a:cubicBezTo>
                    <a:pt x="464" y="6127"/>
                    <a:pt x="1291" y="6756"/>
                    <a:pt x="2196" y="6756"/>
                  </a:cubicBezTo>
                  <a:cubicBezTo>
                    <a:pt x="2356" y="6756"/>
                    <a:pt x="2520" y="6736"/>
                    <a:pt x="2683" y="6695"/>
                  </a:cubicBezTo>
                  <a:lnTo>
                    <a:pt x="14387" y="3988"/>
                  </a:lnTo>
                  <a:cubicBezTo>
                    <a:pt x="15490" y="3737"/>
                    <a:pt x="16166" y="2660"/>
                    <a:pt x="15916" y="1557"/>
                  </a:cubicBezTo>
                  <a:cubicBezTo>
                    <a:pt x="15700" y="631"/>
                    <a:pt x="14856" y="1"/>
                    <a:pt x="139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75;p74"/>
            <p:cNvSpPr/>
            <p:nvPr/>
          </p:nvSpPr>
          <p:spPr>
            <a:xfrm flipH="1">
              <a:off x="6927706" y="2776700"/>
              <a:ext cx="267192" cy="792552"/>
            </a:xfrm>
            <a:custGeom>
              <a:avLst/>
              <a:gdLst/>
              <a:ahLst/>
              <a:cxnLst/>
              <a:rect l="l" t="t" r="r" b="b"/>
              <a:pathLst>
                <a:path w="17795" h="52784" extrusionOk="0">
                  <a:moveTo>
                    <a:pt x="0" y="1"/>
                  </a:moveTo>
                  <a:lnTo>
                    <a:pt x="0" y="1"/>
                  </a:lnTo>
                  <a:cubicBezTo>
                    <a:pt x="1228" y="4462"/>
                    <a:pt x="2582" y="8923"/>
                    <a:pt x="3985" y="13334"/>
                  </a:cubicBezTo>
                  <a:cubicBezTo>
                    <a:pt x="4662" y="15565"/>
                    <a:pt x="5389" y="17770"/>
                    <a:pt x="6116" y="19976"/>
                  </a:cubicBezTo>
                  <a:lnTo>
                    <a:pt x="8296" y="26593"/>
                  </a:lnTo>
                  <a:lnTo>
                    <a:pt x="10552" y="33184"/>
                  </a:lnTo>
                  <a:cubicBezTo>
                    <a:pt x="11329" y="35365"/>
                    <a:pt x="12081" y="37570"/>
                    <a:pt x="12883" y="39751"/>
                  </a:cubicBezTo>
                  <a:cubicBezTo>
                    <a:pt x="14461" y="44111"/>
                    <a:pt x="16065" y="48472"/>
                    <a:pt x="17795" y="52783"/>
                  </a:cubicBezTo>
                  <a:cubicBezTo>
                    <a:pt x="16567" y="48297"/>
                    <a:pt x="15213" y="43861"/>
                    <a:pt x="13810" y="39425"/>
                  </a:cubicBezTo>
                  <a:cubicBezTo>
                    <a:pt x="13133" y="37219"/>
                    <a:pt x="12406" y="35014"/>
                    <a:pt x="11679" y="32783"/>
                  </a:cubicBezTo>
                  <a:lnTo>
                    <a:pt x="9499" y="26192"/>
                  </a:lnTo>
                  <a:lnTo>
                    <a:pt x="7218" y="19600"/>
                  </a:lnTo>
                  <a:cubicBezTo>
                    <a:pt x="6466" y="17420"/>
                    <a:pt x="5689" y="15214"/>
                    <a:pt x="4913" y="13034"/>
                  </a:cubicBezTo>
                  <a:cubicBezTo>
                    <a:pt x="3334" y="8673"/>
                    <a:pt x="1730" y="43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76;p74"/>
            <p:cNvSpPr/>
            <p:nvPr/>
          </p:nvSpPr>
          <p:spPr>
            <a:xfrm flipH="1">
              <a:off x="7214079" y="2365744"/>
              <a:ext cx="85075" cy="337192"/>
            </a:xfrm>
            <a:custGeom>
              <a:avLst/>
              <a:gdLst/>
              <a:ahLst/>
              <a:cxnLst/>
              <a:rect l="l" t="t" r="r" b="b"/>
              <a:pathLst>
                <a:path w="5666" h="22457" extrusionOk="0">
                  <a:moveTo>
                    <a:pt x="1" y="0"/>
                  </a:moveTo>
                  <a:lnTo>
                    <a:pt x="1" y="0"/>
                  </a:lnTo>
                  <a:cubicBezTo>
                    <a:pt x="151" y="1930"/>
                    <a:pt x="427" y="3860"/>
                    <a:pt x="778" y="5765"/>
                  </a:cubicBezTo>
                  <a:cubicBezTo>
                    <a:pt x="953" y="6717"/>
                    <a:pt x="1154" y="7645"/>
                    <a:pt x="1354" y="8597"/>
                  </a:cubicBezTo>
                  <a:cubicBezTo>
                    <a:pt x="1555" y="9549"/>
                    <a:pt x="1780" y="10477"/>
                    <a:pt x="2006" y="11429"/>
                  </a:cubicBezTo>
                  <a:cubicBezTo>
                    <a:pt x="2256" y="12356"/>
                    <a:pt x="2507" y="13309"/>
                    <a:pt x="2758" y="14236"/>
                  </a:cubicBezTo>
                  <a:cubicBezTo>
                    <a:pt x="3033" y="15163"/>
                    <a:pt x="3309" y="16091"/>
                    <a:pt x="3610" y="16993"/>
                  </a:cubicBezTo>
                  <a:cubicBezTo>
                    <a:pt x="4211" y="18848"/>
                    <a:pt x="4863" y="20677"/>
                    <a:pt x="5665" y="22457"/>
                  </a:cubicBezTo>
                  <a:cubicBezTo>
                    <a:pt x="5364" y="20527"/>
                    <a:pt x="4963" y="18622"/>
                    <a:pt x="4562" y="16742"/>
                  </a:cubicBezTo>
                  <a:cubicBezTo>
                    <a:pt x="4362" y="15815"/>
                    <a:pt x="4111" y="14863"/>
                    <a:pt x="3911" y="13935"/>
                  </a:cubicBezTo>
                  <a:lnTo>
                    <a:pt x="3234" y="11128"/>
                  </a:lnTo>
                  <a:lnTo>
                    <a:pt x="2507" y="8321"/>
                  </a:lnTo>
                  <a:cubicBezTo>
                    <a:pt x="2231" y="7394"/>
                    <a:pt x="2006" y="6467"/>
                    <a:pt x="1730" y="5539"/>
                  </a:cubicBezTo>
                  <a:cubicBezTo>
                    <a:pt x="1204" y="3685"/>
                    <a:pt x="652" y="183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77;p74"/>
            <p:cNvSpPr/>
            <p:nvPr/>
          </p:nvSpPr>
          <p:spPr>
            <a:xfrm flipH="1">
              <a:off x="5352413" y="2074825"/>
              <a:ext cx="1422116" cy="50075"/>
            </a:xfrm>
            <a:custGeom>
              <a:avLst/>
              <a:gdLst/>
              <a:ahLst/>
              <a:cxnLst/>
              <a:rect l="l" t="t" r="r" b="b"/>
              <a:pathLst>
                <a:path w="94713" h="3335" extrusionOk="0">
                  <a:moveTo>
                    <a:pt x="31354" y="1"/>
                  </a:moveTo>
                  <a:cubicBezTo>
                    <a:pt x="28873" y="1"/>
                    <a:pt x="26467" y="1028"/>
                    <a:pt x="24086" y="1329"/>
                  </a:cubicBezTo>
                  <a:cubicBezTo>
                    <a:pt x="23409" y="1404"/>
                    <a:pt x="22682" y="1429"/>
                    <a:pt x="21955" y="1429"/>
                  </a:cubicBezTo>
                  <a:cubicBezTo>
                    <a:pt x="17544" y="1429"/>
                    <a:pt x="12056" y="201"/>
                    <a:pt x="7244" y="201"/>
                  </a:cubicBezTo>
                  <a:cubicBezTo>
                    <a:pt x="4562" y="201"/>
                    <a:pt x="2081" y="577"/>
                    <a:pt x="126" y="1805"/>
                  </a:cubicBezTo>
                  <a:cubicBezTo>
                    <a:pt x="25" y="1856"/>
                    <a:pt x="0" y="1981"/>
                    <a:pt x="50" y="2081"/>
                  </a:cubicBezTo>
                  <a:cubicBezTo>
                    <a:pt x="101" y="2148"/>
                    <a:pt x="173" y="2181"/>
                    <a:pt x="245" y="2181"/>
                  </a:cubicBezTo>
                  <a:cubicBezTo>
                    <a:pt x="282" y="2181"/>
                    <a:pt x="318" y="2173"/>
                    <a:pt x="351" y="2156"/>
                  </a:cubicBezTo>
                  <a:cubicBezTo>
                    <a:pt x="2206" y="1003"/>
                    <a:pt x="4612" y="627"/>
                    <a:pt x="7244" y="627"/>
                  </a:cubicBezTo>
                  <a:cubicBezTo>
                    <a:pt x="11980" y="627"/>
                    <a:pt x="17494" y="1856"/>
                    <a:pt x="21955" y="1856"/>
                  </a:cubicBezTo>
                  <a:cubicBezTo>
                    <a:pt x="22707" y="1856"/>
                    <a:pt x="23434" y="1805"/>
                    <a:pt x="24136" y="1730"/>
                  </a:cubicBezTo>
                  <a:cubicBezTo>
                    <a:pt x="26562" y="1433"/>
                    <a:pt x="28916" y="426"/>
                    <a:pt x="31268" y="426"/>
                  </a:cubicBezTo>
                  <a:cubicBezTo>
                    <a:pt x="31297" y="426"/>
                    <a:pt x="31325" y="427"/>
                    <a:pt x="31354" y="427"/>
                  </a:cubicBezTo>
                  <a:cubicBezTo>
                    <a:pt x="31705" y="427"/>
                    <a:pt x="32081" y="452"/>
                    <a:pt x="32432" y="502"/>
                  </a:cubicBezTo>
                  <a:cubicBezTo>
                    <a:pt x="34261" y="753"/>
                    <a:pt x="35940" y="1780"/>
                    <a:pt x="37795" y="2432"/>
                  </a:cubicBezTo>
                  <a:cubicBezTo>
                    <a:pt x="40051" y="3209"/>
                    <a:pt x="42432" y="3334"/>
                    <a:pt x="44788" y="3334"/>
                  </a:cubicBezTo>
                  <a:cubicBezTo>
                    <a:pt x="45364" y="3334"/>
                    <a:pt x="45940" y="3309"/>
                    <a:pt x="46517" y="3309"/>
                  </a:cubicBezTo>
                  <a:cubicBezTo>
                    <a:pt x="62507" y="3084"/>
                    <a:pt x="78497" y="2858"/>
                    <a:pt x="94487" y="2632"/>
                  </a:cubicBezTo>
                  <a:cubicBezTo>
                    <a:pt x="94612" y="2632"/>
                    <a:pt x="94713" y="2532"/>
                    <a:pt x="94713" y="2432"/>
                  </a:cubicBezTo>
                  <a:cubicBezTo>
                    <a:pt x="94713" y="2307"/>
                    <a:pt x="94612" y="2206"/>
                    <a:pt x="94487" y="2206"/>
                  </a:cubicBezTo>
                  <a:cubicBezTo>
                    <a:pt x="78497" y="2432"/>
                    <a:pt x="62507" y="2658"/>
                    <a:pt x="46492" y="2883"/>
                  </a:cubicBezTo>
                  <a:cubicBezTo>
                    <a:pt x="45940" y="2908"/>
                    <a:pt x="45364" y="2908"/>
                    <a:pt x="44788" y="2908"/>
                  </a:cubicBezTo>
                  <a:cubicBezTo>
                    <a:pt x="42432" y="2908"/>
                    <a:pt x="40101" y="2783"/>
                    <a:pt x="37920" y="2031"/>
                  </a:cubicBezTo>
                  <a:cubicBezTo>
                    <a:pt x="36141" y="1429"/>
                    <a:pt x="34437" y="377"/>
                    <a:pt x="32507" y="76"/>
                  </a:cubicBezTo>
                  <a:cubicBezTo>
                    <a:pt x="32106" y="26"/>
                    <a:pt x="31730" y="1"/>
                    <a:pt x="3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78;p74"/>
            <p:cNvSpPr/>
            <p:nvPr/>
          </p:nvSpPr>
          <p:spPr>
            <a:xfrm flipH="1">
              <a:off x="5362955" y="2190748"/>
              <a:ext cx="1425119" cy="46667"/>
            </a:xfrm>
            <a:custGeom>
              <a:avLst/>
              <a:gdLst/>
              <a:ahLst/>
              <a:cxnLst/>
              <a:rect l="l" t="t" r="r" b="b"/>
              <a:pathLst>
                <a:path w="94913" h="3108" extrusionOk="0">
                  <a:moveTo>
                    <a:pt x="13559" y="0"/>
                  </a:moveTo>
                  <a:cubicBezTo>
                    <a:pt x="9073" y="0"/>
                    <a:pt x="4562" y="577"/>
                    <a:pt x="201" y="1679"/>
                  </a:cubicBezTo>
                  <a:cubicBezTo>
                    <a:pt x="75" y="1730"/>
                    <a:pt x="0" y="1830"/>
                    <a:pt x="50" y="1955"/>
                  </a:cubicBezTo>
                  <a:cubicBezTo>
                    <a:pt x="72" y="2042"/>
                    <a:pt x="150" y="2110"/>
                    <a:pt x="253" y="2110"/>
                  </a:cubicBezTo>
                  <a:cubicBezTo>
                    <a:pt x="268" y="2110"/>
                    <a:pt x="284" y="2109"/>
                    <a:pt x="301" y="2105"/>
                  </a:cubicBezTo>
                  <a:cubicBezTo>
                    <a:pt x="4637" y="978"/>
                    <a:pt x="9098" y="426"/>
                    <a:pt x="13559" y="426"/>
                  </a:cubicBezTo>
                  <a:cubicBezTo>
                    <a:pt x="16441" y="426"/>
                    <a:pt x="19324" y="652"/>
                    <a:pt x="22181" y="1128"/>
                  </a:cubicBezTo>
                  <a:cubicBezTo>
                    <a:pt x="25815" y="1730"/>
                    <a:pt x="29474" y="2707"/>
                    <a:pt x="33183" y="2707"/>
                  </a:cubicBezTo>
                  <a:cubicBezTo>
                    <a:pt x="33509" y="2707"/>
                    <a:pt x="33860" y="2707"/>
                    <a:pt x="34211" y="2682"/>
                  </a:cubicBezTo>
                  <a:cubicBezTo>
                    <a:pt x="36943" y="2532"/>
                    <a:pt x="39624" y="1805"/>
                    <a:pt x="42306" y="1805"/>
                  </a:cubicBezTo>
                  <a:lnTo>
                    <a:pt x="42406" y="1805"/>
                  </a:lnTo>
                  <a:cubicBezTo>
                    <a:pt x="45840" y="1830"/>
                    <a:pt x="49274" y="3083"/>
                    <a:pt x="52782" y="3083"/>
                  </a:cubicBezTo>
                  <a:cubicBezTo>
                    <a:pt x="53183" y="3083"/>
                    <a:pt x="53609" y="3058"/>
                    <a:pt x="54035" y="3033"/>
                  </a:cubicBezTo>
                  <a:cubicBezTo>
                    <a:pt x="56692" y="2757"/>
                    <a:pt x="59173" y="1654"/>
                    <a:pt x="61755" y="1629"/>
                  </a:cubicBezTo>
                  <a:lnTo>
                    <a:pt x="61830" y="1629"/>
                  </a:lnTo>
                  <a:cubicBezTo>
                    <a:pt x="63910" y="1629"/>
                    <a:pt x="65965" y="2331"/>
                    <a:pt x="68096" y="2732"/>
                  </a:cubicBezTo>
                  <a:cubicBezTo>
                    <a:pt x="69625" y="3008"/>
                    <a:pt x="71379" y="3108"/>
                    <a:pt x="73284" y="3108"/>
                  </a:cubicBezTo>
                  <a:cubicBezTo>
                    <a:pt x="78798" y="3108"/>
                    <a:pt x="85464" y="2231"/>
                    <a:pt x="90752" y="2231"/>
                  </a:cubicBezTo>
                  <a:cubicBezTo>
                    <a:pt x="92181" y="2231"/>
                    <a:pt x="93509" y="2306"/>
                    <a:pt x="94662" y="2456"/>
                  </a:cubicBezTo>
                  <a:cubicBezTo>
                    <a:pt x="94676" y="2459"/>
                    <a:pt x="94688" y="2460"/>
                    <a:pt x="94701" y="2460"/>
                  </a:cubicBezTo>
                  <a:cubicBezTo>
                    <a:pt x="94808" y="2460"/>
                    <a:pt x="94890" y="2371"/>
                    <a:pt x="94913" y="2281"/>
                  </a:cubicBezTo>
                  <a:cubicBezTo>
                    <a:pt x="94913" y="2156"/>
                    <a:pt x="94838" y="2055"/>
                    <a:pt x="94737" y="2055"/>
                  </a:cubicBezTo>
                  <a:cubicBezTo>
                    <a:pt x="93534" y="1880"/>
                    <a:pt x="92181" y="1830"/>
                    <a:pt x="90752" y="1830"/>
                  </a:cubicBezTo>
                  <a:cubicBezTo>
                    <a:pt x="85414" y="1830"/>
                    <a:pt x="78772" y="2682"/>
                    <a:pt x="73284" y="2682"/>
                  </a:cubicBezTo>
                  <a:cubicBezTo>
                    <a:pt x="71404" y="2682"/>
                    <a:pt x="69650" y="2582"/>
                    <a:pt x="68171" y="2306"/>
                  </a:cubicBezTo>
                  <a:cubicBezTo>
                    <a:pt x="66091" y="1930"/>
                    <a:pt x="64010" y="1203"/>
                    <a:pt x="61830" y="1203"/>
                  </a:cubicBezTo>
                  <a:lnTo>
                    <a:pt x="61730" y="1203"/>
                  </a:lnTo>
                  <a:cubicBezTo>
                    <a:pt x="59048" y="1228"/>
                    <a:pt x="56567" y="2356"/>
                    <a:pt x="53985" y="2607"/>
                  </a:cubicBezTo>
                  <a:cubicBezTo>
                    <a:pt x="53584" y="2657"/>
                    <a:pt x="53183" y="2657"/>
                    <a:pt x="52782" y="2657"/>
                  </a:cubicBezTo>
                  <a:cubicBezTo>
                    <a:pt x="52749" y="2657"/>
                    <a:pt x="52716" y="2657"/>
                    <a:pt x="52683" y="2657"/>
                  </a:cubicBezTo>
                  <a:cubicBezTo>
                    <a:pt x="49307" y="2657"/>
                    <a:pt x="45906" y="1403"/>
                    <a:pt x="42406" y="1379"/>
                  </a:cubicBezTo>
                  <a:lnTo>
                    <a:pt x="42306" y="1379"/>
                  </a:lnTo>
                  <a:cubicBezTo>
                    <a:pt x="39549" y="1379"/>
                    <a:pt x="36867" y="2131"/>
                    <a:pt x="34186" y="2256"/>
                  </a:cubicBezTo>
                  <a:cubicBezTo>
                    <a:pt x="33835" y="2281"/>
                    <a:pt x="33509" y="2281"/>
                    <a:pt x="33183" y="2281"/>
                  </a:cubicBezTo>
                  <a:cubicBezTo>
                    <a:pt x="29524" y="2281"/>
                    <a:pt x="25915" y="1303"/>
                    <a:pt x="22256" y="702"/>
                  </a:cubicBezTo>
                  <a:cubicBezTo>
                    <a:pt x="19374" y="226"/>
                    <a:pt x="16466" y="0"/>
                    <a:pt x="13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79;p74"/>
            <p:cNvSpPr/>
            <p:nvPr/>
          </p:nvSpPr>
          <p:spPr>
            <a:xfrm flipH="1">
              <a:off x="5333226" y="2313804"/>
              <a:ext cx="1479308" cy="56847"/>
            </a:xfrm>
            <a:custGeom>
              <a:avLst/>
              <a:gdLst/>
              <a:ahLst/>
              <a:cxnLst/>
              <a:rect l="l" t="t" r="r" b="b"/>
              <a:pathLst>
                <a:path w="98522" h="3786" extrusionOk="0">
                  <a:moveTo>
                    <a:pt x="27419" y="1"/>
                  </a:moveTo>
                  <a:cubicBezTo>
                    <a:pt x="25890" y="1"/>
                    <a:pt x="24361" y="126"/>
                    <a:pt x="22832" y="402"/>
                  </a:cubicBezTo>
                  <a:cubicBezTo>
                    <a:pt x="19524" y="1003"/>
                    <a:pt x="16241" y="2332"/>
                    <a:pt x="13058" y="2332"/>
                  </a:cubicBezTo>
                  <a:cubicBezTo>
                    <a:pt x="12256" y="2332"/>
                    <a:pt x="11454" y="2256"/>
                    <a:pt x="10677" y="2056"/>
                  </a:cubicBezTo>
                  <a:cubicBezTo>
                    <a:pt x="9223" y="1680"/>
                    <a:pt x="7820" y="928"/>
                    <a:pt x="6266" y="627"/>
                  </a:cubicBezTo>
                  <a:cubicBezTo>
                    <a:pt x="5815" y="527"/>
                    <a:pt x="5338" y="477"/>
                    <a:pt x="4862" y="477"/>
                  </a:cubicBezTo>
                  <a:cubicBezTo>
                    <a:pt x="3158" y="477"/>
                    <a:pt x="1454" y="1053"/>
                    <a:pt x="100" y="2131"/>
                  </a:cubicBezTo>
                  <a:cubicBezTo>
                    <a:pt x="25" y="2181"/>
                    <a:pt x="0" y="2332"/>
                    <a:pt x="75" y="2407"/>
                  </a:cubicBezTo>
                  <a:cubicBezTo>
                    <a:pt x="119" y="2465"/>
                    <a:pt x="181" y="2490"/>
                    <a:pt x="244" y="2490"/>
                  </a:cubicBezTo>
                  <a:cubicBezTo>
                    <a:pt x="289" y="2490"/>
                    <a:pt x="334" y="2478"/>
                    <a:pt x="376" y="2457"/>
                  </a:cubicBezTo>
                  <a:cubicBezTo>
                    <a:pt x="1629" y="1454"/>
                    <a:pt x="3258" y="903"/>
                    <a:pt x="4862" y="903"/>
                  </a:cubicBezTo>
                  <a:cubicBezTo>
                    <a:pt x="5313" y="903"/>
                    <a:pt x="5764" y="953"/>
                    <a:pt x="6191" y="1028"/>
                  </a:cubicBezTo>
                  <a:cubicBezTo>
                    <a:pt x="7669" y="1329"/>
                    <a:pt x="9048" y="2081"/>
                    <a:pt x="10577" y="2457"/>
                  </a:cubicBezTo>
                  <a:cubicBezTo>
                    <a:pt x="11404" y="2657"/>
                    <a:pt x="12231" y="2758"/>
                    <a:pt x="13058" y="2758"/>
                  </a:cubicBezTo>
                  <a:cubicBezTo>
                    <a:pt x="16366" y="2733"/>
                    <a:pt x="19649" y="1379"/>
                    <a:pt x="22907" y="803"/>
                  </a:cubicBezTo>
                  <a:cubicBezTo>
                    <a:pt x="24411" y="527"/>
                    <a:pt x="25915" y="427"/>
                    <a:pt x="27419" y="427"/>
                  </a:cubicBezTo>
                  <a:cubicBezTo>
                    <a:pt x="31103" y="427"/>
                    <a:pt x="34837" y="1078"/>
                    <a:pt x="38547" y="1630"/>
                  </a:cubicBezTo>
                  <a:cubicBezTo>
                    <a:pt x="48221" y="3033"/>
                    <a:pt x="60677" y="3785"/>
                    <a:pt x="72782" y="3785"/>
                  </a:cubicBezTo>
                  <a:cubicBezTo>
                    <a:pt x="81980" y="3785"/>
                    <a:pt x="90953" y="3359"/>
                    <a:pt x="98321" y="2457"/>
                  </a:cubicBezTo>
                  <a:cubicBezTo>
                    <a:pt x="98447" y="2432"/>
                    <a:pt x="98522" y="2332"/>
                    <a:pt x="98522" y="2231"/>
                  </a:cubicBezTo>
                  <a:cubicBezTo>
                    <a:pt x="98497" y="2106"/>
                    <a:pt x="98397" y="2031"/>
                    <a:pt x="98271" y="2031"/>
                  </a:cubicBezTo>
                  <a:cubicBezTo>
                    <a:pt x="90928" y="2933"/>
                    <a:pt x="81955" y="3359"/>
                    <a:pt x="72782" y="3359"/>
                  </a:cubicBezTo>
                  <a:cubicBezTo>
                    <a:pt x="60702" y="3359"/>
                    <a:pt x="48246" y="2632"/>
                    <a:pt x="38597" y="1204"/>
                  </a:cubicBezTo>
                  <a:cubicBezTo>
                    <a:pt x="34913" y="652"/>
                    <a:pt x="31153" y="1"/>
                    <a:pt x="27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80;p74"/>
            <p:cNvSpPr/>
            <p:nvPr/>
          </p:nvSpPr>
          <p:spPr>
            <a:xfrm flipH="1">
              <a:off x="5321560" y="2445148"/>
              <a:ext cx="1498137" cy="49685"/>
            </a:xfrm>
            <a:custGeom>
              <a:avLst/>
              <a:gdLst/>
              <a:ahLst/>
              <a:cxnLst/>
              <a:rect l="l" t="t" r="r" b="b"/>
              <a:pathLst>
                <a:path w="99776" h="3309" extrusionOk="0">
                  <a:moveTo>
                    <a:pt x="11830" y="1"/>
                  </a:moveTo>
                  <a:cubicBezTo>
                    <a:pt x="7845" y="1"/>
                    <a:pt x="3835" y="828"/>
                    <a:pt x="151" y="2407"/>
                  </a:cubicBezTo>
                  <a:cubicBezTo>
                    <a:pt x="51" y="2457"/>
                    <a:pt x="1" y="2582"/>
                    <a:pt x="51" y="2682"/>
                  </a:cubicBezTo>
                  <a:cubicBezTo>
                    <a:pt x="88" y="2756"/>
                    <a:pt x="151" y="2802"/>
                    <a:pt x="232" y="2802"/>
                  </a:cubicBezTo>
                  <a:cubicBezTo>
                    <a:pt x="261" y="2802"/>
                    <a:pt x="293" y="2796"/>
                    <a:pt x="327" y="2783"/>
                  </a:cubicBezTo>
                  <a:cubicBezTo>
                    <a:pt x="3936" y="1229"/>
                    <a:pt x="7896" y="427"/>
                    <a:pt x="11830" y="427"/>
                  </a:cubicBezTo>
                  <a:cubicBezTo>
                    <a:pt x="12557" y="427"/>
                    <a:pt x="13284" y="452"/>
                    <a:pt x="13986" y="502"/>
                  </a:cubicBezTo>
                  <a:cubicBezTo>
                    <a:pt x="19049" y="878"/>
                    <a:pt x="24036" y="2582"/>
                    <a:pt x="29174" y="2607"/>
                  </a:cubicBezTo>
                  <a:cubicBezTo>
                    <a:pt x="29525" y="2607"/>
                    <a:pt x="29876" y="2582"/>
                    <a:pt x="30227" y="2582"/>
                  </a:cubicBezTo>
                  <a:cubicBezTo>
                    <a:pt x="33836" y="2407"/>
                    <a:pt x="37294" y="1279"/>
                    <a:pt x="40828" y="878"/>
                  </a:cubicBezTo>
                  <a:cubicBezTo>
                    <a:pt x="41981" y="753"/>
                    <a:pt x="43134" y="702"/>
                    <a:pt x="44312" y="702"/>
                  </a:cubicBezTo>
                  <a:cubicBezTo>
                    <a:pt x="47244" y="702"/>
                    <a:pt x="50202" y="1053"/>
                    <a:pt x="53134" y="1404"/>
                  </a:cubicBezTo>
                  <a:cubicBezTo>
                    <a:pt x="57996" y="1981"/>
                    <a:pt x="62858" y="2557"/>
                    <a:pt x="67721" y="3134"/>
                  </a:cubicBezTo>
                  <a:cubicBezTo>
                    <a:pt x="68873" y="3259"/>
                    <a:pt x="70753" y="3309"/>
                    <a:pt x="73009" y="3309"/>
                  </a:cubicBezTo>
                  <a:cubicBezTo>
                    <a:pt x="82658" y="3309"/>
                    <a:pt x="99575" y="2331"/>
                    <a:pt x="99575" y="2331"/>
                  </a:cubicBezTo>
                  <a:cubicBezTo>
                    <a:pt x="99701" y="2331"/>
                    <a:pt x="99776" y="2231"/>
                    <a:pt x="99776" y="2106"/>
                  </a:cubicBezTo>
                  <a:cubicBezTo>
                    <a:pt x="99776" y="2006"/>
                    <a:pt x="99676" y="1905"/>
                    <a:pt x="99550" y="1905"/>
                  </a:cubicBezTo>
                  <a:cubicBezTo>
                    <a:pt x="99550" y="1905"/>
                    <a:pt x="99300" y="1930"/>
                    <a:pt x="98823" y="1956"/>
                  </a:cubicBezTo>
                  <a:cubicBezTo>
                    <a:pt x="95440" y="2156"/>
                    <a:pt x="81430" y="2908"/>
                    <a:pt x="73009" y="2908"/>
                  </a:cubicBezTo>
                  <a:cubicBezTo>
                    <a:pt x="70753" y="2908"/>
                    <a:pt x="68898" y="2833"/>
                    <a:pt x="67771" y="2707"/>
                  </a:cubicBezTo>
                  <a:cubicBezTo>
                    <a:pt x="62908" y="2131"/>
                    <a:pt x="58046" y="1555"/>
                    <a:pt x="53184" y="978"/>
                  </a:cubicBezTo>
                  <a:cubicBezTo>
                    <a:pt x="50252" y="627"/>
                    <a:pt x="47269" y="276"/>
                    <a:pt x="44312" y="276"/>
                  </a:cubicBezTo>
                  <a:cubicBezTo>
                    <a:pt x="43134" y="276"/>
                    <a:pt x="41956" y="326"/>
                    <a:pt x="40778" y="477"/>
                  </a:cubicBezTo>
                  <a:cubicBezTo>
                    <a:pt x="37194" y="878"/>
                    <a:pt x="33735" y="1981"/>
                    <a:pt x="30202" y="2156"/>
                  </a:cubicBezTo>
                  <a:cubicBezTo>
                    <a:pt x="29851" y="2181"/>
                    <a:pt x="29525" y="2181"/>
                    <a:pt x="29174" y="2181"/>
                  </a:cubicBezTo>
                  <a:cubicBezTo>
                    <a:pt x="24136" y="2181"/>
                    <a:pt x="19149" y="477"/>
                    <a:pt x="14036" y="76"/>
                  </a:cubicBezTo>
                  <a:cubicBezTo>
                    <a:pt x="13309" y="26"/>
                    <a:pt x="12557"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81;p74"/>
            <p:cNvSpPr/>
            <p:nvPr/>
          </p:nvSpPr>
          <p:spPr>
            <a:xfrm flipH="1">
              <a:off x="5346021" y="2594181"/>
              <a:ext cx="1498512" cy="40661"/>
            </a:xfrm>
            <a:custGeom>
              <a:avLst/>
              <a:gdLst/>
              <a:ahLst/>
              <a:cxnLst/>
              <a:rect l="l" t="t" r="r" b="b"/>
              <a:pathLst>
                <a:path w="99801" h="2708" extrusionOk="0">
                  <a:moveTo>
                    <a:pt x="16442" y="1"/>
                  </a:moveTo>
                  <a:cubicBezTo>
                    <a:pt x="11028" y="1"/>
                    <a:pt x="5590" y="527"/>
                    <a:pt x="201" y="1053"/>
                  </a:cubicBezTo>
                  <a:cubicBezTo>
                    <a:pt x="76" y="1078"/>
                    <a:pt x="1" y="1178"/>
                    <a:pt x="1" y="1304"/>
                  </a:cubicBezTo>
                  <a:cubicBezTo>
                    <a:pt x="23" y="1393"/>
                    <a:pt x="106" y="1483"/>
                    <a:pt x="195" y="1483"/>
                  </a:cubicBezTo>
                  <a:cubicBezTo>
                    <a:pt x="205" y="1483"/>
                    <a:pt x="216" y="1482"/>
                    <a:pt x="226" y="1479"/>
                  </a:cubicBezTo>
                  <a:cubicBezTo>
                    <a:pt x="5615" y="953"/>
                    <a:pt x="11053" y="427"/>
                    <a:pt x="16442" y="427"/>
                  </a:cubicBezTo>
                  <a:cubicBezTo>
                    <a:pt x="19675" y="427"/>
                    <a:pt x="22908" y="602"/>
                    <a:pt x="26116" y="1103"/>
                  </a:cubicBezTo>
                  <a:cubicBezTo>
                    <a:pt x="29023" y="1554"/>
                    <a:pt x="31906" y="2256"/>
                    <a:pt x="34863" y="2457"/>
                  </a:cubicBezTo>
                  <a:cubicBezTo>
                    <a:pt x="35590" y="2532"/>
                    <a:pt x="36292" y="2532"/>
                    <a:pt x="37018" y="2532"/>
                  </a:cubicBezTo>
                  <a:cubicBezTo>
                    <a:pt x="40201" y="2532"/>
                    <a:pt x="43384" y="2106"/>
                    <a:pt x="46567" y="1880"/>
                  </a:cubicBezTo>
                  <a:cubicBezTo>
                    <a:pt x="49149" y="1680"/>
                    <a:pt x="51755" y="1630"/>
                    <a:pt x="54362" y="1630"/>
                  </a:cubicBezTo>
                  <a:cubicBezTo>
                    <a:pt x="56317" y="1630"/>
                    <a:pt x="58297" y="1655"/>
                    <a:pt x="60252" y="1680"/>
                  </a:cubicBezTo>
                  <a:cubicBezTo>
                    <a:pt x="67921" y="1805"/>
                    <a:pt x="91906" y="2582"/>
                    <a:pt x="99575" y="2707"/>
                  </a:cubicBezTo>
                  <a:cubicBezTo>
                    <a:pt x="99700" y="2707"/>
                    <a:pt x="99801" y="2632"/>
                    <a:pt x="99801" y="2507"/>
                  </a:cubicBezTo>
                  <a:cubicBezTo>
                    <a:pt x="99801" y="2381"/>
                    <a:pt x="99700" y="2306"/>
                    <a:pt x="99600" y="2281"/>
                  </a:cubicBezTo>
                  <a:cubicBezTo>
                    <a:pt x="91931" y="2156"/>
                    <a:pt x="67946" y="1404"/>
                    <a:pt x="60252" y="1279"/>
                  </a:cubicBezTo>
                  <a:cubicBezTo>
                    <a:pt x="58297" y="1229"/>
                    <a:pt x="56342" y="1204"/>
                    <a:pt x="54362" y="1204"/>
                  </a:cubicBezTo>
                  <a:cubicBezTo>
                    <a:pt x="51755" y="1204"/>
                    <a:pt x="49149" y="1254"/>
                    <a:pt x="46542" y="1454"/>
                  </a:cubicBezTo>
                  <a:cubicBezTo>
                    <a:pt x="43334" y="1680"/>
                    <a:pt x="40176" y="2131"/>
                    <a:pt x="37018" y="2131"/>
                  </a:cubicBezTo>
                  <a:cubicBezTo>
                    <a:pt x="36292" y="2131"/>
                    <a:pt x="35590" y="2106"/>
                    <a:pt x="34888" y="2056"/>
                  </a:cubicBezTo>
                  <a:cubicBezTo>
                    <a:pt x="31981" y="1855"/>
                    <a:pt x="29099" y="1153"/>
                    <a:pt x="26191" y="702"/>
                  </a:cubicBezTo>
                  <a:cubicBezTo>
                    <a:pt x="22958" y="201"/>
                    <a:pt x="19700" y="1"/>
                    <a:pt x="16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82;p74"/>
            <p:cNvSpPr/>
            <p:nvPr/>
          </p:nvSpPr>
          <p:spPr>
            <a:xfrm flipH="1">
              <a:off x="5354296" y="2724024"/>
              <a:ext cx="1514323" cy="35390"/>
            </a:xfrm>
            <a:custGeom>
              <a:avLst/>
              <a:gdLst/>
              <a:ahLst/>
              <a:cxnLst/>
              <a:rect l="l" t="t" r="r" b="b"/>
              <a:pathLst>
                <a:path w="100854" h="2357" extrusionOk="0">
                  <a:moveTo>
                    <a:pt x="6793" y="0"/>
                  </a:moveTo>
                  <a:cubicBezTo>
                    <a:pt x="4437" y="0"/>
                    <a:pt x="2181" y="426"/>
                    <a:pt x="126" y="1730"/>
                  </a:cubicBezTo>
                  <a:cubicBezTo>
                    <a:pt x="26" y="1780"/>
                    <a:pt x="1" y="1930"/>
                    <a:pt x="51" y="2005"/>
                  </a:cubicBezTo>
                  <a:cubicBezTo>
                    <a:pt x="101" y="2072"/>
                    <a:pt x="173" y="2105"/>
                    <a:pt x="246" y="2105"/>
                  </a:cubicBezTo>
                  <a:cubicBezTo>
                    <a:pt x="282" y="2105"/>
                    <a:pt x="318" y="2097"/>
                    <a:pt x="352" y="2080"/>
                  </a:cubicBezTo>
                  <a:cubicBezTo>
                    <a:pt x="2306" y="827"/>
                    <a:pt x="4487" y="426"/>
                    <a:pt x="6793" y="426"/>
                  </a:cubicBezTo>
                  <a:cubicBezTo>
                    <a:pt x="10878" y="426"/>
                    <a:pt x="15339" y="1730"/>
                    <a:pt x="19600" y="1905"/>
                  </a:cubicBezTo>
                  <a:lnTo>
                    <a:pt x="20502" y="1905"/>
                  </a:lnTo>
                  <a:cubicBezTo>
                    <a:pt x="23008" y="1905"/>
                    <a:pt x="25490" y="1554"/>
                    <a:pt x="27946" y="1454"/>
                  </a:cubicBezTo>
                  <a:cubicBezTo>
                    <a:pt x="28522" y="1429"/>
                    <a:pt x="29074" y="1429"/>
                    <a:pt x="29650" y="1429"/>
                  </a:cubicBezTo>
                  <a:cubicBezTo>
                    <a:pt x="32808" y="1429"/>
                    <a:pt x="35966" y="1755"/>
                    <a:pt x="39149" y="2005"/>
                  </a:cubicBezTo>
                  <a:cubicBezTo>
                    <a:pt x="42457" y="2256"/>
                    <a:pt x="46868" y="2356"/>
                    <a:pt x="51831" y="2356"/>
                  </a:cubicBezTo>
                  <a:cubicBezTo>
                    <a:pt x="67871" y="2356"/>
                    <a:pt x="89901" y="1278"/>
                    <a:pt x="100628" y="852"/>
                  </a:cubicBezTo>
                  <a:cubicBezTo>
                    <a:pt x="100753" y="827"/>
                    <a:pt x="100853" y="752"/>
                    <a:pt x="100828" y="627"/>
                  </a:cubicBezTo>
                  <a:cubicBezTo>
                    <a:pt x="100828" y="501"/>
                    <a:pt x="100728" y="426"/>
                    <a:pt x="100628" y="426"/>
                  </a:cubicBezTo>
                  <a:cubicBezTo>
                    <a:pt x="89876" y="852"/>
                    <a:pt x="67871" y="1955"/>
                    <a:pt x="51831" y="1955"/>
                  </a:cubicBezTo>
                  <a:cubicBezTo>
                    <a:pt x="46868" y="1955"/>
                    <a:pt x="42482" y="1830"/>
                    <a:pt x="39174" y="1579"/>
                  </a:cubicBezTo>
                  <a:cubicBezTo>
                    <a:pt x="36016" y="1329"/>
                    <a:pt x="32833" y="1003"/>
                    <a:pt x="29650" y="1003"/>
                  </a:cubicBezTo>
                  <a:cubicBezTo>
                    <a:pt x="29074" y="1003"/>
                    <a:pt x="28497" y="1003"/>
                    <a:pt x="27946" y="1028"/>
                  </a:cubicBezTo>
                  <a:cubicBezTo>
                    <a:pt x="25439" y="1153"/>
                    <a:pt x="22958" y="1504"/>
                    <a:pt x="20502" y="1504"/>
                  </a:cubicBezTo>
                  <a:cubicBezTo>
                    <a:pt x="20201" y="1504"/>
                    <a:pt x="19901" y="1479"/>
                    <a:pt x="19600" y="1479"/>
                  </a:cubicBezTo>
                  <a:cubicBezTo>
                    <a:pt x="15439" y="1329"/>
                    <a:pt x="10953" y="0"/>
                    <a:pt x="6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83;p74"/>
            <p:cNvSpPr/>
            <p:nvPr/>
          </p:nvSpPr>
          <p:spPr>
            <a:xfrm flipH="1">
              <a:off x="5384026" y="2875685"/>
              <a:ext cx="1497011" cy="47808"/>
            </a:xfrm>
            <a:custGeom>
              <a:avLst/>
              <a:gdLst/>
              <a:ahLst/>
              <a:cxnLst/>
              <a:rect l="l" t="t" r="r" b="b"/>
              <a:pathLst>
                <a:path w="99701" h="3184" extrusionOk="0">
                  <a:moveTo>
                    <a:pt x="11379" y="0"/>
                  </a:moveTo>
                  <a:cubicBezTo>
                    <a:pt x="7519" y="0"/>
                    <a:pt x="3735" y="502"/>
                    <a:pt x="151" y="2131"/>
                  </a:cubicBezTo>
                  <a:cubicBezTo>
                    <a:pt x="51" y="2181"/>
                    <a:pt x="1" y="2306"/>
                    <a:pt x="51" y="2407"/>
                  </a:cubicBezTo>
                  <a:cubicBezTo>
                    <a:pt x="90" y="2504"/>
                    <a:pt x="174" y="2541"/>
                    <a:pt x="256" y="2541"/>
                  </a:cubicBezTo>
                  <a:cubicBezTo>
                    <a:pt x="280" y="2541"/>
                    <a:pt x="304" y="2537"/>
                    <a:pt x="326" y="2532"/>
                  </a:cubicBezTo>
                  <a:cubicBezTo>
                    <a:pt x="3835" y="928"/>
                    <a:pt x="7545" y="427"/>
                    <a:pt x="11379" y="427"/>
                  </a:cubicBezTo>
                  <a:cubicBezTo>
                    <a:pt x="17419" y="427"/>
                    <a:pt x="23735" y="1655"/>
                    <a:pt x="29926" y="1655"/>
                  </a:cubicBezTo>
                  <a:cubicBezTo>
                    <a:pt x="30527" y="1655"/>
                    <a:pt x="31154" y="1630"/>
                    <a:pt x="31755" y="1605"/>
                  </a:cubicBezTo>
                  <a:cubicBezTo>
                    <a:pt x="36091" y="1429"/>
                    <a:pt x="40427" y="477"/>
                    <a:pt x="44713" y="477"/>
                  </a:cubicBezTo>
                  <a:cubicBezTo>
                    <a:pt x="45715" y="477"/>
                    <a:pt x="46718" y="527"/>
                    <a:pt x="47720" y="652"/>
                  </a:cubicBezTo>
                  <a:cubicBezTo>
                    <a:pt x="51028" y="1078"/>
                    <a:pt x="54236" y="2281"/>
                    <a:pt x="57570" y="2858"/>
                  </a:cubicBezTo>
                  <a:cubicBezTo>
                    <a:pt x="59074" y="3083"/>
                    <a:pt x="61705" y="3183"/>
                    <a:pt x="64988" y="3183"/>
                  </a:cubicBezTo>
                  <a:cubicBezTo>
                    <a:pt x="70577" y="3183"/>
                    <a:pt x="77971" y="2908"/>
                    <a:pt x="84588" y="2457"/>
                  </a:cubicBezTo>
                  <a:cubicBezTo>
                    <a:pt x="91229" y="2031"/>
                    <a:pt x="97044" y="1454"/>
                    <a:pt x="99525" y="903"/>
                  </a:cubicBezTo>
                  <a:cubicBezTo>
                    <a:pt x="99625" y="878"/>
                    <a:pt x="99700" y="777"/>
                    <a:pt x="99675" y="652"/>
                  </a:cubicBezTo>
                  <a:cubicBezTo>
                    <a:pt x="99654" y="565"/>
                    <a:pt x="99575" y="497"/>
                    <a:pt x="99473" y="497"/>
                  </a:cubicBezTo>
                  <a:cubicBezTo>
                    <a:pt x="99457" y="497"/>
                    <a:pt x="99441" y="498"/>
                    <a:pt x="99425" y="502"/>
                  </a:cubicBezTo>
                  <a:cubicBezTo>
                    <a:pt x="97019" y="1028"/>
                    <a:pt x="91179" y="1605"/>
                    <a:pt x="84562" y="2056"/>
                  </a:cubicBezTo>
                  <a:cubicBezTo>
                    <a:pt x="77946" y="2482"/>
                    <a:pt x="70552" y="2782"/>
                    <a:pt x="64988" y="2782"/>
                  </a:cubicBezTo>
                  <a:cubicBezTo>
                    <a:pt x="61730" y="2782"/>
                    <a:pt x="59074" y="2682"/>
                    <a:pt x="57645" y="2432"/>
                  </a:cubicBezTo>
                  <a:cubicBezTo>
                    <a:pt x="54362" y="1880"/>
                    <a:pt x="51154" y="677"/>
                    <a:pt x="47770" y="251"/>
                  </a:cubicBezTo>
                  <a:cubicBezTo>
                    <a:pt x="46743" y="126"/>
                    <a:pt x="45740" y="76"/>
                    <a:pt x="44713" y="76"/>
                  </a:cubicBezTo>
                  <a:cubicBezTo>
                    <a:pt x="40352" y="76"/>
                    <a:pt x="36041" y="1003"/>
                    <a:pt x="31730" y="1204"/>
                  </a:cubicBezTo>
                  <a:cubicBezTo>
                    <a:pt x="31129" y="1229"/>
                    <a:pt x="30527" y="1229"/>
                    <a:pt x="29926" y="1229"/>
                  </a:cubicBezTo>
                  <a:cubicBezTo>
                    <a:pt x="23810" y="1229"/>
                    <a:pt x="17469" y="0"/>
                    <a:pt x="1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84;p74"/>
            <p:cNvSpPr/>
            <p:nvPr/>
          </p:nvSpPr>
          <p:spPr>
            <a:xfrm flipH="1">
              <a:off x="5451752" y="3023593"/>
              <a:ext cx="1311485" cy="24099"/>
            </a:xfrm>
            <a:custGeom>
              <a:avLst/>
              <a:gdLst/>
              <a:ahLst/>
              <a:cxnLst/>
              <a:rect l="l" t="t" r="r" b="b"/>
              <a:pathLst>
                <a:path w="87345" h="1605" extrusionOk="0">
                  <a:moveTo>
                    <a:pt x="12782" y="0"/>
                  </a:moveTo>
                  <a:cubicBezTo>
                    <a:pt x="8572" y="0"/>
                    <a:pt x="4361" y="226"/>
                    <a:pt x="201" y="1003"/>
                  </a:cubicBezTo>
                  <a:cubicBezTo>
                    <a:pt x="75" y="1028"/>
                    <a:pt x="0" y="1128"/>
                    <a:pt x="25" y="1253"/>
                  </a:cubicBezTo>
                  <a:cubicBezTo>
                    <a:pt x="47" y="1340"/>
                    <a:pt x="126" y="1409"/>
                    <a:pt x="228" y="1409"/>
                  </a:cubicBezTo>
                  <a:cubicBezTo>
                    <a:pt x="243" y="1409"/>
                    <a:pt x="259" y="1407"/>
                    <a:pt x="276" y="1404"/>
                  </a:cubicBezTo>
                  <a:cubicBezTo>
                    <a:pt x="4386" y="652"/>
                    <a:pt x="8597" y="426"/>
                    <a:pt x="12782" y="426"/>
                  </a:cubicBezTo>
                  <a:cubicBezTo>
                    <a:pt x="14837" y="426"/>
                    <a:pt x="16868" y="476"/>
                    <a:pt x="18923" y="526"/>
                  </a:cubicBezTo>
                  <a:cubicBezTo>
                    <a:pt x="29424" y="877"/>
                    <a:pt x="49574" y="1604"/>
                    <a:pt x="66392" y="1604"/>
                  </a:cubicBezTo>
                  <a:cubicBezTo>
                    <a:pt x="74612" y="1604"/>
                    <a:pt x="82006" y="1429"/>
                    <a:pt x="87144" y="953"/>
                  </a:cubicBezTo>
                  <a:cubicBezTo>
                    <a:pt x="87244" y="927"/>
                    <a:pt x="87344" y="827"/>
                    <a:pt x="87319" y="727"/>
                  </a:cubicBezTo>
                  <a:cubicBezTo>
                    <a:pt x="87319" y="602"/>
                    <a:pt x="87219" y="526"/>
                    <a:pt x="87093" y="526"/>
                  </a:cubicBezTo>
                  <a:cubicBezTo>
                    <a:pt x="82006" y="1028"/>
                    <a:pt x="74587" y="1203"/>
                    <a:pt x="66392" y="1203"/>
                  </a:cubicBezTo>
                  <a:cubicBezTo>
                    <a:pt x="49574" y="1203"/>
                    <a:pt x="29424" y="451"/>
                    <a:pt x="18923" y="125"/>
                  </a:cubicBezTo>
                  <a:cubicBezTo>
                    <a:pt x="16893" y="50"/>
                    <a:pt x="14837" y="0"/>
                    <a:pt x="12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85;p74"/>
            <p:cNvSpPr/>
            <p:nvPr/>
          </p:nvSpPr>
          <p:spPr>
            <a:xfrm flipH="1">
              <a:off x="5558244" y="3165839"/>
              <a:ext cx="1047311" cy="46682"/>
            </a:xfrm>
            <a:custGeom>
              <a:avLst/>
              <a:gdLst/>
              <a:ahLst/>
              <a:cxnLst/>
              <a:rect l="l" t="t" r="r" b="b"/>
              <a:pathLst>
                <a:path w="69751" h="3109" extrusionOk="0">
                  <a:moveTo>
                    <a:pt x="6818" y="1"/>
                  </a:moveTo>
                  <a:cubicBezTo>
                    <a:pt x="4537" y="1"/>
                    <a:pt x="2281" y="377"/>
                    <a:pt x="151" y="1354"/>
                  </a:cubicBezTo>
                  <a:cubicBezTo>
                    <a:pt x="51" y="1404"/>
                    <a:pt x="1" y="1530"/>
                    <a:pt x="51" y="1630"/>
                  </a:cubicBezTo>
                  <a:cubicBezTo>
                    <a:pt x="87" y="1703"/>
                    <a:pt x="164" y="1750"/>
                    <a:pt x="242" y="1750"/>
                  </a:cubicBezTo>
                  <a:cubicBezTo>
                    <a:pt x="271" y="1750"/>
                    <a:pt x="300" y="1744"/>
                    <a:pt x="326" y="1730"/>
                  </a:cubicBezTo>
                  <a:cubicBezTo>
                    <a:pt x="2407" y="778"/>
                    <a:pt x="4562" y="427"/>
                    <a:pt x="6818" y="427"/>
                  </a:cubicBezTo>
                  <a:cubicBezTo>
                    <a:pt x="11905" y="427"/>
                    <a:pt x="17344" y="2257"/>
                    <a:pt x="22632" y="2833"/>
                  </a:cubicBezTo>
                  <a:cubicBezTo>
                    <a:pt x="24387" y="3033"/>
                    <a:pt x="26642" y="3109"/>
                    <a:pt x="29224" y="3109"/>
                  </a:cubicBezTo>
                  <a:cubicBezTo>
                    <a:pt x="41379" y="3109"/>
                    <a:pt x="60778" y="1354"/>
                    <a:pt x="69274" y="1354"/>
                  </a:cubicBezTo>
                  <a:lnTo>
                    <a:pt x="69550" y="1354"/>
                  </a:lnTo>
                  <a:cubicBezTo>
                    <a:pt x="69675" y="1354"/>
                    <a:pt x="69750" y="1279"/>
                    <a:pt x="69750" y="1154"/>
                  </a:cubicBezTo>
                  <a:cubicBezTo>
                    <a:pt x="69750" y="1028"/>
                    <a:pt x="69675" y="953"/>
                    <a:pt x="69550" y="953"/>
                  </a:cubicBezTo>
                  <a:lnTo>
                    <a:pt x="69274" y="953"/>
                  </a:lnTo>
                  <a:cubicBezTo>
                    <a:pt x="60753" y="953"/>
                    <a:pt x="41354" y="2708"/>
                    <a:pt x="29224" y="2708"/>
                  </a:cubicBezTo>
                  <a:cubicBezTo>
                    <a:pt x="26667" y="2708"/>
                    <a:pt x="24412" y="2607"/>
                    <a:pt x="22682" y="2432"/>
                  </a:cubicBezTo>
                  <a:cubicBezTo>
                    <a:pt x="17444" y="1856"/>
                    <a:pt x="12006" y="26"/>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86;p74"/>
            <p:cNvSpPr/>
            <p:nvPr/>
          </p:nvSpPr>
          <p:spPr>
            <a:xfrm flipH="1">
              <a:off x="5553700" y="3320518"/>
              <a:ext cx="625840" cy="26652"/>
            </a:xfrm>
            <a:custGeom>
              <a:avLst/>
              <a:gdLst/>
              <a:ahLst/>
              <a:cxnLst/>
              <a:rect l="l" t="t" r="r" b="b"/>
              <a:pathLst>
                <a:path w="41681" h="1775" extrusionOk="0">
                  <a:moveTo>
                    <a:pt x="12507" y="1"/>
                  </a:moveTo>
                  <a:cubicBezTo>
                    <a:pt x="7545" y="1"/>
                    <a:pt x="3108" y="301"/>
                    <a:pt x="176" y="1379"/>
                  </a:cubicBezTo>
                  <a:cubicBezTo>
                    <a:pt x="76" y="1404"/>
                    <a:pt x="1" y="1530"/>
                    <a:pt x="51" y="1630"/>
                  </a:cubicBezTo>
                  <a:cubicBezTo>
                    <a:pt x="88" y="1723"/>
                    <a:pt x="153" y="1774"/>
                    <a:pt x="235" y="1774"/>
                  </a:cubicBezTo>
                  <a:cubicBezTo>
                    <a:pt x="263" y="1774"/>
                    <a:pt x="294" y="1768"/>
                    <a:pt x="326" y="1755"/>
                  </a:cubicBezTo>
                  <a:cubicBezTo>
                    <a:pt x="3159" y="728"/>
                    <a:pt x="7570" y="427"/>
                    <a:pt x="12507" y="427"/>
                  </a:cubicBezTo>
                  <a:cubicBezTo>
                    <a:pt x="19750" y="427"/>
                    <a:pt x="28171" y="1078"/>
                    <a:pt x="34688" y="1078"/>
                  </a:cubicBezTo>
                  <a:cubicBezTo>
                    <a:pt x="37344" y="1078"/>
                    <a:pt x="39675" y="978"/>
                    <a:pt x="41505" y="652"/>
                  </a:cubicBezTo>
                  <a:cubicBezTo>
                    <a:pt x="41605" y="652"/>
                    <a:pt x="41680" y="527"/>
                    <a:pt x="41680" y="427"/>
                  </a:cubicBezTo>
                  <a:cubicBezTo>
                    <a:pt x="41658" y="318"/>
                    <a:pt x="41560" y="247"/>
                    <a:pt x="41469" y="247"/>
                  </a:cubicBezTo>
                  <a:cubicBezTo>
                    <a:pt x="41456" y="247"/>
                    <a:pt x="41442" y="248"/>
                    <a:pt x="41429" y="251"/>
                  </a:cubicBezTo>
                  <a:cubicBezTo>
                    <a:pt x="39650" y="552"/>
                    <a:pt x="37319" y="677"/>
                    <a:pt x="34688" y="677"/>
                  </a:cubicBezTo>
                  <a:cubicBezTo>
                    <a:pt x="28196" y="677"/>
                    <a:pt x="19775" y="1"/>
                    <a:pt x="12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87;p74"/>
            <p:cNvSpPr/>
            <p:nvPr/>
          </p:nvSpPr>
          <p:spPr>
            <a:xfrm flipH="1">
              <a:off x="4677231" y="1718136"/>
              <a:ext cx="1018332" cy="1806259"/>
            </a:xfrm>
            <a:custGeom>
              <a:avLst/>
              <a:gdLst/>
              <a:ahLst/>
              <a:cxnLst/>
              <a:rect l="l" t="t" r="r" b="b"/>
              <a:pathLst>
                <a:path w="67821" h="120297" extrusionOk="0">
                  <a:moveTo>
                    <a:pt x="56178" y="0"/>
                  </a:moveTo>
                  <a:cubicBezTo>
                    <a:pt x="52211" y="0"/>
                    <a:pt x="48443" y="2340"/>
                    <a:pt x="45539" y="5033"/>
                  </a:cubicBezTo>
                  <a:cubicBezTo>
                    <a:pt x="45264" y="5284"/>
                    <a:pt x="45013" y="5534"/>
                    <a:pt x="44763" y="5785"/>
                  </a:cubicBezTo>
                  <a:cubicBezTo>
                    <a:pt x="44437" y="9619"/>
                    <a:pt x="44336" y="13479"/>
                    <a:pt x="44487" y="17339"/>
                  </a:cubicBezTo>
                  <a:cubicBezTo>
                    <a:pt x="43961" y="14005"/>
                    <a:pt x="43560" y="10672"/>
                    <a:pt x="43259" y="7339"/>
                  </a:cubicBezTo>
                  <a:cubicBezTo>
                    <a:pt x="42908" y="7715"/>
                    <a:pt x="42557" y="8116"/>
                    <a:pt x="42231" y="8492"/>
                  </a:cubicBezTo>
                  <a:cubicBezTo>
                    <a:pt x="42031" y="12301"/>
                    <a:pt x="41905" y="16136"/>
                    <a:pt x="41880" y="19945"/>
                  </a:cubicBezTo>
                  <a:cubicBezTo>
                    <a:pt x="40953" y="17188"/>
                    <a:pt x="40276" y="14356"/>
                    <a:pt x="39825" y="11474"/>
                  </a:cubicBezTo>
                  <a:cubicBezTo>
                    <a:pt x="36041" y="16587"/>
                    <a:pt x="33008" y="22276"/>
                    <a:pt x="29700" y="27715"/>
                  </a:cubicBezTo>
                  <a:cubicBezTo>
                    <a:pt x="27369" y="31524"/>
                    <a:pt x="24863" y="35284"/>
                    <a:pt x="22432" y="39043"/>
                  </a:cubicBezTo>
                  <a:cubicBezTo>
                    <a:pt x="21254" y="45033"/>
                    <a:pt x="20627" y="51123"/>
                    <a:pt x="20577" y="57239"/>
                  </a:cubicBezTo>
                  <a:cubicBezTo>
                    <a:pt x="19875" y="52878"/>
                    <a:pt x="19424" y="48467"/>
                    <a:pt x="19274" y="44081"/>
                  </a:cubicBezTo>
                  <a:cubicBezTo>
                    <a:pt x="18973" y="44557"/>
                    <a:pt x="18697" y="45033"/>
                    <a:pt x="18396" y="45534"/>
                  </a:cubicBezTo>
                  <a:cubicBezTo>
                    <a:pt x="18021" y="50923"/>
                    <a:pt x="17745" y="56311"/>
                    <a:pt x="17620" y="61725"/>
                  </a:cubicBezTo>
                  <a:cubicBezTo>
                    <a:pt x="16592" y="58091"/>
                    <a:pt x="15915" y="54357"/>
                    <a:pt x="15564" y="50647"/>
                  </a:cubicBezTo>
                  <a:cubicBezTo>
                    <a:pt x="14111" y="53454"/>
                    <a:pt x="11579" y="63254"/>
                    <a:pt x="11153" y="66387"/>
                  </a:cubicBezTo>
                  <a:cubicBezTo>
                    <a:pt x="9224" y="80672"/>
                    <a:pt x="7745" y="81274"/>
                    <a:pt x="8823" y="92502"/>
                  </a:cubicBezTo>
                  <a:cubicBezTo>
                    <a:pt x="7469" y="87640"/>
                    <a:pt x="6141" y="82778"/>
                    <a:pt x="4787" y="77941"/>
                  </a:cubicBezTo>
                  <a:lnTo>
                    <a:pt x="4787" y="77941"/>
                  </a:lnTo>
                  <a:cubicBezTo>
                    <a:pt x="4236" y="87815"/>
                    <a:pt x="4537" y="98392"/>
                    <a:pt x="10101" y="106988"/>
                  </a:cubicBezTo>
                  <a:cubicBezTo>
                    <a:pt x="5464" y="101274"/>
                    <a:pt x="2632" y="94231"/>
                    <a:pt x="2156" y="87114"/>
                  </a:cubicBezTo>
                  <a:lnTo>
                    <a:pt x="2156" y="87114"/>
                  </a:lnTo>
                  <a:cubicBezTo>
                    <a:pt x="0" y="94808"/>
                    <a:pt x="1930" y="103605"/>
                    <a:pt x="7168" y="110046"/>
                  </a:cubicBezTo>
                  <a:cubicBezTo>
                    <a:pt x="8672" y="111926"/>
                    <a:pt x="10401" y="113605"/>
                    <a:pt x="11880" y="115460"/>
                  </a:cubicBezTo>
                  <a:cubicBezTo>
                    <a:pt x="12983" y="116863"/>
                    <a:pt x="15640" y="120297"/>
                    <a:pt x="15640" y="120297"/>
                  </a:cubicBezTo>
                  <a:cubicBezTo>
                    <a:pt x="15640" y="120297"/>
                    <a:pt x="23685" y="116262"/>
                    <a:pt x="25940" y="114332"/>
                  </a:cubicBezTo>
                  <a:cubicBezTo>
                    <a:pt x="32682" y="108542"/>
                    <a:pt x="37795" y="100998"/>
                    <a:pt x="40602" y="92652"/>
                  </a:cubicBezTo>
                  <a:lnTo>
                    <a:pt x="40602" y="92652"/>
                  </a:lnTo>
                  <a:cubicBezTo>
                    <a:pt x="37444" y="96111"/>
                    <a:pt x="33785" y="99144"/>
                    <a:pt x="29750" y="101650"/>
                  </a:cubicBezTo>
                  <a:cubicBezTo>
                    <a:pt x="35063" y="95861"/>
                    <a:pt x="39098" y="88968"/>
                    <a:pt x="41580" y="81550"/>
                  </a:cubicBezTo>
                  <a:lnTo>
                    <a:pt x="41580" y="81550"/>
                  </a:lnTo>
                  <a:cubicBezTo>
                    <a:pt x="38622" y="84958"/>
                    <a:pt x="35690" y="88392"/>
                    <a:pt x="32732" y="91800"/>
                  </a:cubicBezTo>
                  <a:cubicBezTo>
                    <a:pt x="36367" y="79946"/>
                    <a:pt x="41254" y="68517"/>
                    <a:pt x="47294" y="57715"/>
                  </a:cubicBezTo>
                  <a:cubicBezTo>
                    <a:pt x="47996" y="56487"/>
                    <a:pt x="48697" y="55259"/>
                    <a:pt x="49399" y="54031"/>
                  </a:cubicBezTo>
                  <a:lnTo>
                    <a:pt x="49399" y="54031"/>
                  </a:lnTo>
                  <a:cubicBezTo>
                    <a:pt x="45765" y="56111"/>
                    <a:pt x="41905" y="57941"/>
                    <a:pt x="38096" y="59745"/>
                  </a:cubicBezTo>
                  <a:cubicBezTo>
                    <a:pt x="43133" y="56161"/>
                    <a:pt x="47996" y="52402"/>
                    <a:pt x="52733" y="48467"/>
                  </a:cubicBezTo>
                  <a:cubicBezTo>
                    <a:pt x="53159" y="47765"/>
                    <a:pt x="53560" y="47063"/>
                    <a:pt x="53986" y="46387"/>
                  </a:cubicBezTo>
                  <a:lnTo>
                    <a:pt x="53986" y="46387"/>
                  </a:lnTo>
                  <a:cubicBezTo>
                    <a:pt x="50301" y="48367"/>
                    <a:pt x="46492" y="50171"/>
                    <a:pt x="42582" y="51800"/>
                  </a:cubicBezTo>
                  <a:cubicBezTo>
                    <a:pt x="47845" y="47890"/>
                    <a:pt x="52958" y="43805"/>
                    <a:pt x="57946" y="39569"/>
                  </a:cubicBezTo>
                  <a:cubicBezTo>
                    <a:pt x="61154" y="33805"/>
                    <a:pt x="64036" y="27890"/>
                    <a:pt x="65890" y="21574"/>
                  </a:cubicBezTo>
                  <a:cubicBezTo>
                    <a:pt x="67068" y="17614"/>
                    <a:pt x="67820" y="13379"/>
                    <a:pt x="66818" y="9269"/>
                  </a:cubicBezTo>
                  <a:cubicBezTo>
                    <a:pt x="65815" y="5183"/>
                    <a:pt x="62708" y="1274"/>
                    <a:pt x="58472" y="271"/>
                  </a:cubicBezTo>
                  <a:cubicBezTo>
                    <a:pt x="57703" y="86"/>
                    <a:pt x="56937" y="0"/>
                    <a:pt x="56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88;p74"/>
            <p:cNvSpPr/>
            <p:nvPr/>
          </p:nvSpPr>
          <p:spPr>
            <a:xfrm flipH="1">
              <a:off x="4837538" y="1784672"/>
              <a:ext cx="709744" cy="1697581"/>
            </a:xfrm>
            <a:custGeom>
              <a:avLst/>
              <a:gdLst/>
              <a:ahLst/>
              <a:cxnLst/>
              <a:rect l="l" t="t" r="r" b="b"/>
              <a:pathLst>
                <a:path w="47269" h="113059" extrusionOk="0">
                  <a:moveTo>
                    <a:pt x="47269" y="0"/>
                  </a:moveTo>
                  <a:lnTo>
                    <a:pt x="47269" y="0"/>
                  </a:lnTo>
                  <a:cubicBezTo>
                    <a:pt x="43860" y="5088"/>
                    <a:pt x="40777" y="10402"/>
                    <a:pt x="38045" y="15890"/>
                  </a:cubicBezTo>
                  <a:cubicBezTo>
                    <a:pt x="38446" y="14712"/>
                    <a:pt x="38847" y="13534"/>
                    <a:pt x="39223" y="12381"/>
                  </a:cubicBezTo>
                  <a:lnTo>
                    <a:pt x="39223" y="12381"/>
                  </a:lnTo>
                  <a:cubicBezTo>
                    <a:pt x="32782" y="19925"/>
                    <a:pt x="27619" y="28547"/>
                    <a:pt x="24060" y="37820"/>
                  </a:cubicBezTo>
                  <a:cubicBezTo>
                    <a:pt x="23935" y="33334"/>
                    <a:pt x="24938" y="28848"/>
                    <a:pt x="26893" y="24838"/>
                  </a:cubicBezTo>
                  <a:lnTo>
                    <a:pt x="26893" y="24838"/>
                  </a:lnTo>
                  <a:cubicBezTo>
                    <a:pt x="17745" y="37595"/>
                    <a:pt x="12807" y="53109"/>
                    <a:pt x="11429" y="68748"/>
                  </a:cubicBezTo>
                  <a:cubicBezTo>
                    <a:pt x="11704" y="64888"/>
                    <a:pt x="11153" y="60953"/>
                    <a:pt x="9825" y="57319"/>
                  </a:cubicBezTo>
                  <a:cubicBezTo>
                    <a:pt x="9023" y="64462"/>
                    <a:pt x="8221" y="71580"/>
                    <a:pt x="7419" y="78698"/>
                  </a:cubicBezTo>
                  <a:cubicBezTo>
                    <a:pt x="7569" y="74236"/>
                    <a:pt x="6917" y="69750"/>
                    <a:pt x="5489" y="65515"/>
                  </a:cubicBezTo>
                  <a:cubicBezTo>
                    <a:pt x="4812" y="73760"/>
                    <a:pt x="4537" y="82056"/>
                    <a:pt x="4637" y="90352"/>
                  </a:cubicBezTo>
                  <a:cubicBezTo>
                    <a:pt x="3258" y="85665"/>
                    <a:pt x="2381" y="80803"/>
                    <a:pt x="2055" y="75916"/>
                  </a:cubicBezTo>
                  <a:lnTo>
                    <a:pt x="2055" y="75916"/>
                  </a:lnTo>
                  <a:cubicBezTo>
                    <a:pt x="0" y="85690"/>
                    <a:pt x="1028" y="96091"/>
                    <a:pt x="4938" y="105314"/>
                  </a:cubicBezTo>
                  <a:cubicBezTo>
                    <a:pt x="3509" y="103685"/>
                    <a:pt x="2206" y="101956"/>
                    <a:pt x="1078" y="100126"/>
                  </a:cubicBezTo>
                  <a:lnTo>
                    <a:pt x="1078" y="100126"/>
                  </a:lnTo>
                  <a:cubicBezTo>
                    <a:pt x="1830" y="103635"/>
                    <a:pt x="3233" y="107019"/>
                    <a:pt x="5238" y="110001"/>
                  </a:cubicBezTo>
                  <a:lnTo>
                    <a:pt x="6191" y="113059"/>
                  </a:lnTo>
                  <a:cubicBezTo>
                    <a:pt x="8095" y="111755"/>
                    <a:pt x="9825" y="110252"/>
                    <a:pt x="11404" y="108572"/>
                  </a:cubicBezTo>
                  <a:lnTo>
                    <a:pt x="11404" y="108572"/>
                  </a:lnTo>
                  <a:cubicBezTo>
                    <a:pt x="11253" y="108648"/>
                    <a:pt x="11103" y="108748"/>
                    <a:pt x="10953" y="108823"/>
                  </a:cubicBezTo>
                  <a:cubicBezTo>
                    <a:pt x="11153" y="108698"/>
                    <a:pt x="11354" y="108547"/>
                    <a:pt x="11554" y="108397"/>
                  </a:cubicBezTo>
                  <a:cubicBezTo>
                    <a:pt x="12607" y="107269"/>
                    <a:pt x="13609" y="106041"/>
                    <a:pt x="14486" y="104763"/>
                  </a:cubicBezTo>
                  <a:cubicBezTo>
                    <a:pt x="14812" y="103986"/>
                    <a:pt x="15088" y="103209"/>
                    <a:pt x="15364" y="102407"/>
                  </a:cubicBezTo>
                  <a:lnTo>
                    <a:pt x="15364" y="102407"/>
                  </a:lnTo>
                  <a:cubicBezTo>
                    <a:pt x="15063" y="102733"/>
                    <a:pt x="14712" y="103009"/>
                    <a:pt x="14336" y="103259"/>
                  </a:cubicBezTo>
                  <a:cubicBezTo>
                    <a:pt x="13910" y="103685"/>
                    <a:pt x="13434" y="104086"/>
                    <a:pt x="12983" y="104512"/>
                  </a:cubicBezTo>
                  <a:cubicBezTo>
                    <a:pt x="12481" y="104913"/>
                    <a:pt x="11980" y="105314"/>
                    <a:pt x="11479" y="105690"/>
                  </a:cubicBezTo>
                  <a:cubicBezTo>
                    <a:pt x="10978" y="106066"/>
                    <a:pt x="10451" y="106442"/>
                    <a:pt x="9900" y="106768"/>
                  </a:cubicBezTo>
                  <a:cubicBezTo>
                    <a:pt x="10376" y="106342"/>
                    <a:pt x="10877" y="105941"/>
                    <a:pt x="11354" y="105515"/>
                  </a:cubicBezTo>
                  <a:cubicBezTo>
                    <a:pt x="11830" y="105114"/>
                    <a:pt x="12331" y="104713"/>
                    <a:pt x="12782" y="104287"/>
                  </a:cubicBezTo>
                  <a:lnTo>
                    <a:pt x="13484" y="103710"/>
                  </a:lnTo>
                  <a:lnTo>
                    <a:pt x="13484" y="103710"/>
                  </a:lnTo>
                  <a:cubicBezTo>
                    <a:pt x="13058" y="103886"/>
                    <a:pt x="12607" y="104011"/>
                    <a:pt x="12156" y="104061"/>
                  </a:cubicBezTo>
                  <a:cubicBezTo>
                    <a:pt x="13183" y="102908"/>
                    <a:pt x="14110" y="101655"/>
                    <a:pt x="14988" y="100352"/>
                  </a:cubicBezTo>
                  <a:lnTo>
                    <a:pt x="14988" y="100352"/>
                  </a:lnTo>
                  <a:cubicBezTo>
                    <a:pt x="13910" y="101054"/>
                    <a:pt x="12807" y="101730"/>
                    <a:pt x="11730" y="102407"/>
                  </a:cubicBezTo>
                  <a:cubicBezTo>
                    <a:pt x="12481" y="101379"/>
                    <a:pt x="13208" y="100352"/>
                    <a:pt x="13885" y="99274"/>
                  </a:cubicBezTo>
                  <a:lnTo>
                    <a:pt x="13885" y="99274"/>
                  </a:lnTo>
                  <a:cubicBezTo>
                    <a:pt x="13459" y="99525"/>
                    <a:pt x="13058" y="99800"/>
                    <a:pt x="12632" y="100051"/>
                  </a:cubicBezTo>
                  <a:cubicBezTo>
                    <a:pt x="13133" y="98948"/>
                    <a:pt x="13584" y="97846"/>
                    <a:pt x="14060" y="96743"/>
                  </a:cubicBezTo>
                  <a:lnTo>
                    <a:pt x="14060" y="96743"/>
                  </a:lnTo>
                  <a:cubicBezTo>
                    <a:pt x="13409" y="97319"/>
                    <a:pt x="12782" y="97871"/>
                    <a:pt x="12131" y="98422"/>
                  </a:cubicBezTo>
                  <a:cubicBezTo>
                    <a:pt x="12807" y="97745"/>
                    <a:pt x="13509" y="97069"/>
                    <a:pt x="14211" y="96392"/>
                  </a:cubicBezTo>
                  <a:cubicBezTo>
                    <a:pt x="14687" y="95239"/>
                    <a:pt x="15163" y="94086"/>
                    <a:pt x="15614" y="92933"/>
                  </a:cubicBezTo>
                  <a:lnTo>
                    <a:pt x="15614" y="92933"/>
                  </a:lnTo>
                  <a:cubicBezTo>
                    <a:pt x="14511" y="93886"/>
                    <a:pt x="13459" y="94913"/>
                    <a:pt x="12481" y="96016"/>
                  </a:cubicBezTo>
                  <a:cubicBezTo>
                    <a:pt x="14010" y="93635"/>
                    <a:pt x="15364" y="91154"/>
                    <a:pt x="16567" y="88572"/>
                  </a:cubicBezTo>
                  <a:lnTo>
                    <a:pt x="16567" y="88572"/>
                  </a:lnTo>
                  <a:cubicBezTo>
                    <a:pt x="16441" y="88698"/>
                    <a:pt x="16341" y="88823"/>
                    <a:pt x="16216" y="88948"/>
                  </a:cubicBezTo>
                  <a:cubicBezTo>
                    <a:pt x="15840" y="89324"/>
                    <a:pt x="15464" y="89700"/>
                    <a:pt x="15088" y="90051"/>
                  </a:cubicBezTo>
                  <a:cubicBezTo>
                    <a:pt x="14712" y="90427"/>
                    <a:pt x="14311" y="90778"/>
                    <a:pt x="13910" y="91104"/>
                  </a:cubicBezTo>
                  <a:cubicBezTo>
                    <a:pt x="14236" y="90703"/>
                    <a:pt x="14587" y="90302"/>
                    <a:pt x="14938" y="89901"/>
                  </a:cubicBezTo>
                  <a:cubicBezTo>
                    <a:pt x="15288" y="89525"/>
                    <a:pt x="15664" y="89149"/>
                    <a:pt x="16015" y="88748"/>
                  </a:cubicBezTo>
                  <a:cubicBezTo>
                    <a:pt x="16291" y="88472"/>
                    <a:pt x="16592" y="88196"/>
                    <a:pt x="16867" y="87921"/>
                  </a:cubicBezTo>
                  <a:cubicBezTo>
                    <a:pt x="17619" y="86292"/>
                    <a:pt x="18296" y="84612"/>
                    <a:pt x="18897" y="82933"/>
                  </a:cubicBezTo>
                  <a:lnTo>
                    <a:pt x="18897" y="82933"/>
                  </a:lnTo>
                  <a:cubicBezTo>
                    <a:pt x="18647" y="83184"/>
                    <a:pt x="18396" y="83409"/>
                    <a:pt x="18171" y="83660"/>
                  </a:cubicBezTo>
                  <a:cubicBezTo>
                    <a:pt x="17544" y="84236"/>
                    <a:pt x="16918" y="84838"/>
                    <a:pt x="16291" y="85414"/>
                  </a:cubicBezTo>
                  <a:cubicBezTo>
                    <a:pt x="15664" y="85991"/>
                    <a:pt x="15013" y="86567"/>
                    <a:pt x="14361" y="87119"/>
                  </a:cubicBezTo>
                  <a:cubicBezTo>
                    <a:pt x="14938" y="86467"/>
                    <a:pt x="15539" y="85866"/>
                    <a:pt x="16141" y="85264"/>
                  </a:cubicBezTo>
                  <a:cubicBezTo>
                    <a:pt x="16742" y="84638"/>
                    <a:pt x="17369" y="84061"/>
                    <a:pt x="17970" y="83460"/>
                  </a:cubicBezTo>
                  <a:cubicBezTo>
                    <a:pt x="18346" y="83109"/>
                    <a:pt x="18722" y="82758"/>
                    <a:pt x="19073" y="82407"/>
                  </a:cubicBezTo>
                  <a:cubicBezTo>
                    <a:pt x="19850" y="80226"/>
                    <a:pt x="20476" y="78021"/>
                    <a:pt x="21003" y="75765"/>
                  </a:cubicBezTo>
                  <a:lnTo>
                    <a:pt x="21003" y="75765"/>
                  </a:lnTo>
                  <a:cubicBezTo>
                    <a:pt x="19449" y="77996"/>
                    <a:pt x="17544" y="80001"/>
                    <a:pt x="15389" y="81680"/>
                  </a:cubicBezTo>
                  <a:cubicBezTo>
                    <a:pt x="16617" y="79149"/>
                    <a:pt x="17870" y="76617"/>
                    <a:pt x="19123" y="74086"/>
                  </a:cubicBezTo>
                  <a:lnTo>
                    <a:pt x="19123" y="74086"/>
                  </a:lnTo>
                  <a:cubicBezTo>
                    <a:pt x="18923" y="74236"/>
                    <a:pt x="18722" y="74387"/>
                    <a:pt x="18547" y="74562"/>
                  </a:cubicBezTo>
                  <a:cubicBezTo>
                    <a:pt x="17644" y="75264"/>
                    <a:pt x="16767" y="75966"/>
                    <a:pt x="15865" y="76668"/>
                  </a:cubicBezTo>
                  <a:cubicBezTo>
                    <a:pt x="16692" y="75891"/>
                    <a:pt x="17544" y="75139"/>
                    <a:pt x="18396" y="74387"/>
                  </a:cubicBezTo>
                  <a:cubicBezTo>
                    <a:pt x="18722" y="74111"/>
                    <a:pt x="19048" y="73835"/>
                    <a:pt x="19374" y="73560"/>
                  </a:cubicBezTo>
                  <a:cubicBezTo>
                    <a:pt x="20276" y="71730"/>
                    <a:pt x="21153" y="69926"/>
                    <a:pt x="22055" y="68096"/>
                  </a:cubicBezTo>
                  <a:lnTo>
                    <a:pt x="22055" y="68096"/>
                  </a:lnTo>
                  <a:cubicBezTo>
                    <a:pt x="21629" y="68397"/>
                    <a:pt x="21228" y="68698"/>
                    <a:pt x="20802" y="68973"/>
                  </a:cubicBezTo>
                  <a:cubicBezTo>
                    <a:pt x="19950" y="69550"/>
                    <a:pt x="19073" y="70126"/>
                    <a:pt x="18196" y="70652"/>
                  </a:cubicBezTo>
                  <a:lnTo>
                    <a:pt x="20677" y="68823"/>
                  </a:lnTo>
                  <a:cubicBezTo>
                    <a:pt x="21203" y="68397"/>
                    <a:pt x="21755" y="67996"/>
                    <a:pt x="22306" y="67595"/>
                  </a:cubicBezTo>
                  <a:cubicBezTo>
                    <a:pt x="22481" y="67244"/>
                    <a:pt x="22657" y="66868"/>
                    <a:pt x="22832" y="66517"/>
                  </a:cubicBezTo>
                  <a:lnTo>
                    <a:pt x="22832" y="66517"/>
                  </a:lnTo>
                  <a:cubicBezTo>
                    <a:pt x="22281" y="66843"/>
                    <a:pt x="21755" y="67169"/>
                    <a:pt x="21203" y="67495"/>
                  </a:cubicBezTo>
                  <a:cubicBezTo>
                    <a:pt x="21604" y="66166"/>
                    <a:pt x="22005" y="64838"/>
                    <a:pt x="22456" y="63535"/>
                  </a:cubicBezTo>
                  <a:lnTo>
                    <a:pt x="22456" y="63535"/>
                  </a:lnTo>
                  <a:cubicBezTo>
                    <a:pt x="21905" y="63860"/>
                    <a:pt x="21354" y="64186"/>
                    <a:pt x="20802" y="64487"/>
                  </a:cubicBezTo>
                  <a:cubicBezTo>
                    <a:pt x="21379" y="64086"/>
                    <a:pt x="21955" y="63685"/>
                    <a:pt x="22532" y="63284"/>
                  </a:cubicBezTo>
                  <a:cubicBezTo>
                    <a:pt x="22782" y="62482"/>
                    <a:pt x="23058" y="61680"/>
                    <a:pt x="23334" y="60903"/>
                  </a:cubicBezTo>
                  <a:lnTo>
                    <a:pt x="23334" y="60903"/>
                  </a:lnTo>
                  <a:cubicBezTo>
                    <a:pt x="22657" y="61329"/>
                    <a:pt x="21980" y="61730"/>
                    <a:pt x="21253" y="62106"/>
                  </a:cubicBezTo>
                  <a:cubicBezTo>
                    <a:pt x="22456" y="60226"/>
                    <a:pt x="23710" y="58397"/>
                    <a:pt x="25013" y="56617"/>
                  </a:cubicBezTo>
                  <a:cubicBezTo>
                    <a:pt x="25715" y="54963"/>
                    <a:pt x="26466" y="53359"/>
                    <a:pt x="27319" y="51780"/>
                  </a:cubicBezTo>
                  <a:cubicBezTo>
                    <a:pt x="27519" y="51379"/>
                    <a:pt x="27720" y="51003"/>
                    <a:pt x="27945" y="50627"/>
                  </a:cubicBezTo>
                  <a:lnTo>
                    <a:pt x="27945" y="50627"/>
                  </a:lnTo>
                  <a:cubicBezTo>
                    <a:pt x="27820" y="50702"/>
                    <a:pt x="27669" y="50778"/>
                    <a:pt x="27544" y="50828"/>
                  </a:cubicBezTo>
                  <a:cubicBezTo>
                    <a:pt x="27845" y="50477"/>
                    <a:pt x="28146" y="50101"/>
                    <a:pt x="28446" y="49725"/>
                  </a:cubicBezTo>
                  <a:cubicBezTo>
                    <a:pt x="29800" y="47469"/>
                    <a:pt x="31279" y="45289"/>
                    <a:pt x="32832" y="43184"/>
                  </a:cubicBezTo>
                  <a:lnTo>
                    <a:pt x="32832" y="43184"/>
                  </a:lnTo>
                  <a:cubicBezTo>
                    <a:pt x="32782" y="43209"/>
                    <a:pt x="32732" y="43259"/>
                    <a:pt x="32657" y="43284"/>
                  </a:cubicBezTo>
                  <a:cubicBezTo>
                    <a:pt x="31955" y="43710"/>
                    <a:pt x="31253" y="44136"/>
                    <a:pt x="30527" y="44512"/>
                  </a:cubicBezTo>
                  <a:cubicBezTo>
                    <a:pt x="29800" y="44888"/>
                    <a:pt x="29073" y="45239"/>
                    <a:pt x="28321" y="45540"/>
                  </a:cubicBezTo>
                  <a:lnTo>
                    <a:pt x="30426" y="44311"/>
                  </a:lnTo>
                  <a:cubicBezTo>
                    <a:pt x="31128" y="43910"/>
                    <a:pt x="31830" y="43484"/>
                    <a:pt x="32507" y="43058"/>
                  </a:cubicBezTo>
                  <a:cubicBezTo>
                    <a:pt x="32782" y="42908"/>
                    <a:pt x="33033" y="42733"/>
                    <a:pt x="33284" y="42582"/>
                  </a:cubicBezTo>
                  <a:cubicBezTo>
                    <a:pt x="34612" y="40803"/>
                    <a:pt x="35990" y="39048"/>
                    <a:pt x="37394" y="37294"/>
                  </a:cubicBezTo>
                  <a:lnTo>
                    <a:pt x="37394" y="37294"/>
                  </a:lnTo>
                  <a:cubicBezTo>
                    <a:pt x="36266" y="37946"/>
                    <a:pt x="35113" y="38597"/>
                    <a:pt x="33960" y="39199"/>
                  </a:cubicBezTo>
                  <a:cubicBezTo>
                    <a:pt x="33183" y="39600"/>
                    <a:pt x="32381" y="40001"/>
                    <a:pt x="31579" y="40402"/>
                  </a:cubicBezTo>
                  <a:cubicBezTo>
                    <a:pt x="30777" y="40778"/>
                    <a:pt x="29975" y="41154"/>
                    <a:pt x="29173" y="41504"/>
                  </a:cubicBezTo>
                  <a:cubicBezTo>
                    <a:pt x="29950" y="41103"/>
                    <a:pt x="30752" y="40702"/>
                    <a:pt x="31529" y="40276"/>
                  </a:cubicBezTo>
                  <a:cubicBezTo>
                    <a:pt x="32306" y="39850"/>
                    <a:pt x="33083" y="39449"/>
                    <a:pt x="33860" y="38998"/>
                  </a:cubicBezTo>
                  <a:cubicBezTo>
                    <a:pt x="35163" y="38296"/>
                    <a:pt x="36441" y="37545"/>
                    <a:pt x="37720" y="36793"/>
                  </a:cubicBezTo>
                  <a:cubicBezTo>
                    <a:pt x="39223" y="34412"/>
                    <a:pt x="40627" y="31956"/>
                    <a:pt x="41980" y="29474"/>
                  </a:cubicBezTo>
                  <a:lnTo>
                    <a:pt x="41980" y="29474"/>
                  </a:lnTo>
                  <a:cubicBezTo>
                    <a:pt x="40702" y="30377"/>
                    <a:pt x="39424" y="31229"/>
                    <a:pt x="38096" y="32056"/>
                  </a:cubicBezTo>
                  <a:cubicBezTo>
                    <a:pt x="37319" y="32507"/>
                    <a:pt x="36542" y="32983"/>
                    <a:pt x="35765" y="33434"/>
                  </a:cubicBezTo>
                  <a:cubicBezTo>
                    <a:pt x="34963" y="33885"/>
                    <a:pt x="34161" y="34311"/>
                    <a:pt x="33359" y="34712"/>
                  </a:cubicBezTo>
                  <a:cubicBezTo>
                    <a:pt x="34136" y="34261"/>
                    <a:pt x="34913" y="33785"/>
                    <a:pt x="35690" y="33309"/>
                  </a:cubicBezTo>
                  <a:cubicBezTo>
                    <a:pt x="36467" y="32833"/>
                    <a:pt x="37218" y="32357"/>
                    <a:pt x="37995" y="31855"/>
                  </a:cubicBezTo>
                  <a:cubicBezTo>
                    <a:pt x="39424" y="30928"/>
                    <a:pt x="40852" y="29950"/>
                    <a:pt x="42256" y="28948"/>
                  </a:cubicBezTo>
                  <a:cubicBezTo>
                    <a:pt x="43233" y="27093"/>
                    <a:pt x="44186" y="25214"/>
                    <a:pt x="45088" y="23309"/>
                  </a:cubicBezTo>
                  <a:lnTo>
                    <a:pt x="45088" y="23309"/>
                  </a:lnTo>
                  <a:cubicBezTo>
                    <a:pt x="42081" y="26091"/>
                    <a:pt x="39073" y="28873"/>
                    <a:pt x="36065" y="31655"/>
                  </a:cubicBezTo>
                  <a:cubicBezTo>
                    <a:pt x="38045" y="28898"/>
                    <a:pt x="39649" y="25940"/>
                    <a:pt x="41003" y="22858"/>
                  </a:cubicBezTo>
                  <a:lnTo>
                    <a:pt x="41003" y="22858"/>
                  </a:lnTo>
                  <a:cubicBezTo>
                    <a:pt x="40025" y="23309"/>
                    <a:pt x="39048" y="23710"/>
                    <a:pt x="38045" y="24061"/>
                  </a:cubicBezTo>
                  <a:cubicBezTo>
                    <a:pt x="39073" y="23610"/>
                    <a:pt x="40101" y="23108"/>
                    <a:pt x="41103" y="22582"/>
                  </a:cubicBezTo>
                  <a:cubicBezTo>
                    <a:pt x="44136" y="15464"/>
                    <a:pt x="45740" y="7645"/>
                    <a:pt x="47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89;p74"/>
            <p:cNvSpPr/>
            <p:nvPr/>
          </p:nvSpPr>
          <p:spPr>
            <a:xfrm flipH="1">
              <a:off x="4916937" y="1999565"/>
              <a:ext cx="633738" cy="1892145"/>
            </a:xfrm>
            <a:custGeom>
              <a:avLst/>
              <a:gdLst/>
              <a:ahLst/>
              <a:cxnLst/>
              <a:rect l="l" t="t" r="r" b="b"/>
              <a:pathLst>
                <a:path w="42207" h="126017" extrusionOk="0">
                  <a:moveTo>
                    <a:pt x="42206" y="0"/>
                  </a:moveTo>
                  <a:lnTo>
                    <a:pt x="42206" y="0"/>
                  </a:lnTo>
                  <a:cubicBezTo>
                    <a:pt x="36342" y="8271"/>
                    <a:pt x="31229" y="17093"/>
                    <a:pt x="26818" y="26266"/>
                  </a:cubicBezTo>
                  <a:cubicBezTo>
                    <a:pt x="22382" y="35414"/>
                    <a:pt x="18647" y="44913"/>
                    <a:pt x="15489" y="54562"/>
                  </a:cubicBezTo>
                  <a:cubicBezTo>
                    <a:pt x="12306" y="64236"/>
                    <a:pt x="9675" y="74086"/>
                    <a:pt x="7469" y="84011"/>
                  </a:cubicBezTo>
                  <a:cubicBezTo>
                    <a:pt x="5239" y="93936"/>
                    <a:pt x="1554" y="115966"/>
                    <a:pt x="1" y="126016"/>
                  </a:cubicBezTo>
                  <a:lnTo>
                    <a:pt x="3033" y="120151"/>
                  </a:lnTo>
                  <a:cubicBezTo>
                    <a:pt x="4412" y="110101"/>
                    <a:pt x="6818" y="94236"/>
                    <a:pt x="8873" y="84312"/>
                  </a:cubicBezTo>
                  <a:cubicBezTo>
                    <a:pt x="10928" y="74387"/>
                    <a:pt x="13384" y="64537"/>
                    <a:pt x="16392" y="54863"/>
                  </a:cubicBezTo>
                  <a:cubicBezTo>
                    <a:pt x="19424" y="45189"/>
                    <a:pt x="22983" y="35665"/>
                    <a:pt x="27244" y="26467"/>
                  </a:cubicBezTo>
                  <a:cubicBezTo>
                    <a:pt x="31505" y="17269"/>
                    <a:pt x="36467" y="8371"/>
                    <a:pt x="42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90;p74"/>
            <p:cNvSpPr/>
            <p:nvPr/>
          </p:nvSpPr>
          <p:spPr>
            <a:xfrm flipH="1">
              <a:off x="4919580" y="1986021"/>
              <a:ext cx="633723" cy="1892130"/>
            </a:xfrm>
            <a:custGeom>
              <a:avLst/>
              <a:gdLst/>
              <a:ahLst/>
              <a:cxnLst/>
              <a:rect l="l" t="t" r="r" b="b"/>
              <a:pathLst>
                <a:path w="42206" h="126016" extrusionOk="0">
                  <a:moveTo>
                    <a:pt x="42206" y="0"/>
                  </a:moveTo>
                  <a:lnTo>
                    <a:pt x="42206" y="0"/>
                  </a:lnTo>
                  <a:cubicBezTo>
                    <a:pt x="36341" y="8296"/>
                    <a:pt x="31228" y="17118"/>
                    <a:pt x="26817" y="26266"/>
                  </a:cubicBezTo>
                  <a:cubicBezTo>
                    <a:pt x="22381" y="35439"/>
                    <a:pt x="18672" y="44913"/>
                    <a:pt x="15489" y="54587"/>
                  </a:cubicBezTo>
                  <a:cubicBezTo>
                    <a:pt x="12306" y="64236"/>
                    <a:pt x="9674" y="74086"/>
                    <a:pt x="7469" y="84011"/>
                  </a:cubicBezTo>
                  <a:cubicBezTo>
                    <a:pt x="5238" y="93935"/>
                    <a:pt x="1554" y="115966"/>
                    <a:pt x="0" y="126016"/>
                  </a:cubicBezTo>
                  <a:lnTo>
                    <a:pt x="3033" y="120151"/>
                  </a:lnTo>
                  <a:cubicBezTo>
                    <a:pt x="4411" y="110126"/>
                    <a:pt x="6817" y="94236"/>
                    <a:pt x="8872" y="84311"/>
                  </a:cubicBezTo>
                  <a:cubicBezTo>
                    <a:pt x="10928" y="74386"/>
                    <a:pt x="13384" y="64562"/>
                    <a:pt x="16391" y="54862"/>
                  </a:cubicBezTo>
                  <a:cubicBezTo>
                    <a:pt x="19424" y="45188"/>
                    <a:pt x="22983" y="35689"/>
                    <a:pt x="27243" y="26466"/>
                  </a:cubicBezTo>
                  <a:cubicBezTo>
                    <a:pt x="31504" y="17268"/>
                    <a:pt x="36466" y="8371"/>
                    <a:pt x="4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91;p74"/>
            <p:cNvSpPr/>
            <p:nvPr/>
          </p:nvSpPr>
          <p:spPr>
            <a:xfrm flipH="1">
              <a:off x="5263889" y="2228753"/>
              <a:ext cx="32372" cy="380855"/>
            </a:xfrm>
            <a:custGeom>
              <a:avLst/>
              <a:gdLst/>
              <a:ahLst/>
              <a:cxnLst/>
              <a:rect l="l" t="t" r="r" b="b"/>
              <a:pathLst>
                <a:path w="2156" h="25365" extrusionOk="0">
                  <a:moveTo>
                    <a:pt x="2155" y="1"/>
                  </a:moveTo>
                  <a:lnTo>
                    <a:pt x="1704" y="1554"/>
                  </a:lnTo>
                  <a:lnTo>
                    <a:pt x="1303" y="3108"/>
                  </a:lnTo>
                  <a:lnTo>
                    <a:pt x="977" y="4662"/>
                  </a:lnTo>
                  <a:lnTo>
                    <a:pt x="677" y="6241"/>
                  </a:lnTo>
                  <a:cubicBezTo>
                    <a:pt x="326" y="8372"/>
                    <a:pt x="125" y="10502"/>
                    <a:pt x="50" y="12632"/>
                  </a:cubicBezTo>
                  <a:cubicBezTo>
                    <a:pt x="0" y="14788"/>
                    <a:pt x="50" y="16918"/>
                    <a:pt x="276" y="19048"/>
                  </a:cubicBezTo>
                  <a:lnTo>
                    <a:pt x="451" y="20652"/>
                  </a:lnTo>
                  <a:lnTo>
                    <a:pt x="677" y="22231"/>
                  </a:lnTo>
                  <a:lnTo>
                    <a:pt x="977" y="23810"/>
                  </a:lnTo>
                  <a:lnTo>
                    <a:pt x="1303" y="25364"/>
                  </a:lnTo>
                  <a:lnTo>
                    <a:pt x="1028" y="23785"/>
                  </a:lnTo>
                  <a:lnTo>
                    <a:pt x="802" y="22206"/>
                  </a:lnTo>
                  <a:lnTo>
                    <a:pt x="627" y="20627"/>
                  </a:lnTo>
                  <a:lnTo>
                    <a:pt x="476" y="19023"/>
                  </a:lnTo>
                  <a:cubicBezTo>
                    <a:pt x="301" y="16918"/>
                    <a:pt x="251" y="14788"/>
                    <a:pt x="326" y="12657"/>
                  </a:cubicBezTo>
                  <a:cubicBezTo>
                    <a:pt x="401" y="10527"/>
                    <a:pt x="602" y="8397"/>
                    <a:pt x="902" y="6291"/>
                  </a:cubicBezTo>
                  <a:lnTo>
                    <a:pt x="1153" y="4712"/>
                  </a:lnTo>
                  <a:lnTo>
                    <a:pt x="1429" y="3133"/>
                  </a:lnTo>
                  <a:lnTo>
                    <a:pt x="1779" y="1580"/>
                  </a:lnTo>
                  <a:lnTo>
                    <a:pt x="2155"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92;p74"/>
            <p:cNvSpPr/>
            <p:nvPr/>
          </p:nvSpPr>
          <p:spPr>
            <a:xfrm flipH="1">
              <a:off x="5205928" y="2116224"/>
              <a:ext cx="44805" cy="371066"/>
            </a:xfrm>
            <a:custGeom>
              <a:avLst/>
              <a:gdLst/>
              <a:ahLst/>
              <a:cxnLst/>
              <a:rect l="l" t="t" r="r" b="b"/>
              <a:pathLst>
                <a:path w="2984" h="24713" extrusionOk="0">
                  <a:moveTo>
                    <a:pt x="2983" y="1"/>
                  </a:moveTo>
                  <a:lnTo>
                    <a:pt x="2457" y="1479"/>
                  </a:lnTo>
                  <a:lnTo>
                    <a:pt x="2006" y="2983"/>
                  </a:lnTo>
                  <a:lnTo>
                    <a:pt x="1605" y="4487"/>
                  </a:lnTo>
                  <a:lnTo>
                    <a:pt x="1229" y="6016"/>
                  </a:lnTo>
                  <a:cubicBezTo>
                    <a:pt x="778" y="8071"/>
                    <a:pt x="477" y="10126"/>
                    <a:pt x="251" y="12231"/>
                  </a:cubicBezTo>
                  <a:cubicBezTo>
                    <a:pt x="76" y="14312"/>
                    <a:pt x="1" y="16392"/>
                    <a:pt x="76" y="18497"/>
                  </a:cubicBezTo>
                  <a:lnTo>
                    <a:pt x="151" y="20051"/>
                  </a:lnTo>
                  <a:lnTo>
                    <a:pt x="276" y="21630"/>
                  </a:lnTo>
                  <a:lnTo>
                    <a:pt x="452" y="23184"/>
                  </a:lnTo>
                  <a:lnTo>
                    <a:pt x="677" y="24713"/>
                  </a:lnTo>
                  <a:lnTo>
                    <a:pt x="527" y="23159"/>
                  </a:lnTo>
                  <a:lnTo>
                    <a:pt x="402" y="21605"/>
                  </a:lnTo>
                  <a:lnTo>
                    <a:pt x="326" y="20051"/>
                  </a:lnTo>
                  <a:lnTo>
                    <a:pt x="276" y="18472"/>
                  </a:lnTo>
                  <a:cubicBezTo>
                    <a:pt x="251" y="16392"/>
                    <a:pt x="326" y="14312"/>
                    <a:pt x="527" y="12256"/>
                  </a:cubicBezTo>
                  <a:cubicBezTo>
                    <a:pt x="727" y="10176"/>
                    <a:pt x="1028" y="8121"/>
                    <a:pt x="1429" y="6066"/>
                  </a:cubicBezTo>
                  <a:lnTo>
                    <a:pt x="1755" y="4537"/>
                  </a:lnTo>
                  <a:lnTo>
                    <a:pt x="2131" y="3008"/>
                  </a:lnTo>
                  <a:lnTo>
                    <a:pt x="2532" y="1505"/>
                  </a:lnTo>
                  <a:lnTo>
                    <a:pt x="2983"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93;p74"/>
            <p:cNvSpPr/>
            <p:nvPr/>
          </p:nvSpPr>
          <p:spPr>
            <a:xfrm flipH="1">
              <a:off x="5133670" y="2071446"/>
              <a:ext cx="11682" cy="223543"/>
            </a:xfrm>
            <a:custGeom>
              <a:avLst/>
              <a:gdLst/>
              <a:ahLst/>
              <a:cxnLst/>
              <a:rect l="l" t="t" r="r" b="b"/>
              <a:pathLst>
                <a:path w="778" h="14888" extrusionOk="0">
                  <a:moveTo>
                    <a:pt x="777" y="0"/>
                  </a:moveTo>
                  <a:cubicBezTo>
                    <a:pt x="552" y="1228"/>
                    <a:pt x="376" y="2456"/>
                    <a:pt x="251" y="3710"/>
                  </a:cubicBezTo>
                  <a:cubicBezTo>
                    <a:pt x="126" y="4938"/>
                    <a:pt x="75" y="6191"/>
                    <a:pt x="25" y="7444"/>
                  </a:cubicBezTo>
                  <a:cubicBezTo>
                    <a:pt x="0" y="8672"/>
                    <a:pt x="0" y="9925"/>
                    <a:pt x="75" y="11178"/>
                  </a:cubicBezTo>
                  <a:cubicBezTo>
                    <a:pt x="151" y="12406"/>
                    <a:pt x="251" y="13660"/>
                    <a:pt x="401" y="14888"/>
                  </a:cubicBezTo>
                  <a:cubicBezTo>
                    <a:pt x="351" y="13660"/>
                    <a:pt x="301" y="12406"/>
                    <a:pt x="276" y="11153"/>
                  </a:cubicBezTo>
                  <a:cubicBezTo>
                    <a:pt x="276" y="9925"/>
                    <a:pt x="251" y="8672"/>
                    <a:pt x="301" y="7444"/>
                  </a:cubicBezTo>
                  <a:cubicBezTo>
                    <a:pt x="326" y="6191"/>
                    <a:pt x="401" y="4963"/>
                    <a:pt x="476" y="3710"/>
                  </a:cubicBezTo>
                  <a:cubicBezTo>
                    <a:pt x="552" y="2482"/>
                    <a:pt x="677" y="1253"/>
                    <a:pt x="777"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94;p74"/>
            <p:cNvSpPr/>
            <p:nvPr/>
          </p:nvSpPr>
          <p:spPr>
            <a:xfrm flipH="1">
              <a:off x="5094914" y="2069945"/>
              <a:ext cx="12808" cy="179895"/>
            </a:xfrm>
            <a:custGeom>
              <a:avLst/>
              <a:gdLst/>
              <a:ahLst/>
              <a:cxnLst/>
              <a:rect l="l" t="t" r="r" b="b"/>
              <a:pathLst>
                <a:path w="853" h="11981" extrusionOk="0">
                  <a:moveTo>
                    <a:pt x="853" y="0"/>
                  </a:moveTo>
                  <a:lnTo>
                    <a:pt x="853" y="0"/>
                  </a:lnTo>
                  <a:cubicBezTo>
                    <a:pt x="652" y="977"/>
                    <a:pt x="502" y="1955"/>
                    <a:pt x="376" y="2957"/>
                  </a:cubicBezTo>
                  <a:cubicBezTo>
                    <a:pt x="251" y="3960"/>
                    <a:pt x="176" y="4962"/>
                    <a:pt x="101" y="5965"/>
                  </a:cubicBezTo>
                  <a:cubicBezTo>
                    <a:pt x="51" y="6968"/>
                    <a:pt x="0" y="7970"/>
                    <a:pt x="26" y="8973"/>
                  </a:cubicBezTo>
                  <a:cubicBezTo>
                    <a:pt x="26" y="9975"/>
                    <a:pt x="76" y="10978"/>
                    <a:pt x="151" y="11980"/>
                  </a:cubicBezTo>
                  <a:cubicBezTo>
                    <a:pt x="176" y="10978"/>
                    <a:pt x="201" y="9975"/>
                    <a:pt x="226" y="8973"/>
                  </a:cubicBezTo>
                  <a:cubicBezTo>
                    <a:pt x="276" y="7970"/>
                    <a:pt x="301" y="6968"/>
                    <a:pt x="376" y="5990"/>
                  </a:cubicBezTo>
                  <a:cubicBezTo>
                    <a:pt x="427" y="4988"/>
                    <a:pt x="502" y="3985"/>
                    <a:pt x="577" y="2983"/>
                  </a:cubicBezTo>
                  <a:cubicBezTo>
                    <a:pt x="677" y="1980"/>
                    <a:pt x="777" y="977"/>
                    <a:pt x="853"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95;p74"/>
            <p:cNvSpPr/>
            <p:nvPr/>
          </p:nvSpPr>
          <p:spPr>
            <a:xfrm flipH="1">
              <a:off x="4926694" y="1803862"/>
              <a:ext cx="63604" cy="270210"/>
            </a:xfrm>
            <a:custGeom>
              <a:avLst/>
              <a:gdLst/>
              <a:ahLst/>
              <a:cxnLst/>
              <a:rect l="l" t="t" r="r" b="b"/>
              <a:pathLst>
                <a:path w="4236" h="17996" extrusionOk="0">
                  <a:moveTo>
                    <a:pt x="4236" y="1"/>
                  </a:moveTo>
                  <a:lnTo>
                    <a:pt x="4236" y="1"/>
                  </a:lnTo>
                  <a:cubicBezTo>
                    <a:pt x="3759" y="1479"/>
                    <a:pt x="3308" y="2958"/>
                    <a:pt x="2882" y="4437"/>
                  </a:cubicBezTo>
                  <a:cubicBezTo>
                    <a:pt x="2456" y="5915"/>
                    <a:pt x="2080" y="7419"/>
                    <a:pt x="1729" y="8898"/>
                  </a:cubicBezTo>
                  <a:cubicBezTo>
                    <a:pt x="1379" y="10402"/>
                    <a:pt x="1053" y="11905"/>
                    <a:pt x="752" y="13434"/>
                  </a:cubicBezTo>
                  <a:cubicBezTo>
                    <a:pt x="451" y="14938"/>
                    <a:pt x="201" y="16467"/>
                    <a:pt x="0" y="17996"/>
                  </a:cubicBezTo>
                  <a:lnTo>
                    <a:pt x="952" y="13484"/>
                  </a:lnTo>
                  <a:cubicBezTo>
                    <a:pt x="1303" y="11981"/>
                    <a:pt x="1629" y="10477"/>
                    <a:pt x="1980" y="8973"/>
                  </a:cubicBezTo>
                  <a:cubicBezTo>
                    <a:pt x="2331" y="7469"/>
                    <a:pt x="2707" y="5991"/>
                    <a:pt x="3083" y="4487"/>
                  </a:cubicBezTo>
                  <a:lnTo>
                    <a:pt x="4236"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96;p74"/>
            <p:cNvSpPr/>
            <p:nvPr/>
          </p:nvSpPr>
          <p:spPr>
            <a:xfrm flipH="1">
              <a:off x="4810023" y="1827948"/>
              <a:ext cx="91847" cy="151667"/>
            </a:xfrm>
            <a:custGeom>
              <a:avLst/>
              <a:gdLst/>
              <a:ahLst/>
              <a:cxnLst/>
              <a:rect l="l" t="t" r="r" b="b"/>
              <a:pathLst>
                <a:path w="6117" h="10101" extrusionOk="0">
                  <a:moveTo>
                    <a:pt x="6116" y="1"/>
                  </a:moveTo>
                  <a:cubicBezTo>
                    <a:pt x="5565" y="803"/>
                    <a:pt x="5013" y="1630"/>
                    <a:pt x="4487" y="2457"/>
                  </a:cubicBezTo>
                  <a:cubicBezTo>
                    <a:pt x="3961" y="3284"/>
                    <a:pt x="3459" y="4136"/>
                    <a:pt x="2933" y="4988"/>
                  </a:cubicBezTo>
                  <a:cubicBezTo>
                    <a:pt x="2457" y="5815"/>
                    <a:pt x="1931" y="6667"/>
                    <a:pt x="1454" y="7520"/>
                  </a:cubicBezTo>
                  <a:cubicBezTo>
                    <a:pt x="953" y="8372"/>
                    <a:pt x="477" y="9224"/>
                    <a:pt x="1" y="10101"/>
                  </a:cubicBezTo>
                  <a:cubicBezTo>
                    <a:pt x="577" y="9299"/>
                    <a:pt x="1104" y="8472"/>
                    <a:pt x="1630" y="7645"/>
                  </a:cubicBezTo>
                  <a:cubicBezTo>
                    <a:pt x="2156" y="6793"/>
                    <a:pt x="2657" y="5966"/>
                    <a:pt x="3184" y="5113"/>
                  </a:cubicBezTo>
                  <a:cubicBezTo>
                    <a:pt x="3685" y="4261"/>
                    <a:pt x="4186" y="3434"/>
                    <a:pt x="4688" y="2582"/>
                  </a:cubicBezTo>
                  <a:cubicBezTo>
                    <a:pt x="5164" y="1730"/>
                    <a:pt x="5665" y="853"/>
                    <a:pt x="611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97;p74"/>
            <p:cNvSpPr/>
            <p:nvPr/>
          </p:nvSpPr>
          <p:spPr>
            <a:xfrm flipH="1">
              <a:off x="4748686" y="1901706"/>
              <a:ext cx="153934" cy="157703"/>
            </a:xfrm>
            <a:custGeom>
              <a:avLst/>
              <a:gdLst/>
              <a:ahLst/>
              <a:cxnLst/>
              <a:rect l="l" t="t" r="r" b="b"/>
              <a:pathLst>
                <a:path w="10252" h="10503" extrusionOk="0">
                  <a:moveTo>
                    <a:pt x="10251" y="1"/>
                  </a:moveTo>
                  <a:lnTo>
                    <a:pt x="10251" y="1"/>
                  </a:lnTo>
                  <a:cubicBezTo>
                    <a:pt x="9424" y="903"/>
                    <a:pt x="8597" y="1806"/>
                    <a:pt x="7770" y="2708"/>
                  </a:cubicBezTo>
                  <a:cubicBezTo>
                    <a:pt x="6943" y="3585"/>
                    <a:pt x="6091" y="4487"/>
                    <a:pt x="5239" y="5339"/>
                  </a:cubicBezTo>
                  <a:cubicBezTo>
                    <a:pt x="4387" y="6242"/>
                    <a:pt x="3509" y="7094"/>
                    <a:pt x="2657" y="7946"/>
                  </a:cubicBezTo>
                  <a:cubicBezTo>
                    <a:pt x="1780" y="8823"/>
                    <a:pt x="878" y="9650"/>
                    <a:pt x="1" y="10502"/>
                  </a:cubicBezTo>
                  <a:cubicBezTo>
                    <a:pt x="953" y="9750"/>
                    <a:pt x="1880" y="8923"/>
                    <a:pt x="2783" y="8096"/>
                  </a:cubicBezTo>
                  <a:cubicBezTo>
                    <a:pt x="3685" y="7269"/>
                    <a:pt x="4562" y="6417"/>
                    <a:pt x="5439" y="5540"/>
                  </a:cubicBezTo>
                  <a:cubicBezTo>
                    <a:pt x="6291" y="4663"/>
                    <a:pt x="7119" y="3760"/>
                    <a:pt x="7921" y="2833"/>
                  </a:cubicBezTo>
                  <a:cubicBezTo>
                    <a:pt x="8723" y="1906"/>
                    <a:pt x="9525" y="978"/>
                    <a:pt x="1025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98;p74"/>
            <p:cNvSpPr/>
            <p:nvPr/>
          </p:nvSpPr>
          <p:spPr>
            <a:xfrm flipH="1">
              <a:off x="4775042" y="2007839"/>
              <a:ext cx="200961" cy="138123"/>
            </a:xfrm>
            <a:custGeom>
              <a:avLst/>
              <a:gdLst/>
              <a:ahLst/>
              <a:cxnLst/>
              <a:rect l="l" t="t" r="r" b="b"/>
              <a:pathLst>
                <a:path w="13384" h="9199" extrusionOk="0">
                  <a:moveTo>
                    <a:pt x="13384" y="1"/>
                  </a:moveTo>
                  <a:cubicBezTo>
                    <a:pt x="12432" y="978"/>
                    <a:pt x="11429" y="1905"/>
                    <a:pt x="10402" y="2783"/>
                  </a:cubicBezTo>
                  <a:cubicBezTo>
                    <a:pt x="9349" y="3660"/>
                    <a:pt x="8271" y="4512"/>
                    <a:pt x="7143" y="5264"/>
                  </a:cubicBezTo>
                  <a:cubicBezTo>
                    <a:pt x="6041" y="6041"/>
                    <a:pt x="4863" y="6743"/>
                    <a:pt x="3660" y="7394"/>
                  </a:cubicBezTo>
                  <a:cubicBezTo>
                    <a:pt x="2482" y="8046"/>
                    <a:pt x="1254" y="8647"/>
                    <a:pt x="0" y="9199"/>
                  </a:cubicBezTo>
                  <a:cubicBezTo>
                    <a:pt x="1279" y="8748"/>
                    <a:pt x="2557" y="8196"/>
                    <a:pt x="3760" y="7595"/>
                  </a:cubicBezTo>
                  <a:cubicBezTo>
                    <a:pt x="4988" y="6968"/>
                    <a:pt x="6166" y="6266"/>
                    <a:pt x="7294" y="5489"/>
                  </a:cubicBezTo>
                  <a:cubicBezTo>
                    <a:pt x="8422" y="4712"/>
                    <a:pt x="9524" y="3860"/>
                    <a:pt x="10527" y="2958"/>
                  </a:cubicBezTo>
                  <a:cubicBezTo>
                    <a:pt x="11554" y="2031"/>
                    <a:pt x="12507" y="1053"/>
                    <a:pt x="1338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99;p74"/>
            <p:cNvSpPr/>
            <p:nvPr/>
          </p:nvSpPr>
          <p:spPr>
            <a:xfrm flipH="1">
              <a:off x="4782569" y="2115098"/>
              <a:ext cx="263814" cy="190811"/>
            </a:xfrm>
            <a:custGeom>
              <a:avLst/>
              <a:gdLst/>
              <a:ahLst/>
              <a:cxnLst/>
              <a:rect l="l" t="t" r="r" b="b"/>
              <a:pathLst>
                <a:path w="17570" h="12708" extrusionOk="0">
                  <a:moveTo>
                    <a:pt x="17570" y="1"/>
                  </a:moveTo>
                  <a:lnTo>
                    <a:pt x="17570" y="1"/>
                  </a:lnTo>
                  <a:cubicBezTo>
                    <a:pt x="16893" y="602"/>
                    <a:pt x="16216" y="1204"/>
                    <a:pt x="15515" y="1780"/>
                  </a:cubicBezTo>
                  <a:cubicBezTo>
                    <a:pt x="14813" y="2356"/>
                    <a:pt x="14111" y="2933"/>
                    <a:pt x="13409" y="3509"/>
                  </a:cubicBezTo>
                  <a:cubicBezTo>
                    <a:pt x="12006" y="4637"/>
                    <a:pt x="10577" y="5740"/>
                    <a:pt x="9099" y="6793"/>
                  </a:cubicBezTo>
                  <a:cubicBezTo>
                    <a:pt x="7645" y="7870"/>
                    <a:pt x="6141" y="8873"/>
                    <a:pt x="4637" y="9850"/>
                  </a:cubicBezTo>
                  <a:cubicBezTo>
                    <a:pt x="3860" y="10352"/>
                    <a:pt x="3109" y="10828"/>
                    <a:pt x="2332" y="11304"/>
                  </a:cubicBezTo>
                  <a:cubicBezTo>
                    <a:pt x="1555" y="11780"/>
                    <a:pt x="778" y="12256"/>
                    <a:pt x="1" y="12707"/>
                  </a:cubicBezTo>
                  <a:cubicBezTo>
                    <a:pt x="803" y="12306"/>
                    <a:pt x="1605" y="11880"/>
                    <a:pt x="2407" y="11429"/>
                  </a:cubicBezTo>
                  <a:cubicBezTo>
                    <a:pt x="3184" y="10978"/>
                    <a:pt x="3961" y="10502"/>
                    <a:pt x="4738" y="10051"/>
                  </a:cubicBezTo>
                  <a:cubicBezTo>
                    <a:pt x="6291" y="9098"/>
                    <a:pt x="7795" y="8071"/>
                    <a:pt x="9274" y="7018"/>
                  </a:cubicBezTo>
                  <a:cubicBezTo>
                    <a:pt x="10728" y="5940"/>
                    <a:pt x="12156" y="4838"/>
                    <a:pt x="13560" y="3660"/>
                  </a:cubicBezTo>
                  <a:cubicBezTo>
                    <a:pt x="14236" y="3083"/>
                    <a:pt x="14938" y="2482"/>
                    <a:pt x="15590" y="1880"/>
                  </a:cubicBezTo>
                  <a:cubicBezTo>
                    <a:pt x="16266" y="1254"/>
                    <a:pt x="16918" y="627"/>
                    <a:pt x="1757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00;p74"/>
            <p:cNvSpPr/>
            <p:nvPr/>
          </p:nvSpPr>
          <p:spPr>
            <a:xfrm flipH="1">
              <a:off x="4836386" y="2242298"/>
              <a:ext cx="272838" cy="165600"/>
            </a:xfrm>
            <a:custGeom>
              <a:avLst/>
              <a:gdLst/>
              <a:ahLst/>
              <a:cxnLst/>
              <a:rect l="l" t="t" r="r" b="b"/>
              <a:pathLst>
                <a:path w="18171" h="11029" extrusionOk="0">
                  <a:moveTo>
                    <a:pt x="18171" y="1"/>
                  </a:moveTo>
                  <a:lnTo>
                    <a:pt x="18171" y="1"/>
                  </a:lnTo>
                  <a:cubicBezTo>
                    <a:pt x="17444" y="527"/>
                    <a:pt x="16717" y="1028"/>
                    <a:pt x="15965" y="1530"/>
                  </a:cubicBezTo>
                  <a:cubicBezTo>
                    <a:pt x="15238" y="2031"/>
                    <a:pt x="14512" y="2532"/>
                    <a:pt x="13785" y="3008"/>
                  </a:cubicBezTo>
                  <a:cubicBezTo>
                    <a:pt x="12306" y="3986"/>
                    <a:pt x="10802" y="4963"/>
                    <a:pt x="9273" y="5865"/>
                  </a:cubicBezTo>
                  <a:cubicBezTo>
                    <a:pt x="7770" y="6793"/>
                    <a:pt x="6241" y="7670"/>
                    <a:pt x="4687" y="8522"/>
                  </a:cubicBezTo>
                  <a:cubicBezTo>
                    <a:pt x="3910" y="8973"/>
                    <a:pt x="3133" y="9374"/>
                    <a:pt x="2356" y="9800"/>
                  </a:cubicBezTo>
                  <a:cubicBezTo>
                    <a:pt x="1579" y="10226"/>
                    <a:pt x="777" y="10627"/>
                    <a:pt x="0" y="11028"/>
                  </a:cubicBezTo>
                  <a:cubicBezTo>
                    <a:pt x="802" y="10678"/>
                    <a:pt x="1604" y="10302"/>
                    <a:pt x="2406" y="9926"/>
                  </a:cubicBezTo>
                  <a:cubicBezTo>
                    <a:pt x="3208" y="9525"/>
                    <a:pt x="4010" y="9124"/>
                    <a:pt x="4787" y="8723"/>
                  </a:cubicBezTo>
                  <a:cubicBezTo>
                    <a:pt x="6366" y="7896"/>
                    <a:pt x="7895" y="7018"/>
                    <a:pt x="9424" y="6091"/>
                  </a:cubicBezTo>
                  <a:cubicBezTo>
                    <a:pt x="10928" y="5164"/>
                    <a:pt x="12431" y="4211"/>
                    <a:pt x="13885" y="3184"/>
                  </a:cubicBezTo>
                  <a:cubicBezTo>
                    <a:pt x="14612" y="2683"/>
                    <a:pt x="15339" y="2156"/>
                    <a:pt x="16065" y="1630"/>
                  </a:cubicBezTo>
                  <a:cubicBezTo>
                    <a:pt x="16767" y="1104"/>
                    <a:pt x="17469" y="552"/>
                    <a:pt x="1817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01;p74"/>
            <p:cNvSpPr/>
            <p:nvPr/>
          </p:nvSpPr>
          <p:spPr>
            <a:xfrm flipH="1">
              <a:off x="4997453" y="2390956"/>
              <a:ext cx="124564" cy="77537"/>
            </a:xfrm>
            <a:custGeom>
              <a:avLst/>
              <a:gdLst/>
              <a:ahLst/>
              <a:cxnLst/>
              <a:rect l="l" t="t" r="r" b="b"/>
              <a:pathLst>
                <a:path w="8296" h="5164" extrusionOk="0">
                  <a:moveTo>
                    <a:pt x="8296" y="1"/>
                  </a:moveTo>
                  <a:lnTo>
                    <a:pt x="6266" y="1354"/>
                  </a:lnTo>
                  <a:cubicBezTo>
                    <a:pt x="5564" y="1805"/>
                    <a:pt x="4887" y="2256"/>
                    <a:pt x="4186" y="2682"/>
                  </a:cubicBezTo>
                  <a:cubicBezTo>
                    <a:pt x="3509" y="3108"/>
                    <a:pt x="2807" y="3534"/>
                    <a:pt x="2105" y="3935"/>
                  </a:cubicBezTo>
                  <a:lnTo>
                    <a:pt x="0" y="5164"/>
                  </a:lnTo>
                  <a:cubicBezTo>
                    <a:pt x="752" y="4863"/>
                    <a:pt x="1479" y="4512"/>
                    <a:pt x="2206" y="4136"/>
                  </a:cubicBezTo>
                  <a:cubicBezTo>
                    <a:pt x="2932" y="3760"/>
                    <a:pt x="3634" y="3334"/>
                    <a:pt x="4336" y="2908"/>
                  </a:cubicBezTo>
                  <a:cubicBezTo>
                    <a:pt x="5038" y="2457"/>
                    <a:pt x="5714" y="2006"/>
                    <a:pt x="6366" y="1529"/>
                  </a:cubicBezTo>
                  <a:cubicBezTo>
                    <a:pt x="7043" y="1053"/>
                    <a:pt x="7669" y="552"/>
                    <a:pt x="829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02;p74"/>
            <p:cNvSpPr/>
            <p:nvPr/>
          </p:nvSpPr>
          <p:spPr>
            <a:xfrm flipH="1">
              <a:off x="5089651" y="2653645"/>
              <a:ext cx="145270" cy="99369"/>
            </a:xfrm>
            <a:custGeom>
              <a:avLst/>
              <a:gdLst/>
              <a:ahLst/>
              <a:cxnLst/>
              <a:rect l="l" t="t" r="r" b="b"/>
              <a:pathLst>
                <a:path w="9675" h="6618" extrusionOk="0">
                  <a:moveTo>
                    <a:pt x="9674" y="0"/>
                  </a:moveTo>
                  <a:cubicBezTo>
                    <a:pt x="8847" y="527"/>
                    <a:pt x="8045" y="1078"/>
                    <a:pt x="7243" y="1630"/>
                  </a:cubicBezTo>
                  <a:lnTo>
                    <a:pt x="4812" y="3284"/>
                  </a:lnTo>
                  <a:lnTo>
                    <a:pt x="2406" y="4938"/>
                  </a:lnTo>
                  <a:cubicBezTo>
                    <a:pt x="1604" y="5489"/>
                    <a:pt x="802" y="6041"/>
                    <a:pt x="0" y="6617"/>
                  </a:cubicBezTo>
                  <a:cubicBezTo>
                    <a:pt x="852" y="6141"/>
                    <a:pt x="1705" y="5640"/>
                    <a:pt x="2532" y="5113"/>
                  </a:cubicBezTo>
                  <a:cubicBezTo>
                    <a:pt x="3359" y="4587"/>
                    <a:pt x="4161" y="4061"/>
                    <a:pt x="4988" y="3509"/>
                  </a:cubicBezTo>
                  <a:cubicBezTo>
                    <a:pt x="5790" y="2958"/>
                    <a:pt x="6592" y="2381"/>
                    <a:pt x="7369" y="1805"/>
                  </a:cubicBezTo>
                  <a:cubicBezTo>
                    <a:pt x="8146" y="1229"/>
                    <a:pt x="8923" y="627"/>
                    <a:pt x="9674"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03;p74"/>
            <p:cNvSpPr/>
            <p:nvPr/>
          </p:nvSpPr>
          <p:spPr>
            <a:xfrm flipH="1">
              <a:off x="5126906" y="2734175"/>
              <a:ext cx="147162" cy="111411"/>
            </a:xfrm>
            <a:custGeom>
              <a:avLst/>
              <a:gdLst/>
              <a:ahLst/>
              <a:cxnLst/>
              <a:rect l="l" t="t" r="r" b="b"/>
              <a:pathLst>
                <a:path w="9801" h="7420" extrusionOk="0">
                  <a:moveTo>
                    <a:pt x="9800" y="1"/>
                  </a:moveTo>
                  <a:lnTo>
                    <a:pt x="7369" y="1881"/>
                  </a:lnTo>
                  <a:cubicBezTo>
                    <a:pt x="6567" y="2482"/>
                    <a:pt x="5740" y="3134"/>
                    <a:pt x="4938" y="3735"/>
                  </a:cubicBezTo>
                  <a:cubicBezTo>
                    <a:pt x="4111" y="4362"/>
                    <a:pt x="3284" y="4963"/>
                    <a:pt x="2482" y="5590"/>
                  </a:cubicBezTo>
                  <a:lnTo>
                    <a:pt x="1" y="7419"/>
                  </a:lnTo>
                  <a:cubicBezTo>
                    <a:pt x="878" y="6893"/>
                    <a:pt x="1755" y="6317"/>
                    <a:pt x="2607" y="5740"/>
                  </a:cubicBezTo>
                  <a:cubicBezTo>
                    <a:pt x="3434" y="5164"/>
                    <a:pt x="4261" y="4562"/>
                    <a:pt x="5088" y="3961"/>
                  </a:cubicBezTo>
                  <a:cubicBezTo>
                    <a:pt x="5916" y="3334"/>
                    <a:pt x="6718" y="2683"/>
                    <a:pt x="7495" y="2031"/>
                  </a:cubicBezTo>
                  <a:cubicBezTo>
                    <a:pt x="8297" y="1379"/>
                    <a:pt x="9073" y="703"/>
                    <a:pt x="980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04;p74"/>
            <p:cNvSpPr/>
            <p:nvPr/>
          </p:nvSpPr>
          <p:spPr>
            <a:xfrm flipH="1">
              <a:off x="5151743" y="2804180"/>
              <a:ext cx="157327" cy="131727"/>
            </a:xfrm>
            <a:custGeom>
              <a:avLst/>
              <a:gdLst/>
              <a:ahLst/>
              <a:cxnLst/>
              <a:rect l="l" t="t" r="r" b="b"/>
              <a:pathLst>
                <a:path w="10478" h="8773" extrusionOk="0">
                  <a:moveTo>
                    <a:pt x="10477" y="1"/>
                  </a:moveTo>
                  <a:lnTo>
                    <a:pt x="10477" y="1"/>
                  </a:lnTo>
                  <a:cubicBezTo>
                    <a:pt x="9575" y="677"/>
                    <a:pt x="8673" y="1404"/>
                    <a:pt x="7795" y="2106"/>
                  </a:cubicBezTo>
                  <a:cubicBezTo>
                    <a:pt x="6893" y="2833"/>
                    <a:pt x="6016" y="3559"/>
                    <a:pt x="5139" y="4286"/>
                  </a:cubicBezTo>
                  <a:cubicBezTo>
                    <a:pt x="4287" y="5013"/>
                    <a:pt x="3409" y="5740"/>
                    <a:pt x="2532" y="6492"/>
                  </a:cubicBezTo>
                  <a:cubicBezTo>
                    <a:pt x="1680" y="7244"/>
                    <a:pt x="828" y="7996"/>
                    <a:pt x="1" y="8773"/>
                  </a:cubicBezTo>
                  <a:cubicBezTo>
                    <a:pt x="903" y="8071"/>
                    <a:pt x="1780" y="7369"/>
                    <a:pt x="2683" y="6667"/>
                  </a:cubicBezTo>
                  <a:cubicBezTo>
                    <a:pt x="3560" y="5940"/>
                    <a:pt x="4437" y="5214"/>
                    <a:pt x="5314" y="4487"/>
                  </a:cubicBezTo>
                  <a:cubicBezTo>
                    <a:pt x="6191" y="3760"/>
                    <a:pt x="7069" y="3008"/>
                    <a:pt x="7921" y="2281"/>
                  </a:cubicBezTo>
                  <a:cubicBezTo>
                    <a:pt x="8773" y="1529"/>
                    <a:pt x="9650" y="778"/>
                    <a:pt x="10477"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05;p74"/>
            <p:cNvSpPr/>
            <p:nvPr/>
          </p:nvSpPr>
          <p:spPr>
            <a:xfrm flipH="1">
              <a:off x="5220242" y="2985948"/>
              <a:ext cx="111396" cy="106892"/>
            </a:xfrm>
            <a:custGeom>
              <a:avLst/>
              <a:gdLst/>
              <a:ahLst/>
              <a:cxnLst/>
              <a:rect l="l" t="t" r="r" b="b"/>
              <a:pathLst>
                <a:path w="7419" h="7119" extrusionOk="0">
                  <a:moveTo>
                    <a:pt x="7419" y="1"/>
                  </a:moveTo>
                  <a:cubicBezTo>
                    <a:pt x="6767" y="552"/>
                    <a:pt x="6115" y="1129"/>
                    <a:pt x="5489" y="1705"/>
                  </a:cubicBezTo>
                  <a:cubicBezTo>
                    <a:pt x="4862" y="2282"/>
                    <a:pt x="4236" y="2858"/>
                    <a:pt x="3609" y="3460"/>
                  </a:cubicBezTo>
                  <a:cubicBezTo>
                    <a:pt x="3008" y="4061"/>
                    <a:pt x="2381" y="4638"/>
                    <a:pt x="1780" y="5264"/>
                  </a:cubicBezTo>
                  <a:cubicBezTo>
                    <a:pt x="1178" y="5866"/>
                    <a:pt x="577" y="6467"/>
                    <a:pt x="0" y="7119"/>
                  </a:cubicBezTo>
                  <a:cubicBezTo>
                    <a:pt x="652" y="6567"/>
                    <a:pt x="1303" y="5991"/>
                    <a:pt x="1930" y="5414"/>
                  </a:cubicBezTo>
                  <a:cubicBezTo>
                    <a:pt x="2557" y="4838"/>
                    <a:pt x="3183" y="4236"/>
                    <a:pt x="3810" y="3660"/>
                  </a:cubicBezTo>
                  <a:cubicBezTo>
                    <a:pt x="4411" y="3059"/>
                    <a:pt x="5038" y="2457"/>
                    <a:pt x="5639" y="1856"/>
                  </a:cubicBezTo>
                  <a:cubicBezTo>
                    <a:pt x="6241" y="1229"/>
                    <a:pt x="6842" y="627"/>
                    <a:pt x="7419"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06;p74"/>
            <p:cNvSpPr/>
            <p:nvPr/>
          </p:nvSpPr>
          <p:spPr>
            <a:xfrm flipH="1">
              <a:off x="5272165" y="3084933"/>
              <a:ext cx="66261" cy="67748"/>
            </a:xfrm>
            <a:custGeom>
              <a:avLst/>
              <a:gdLst/>
              <a:ahLst/>
              <a:cxnLst/>
              <a:rect l="l" t="t" r="r" b="b"/>
              <a:pathLst>
                <a:path w="4413" h="4512" extrusionOk="0">
                  <a:moveTo>
                    <a:pt x="4412" y="0"/>
                  </a:moveTo>
                  <a:lnTo>
                    <a:pt x="4412" y="0"/>
                  </a:lnTo>
                  <a:cubicBezTo>
                    <a:pt x="4011" y="351"/>
                    <a:pt x="3610" y="702"/>
                    <a:pt x="3234" y="1053"/>
                  </a:cubicBezTo>
                  <a:cubicBezTo>
                    <a:pt x="2858" y="1429"/>
                    <a:pt x="2482" y="1805"/>
                    <a:pt x="2106" y="2156"/>
                  </a:cubicBezTo>
                  <a:cubicBezTo>
                    <a:pt x="1755" y="2557"/>
                    <a:pt x="1379" y="2933"/>
                    <a:pt x="1029" y="3309"/>
                  </a:cubicBezTo>
                  <a:cubicBezTo>
                    <a:pt x="678" y="3710"/>
                    <a:pt x="327" y="4111"/>
                    <a:pt x="1" y="4512"/>
                  </a:cubicBezTo>
                  <a:cubicBezTo>
                    <a:pt x="402" y="4186"/>
                    <a:pt x="803" y="3835"/>
                    <a:pt x="1179" y="3459"/>
                  </a:cubicBezTo>
                  <a:cubicBezTo>
                    <a:pt x="1555" y="3108"/>
                    <a:pt x="1931" y="2732"/>
                    <a:pt x="2307" y="2356"/>
                  </a:cubicBezTo>
                  <a:cubicBezTo>
                    <a:pt x="2658" y="1980"/>
                    <a:pt x="3034" y="1604"/>
                    <a:pt x="3384" y="1203"/>
                  </a:cubicBezTo>
                  <a:cubicBezTo>
                    <a:pt x="3735" y="827"/>
                    <a:pt x="4086" y="426"/>
                    <a:pt x="4412"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07;p74"/>
            <p:cNvSpPr/>
            <p:nvPr/>
          </p:nvSpPr>
          <p:spPr>
            <a:xfrm flipH="1">
              <a:off x="5181476" y="3093582"/>
              <a:ext cx="183663" cy="168994"/>
            </a:xfrm>
            <a:custGeom>
              <a:avLst/>
              <a:gdLst/>
              <a:ahLst/>
              <a:cxnLst/>
              <a:rect l="l" t="t" r="r" b="b"/>
              <a:pathLst>
                <a:path w="12232" h="11255" extrusionOk="0">
                  <a:moveTo>
                    <a:pt x="12231" y="1"/>
                  </a:moveTo>
                  <a:cubicBezTo>
                    <a:pt x="11179" y="903"/>
                    <a:pt x="10126" y="1805"/>
                    <a:pt x="9098" y="2733"/>
                  </a:cubicBezTo>
                  <a:lnTo>
                    <a:pt x="6016" y="5540"/>
                  </a:lnTo>
                  <a:lnTo>
                    <a:pt x="2983" y="8372"/>
                  </a:lnTo>
                  <a:cubicBezTo>
                    <a:pt x="1980" y="9324"/>
                    <a:pt x="978" y="10277"/>
                    <a:pt x="1" y="11254"/>
                  </a:cubicBezTo>
                  <a:cubicBezTo>
                    <a:pt x="1053" y="10352"/>
                    <a:pt x="2081" y="9450"/>
                    <a:pt x="3133" y="8522"/>
                  </a:cubicBezTo>
                  <a:lnTo>
                    <a:pt x="6216" y="5740"/>
                  </a:lnTo>
                  <a:lnTo>
                    <a:pt x="9249" y="2883"/>
                  </a:lnTo>
                  <a:cubicBezTo>
                    <a:pt x="10251" y="1931"/>
                    <a:pt x="11254" y="978"/>
                    <a:pt x="1223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08;p74"/>
            <p:cNvSpPr/>
            <p:nvPr/>
          </p:nvSpPr>
          <p:spPr>
            <a:xfrm flipH="1">
              <a:off x="5311688" y="3313746"/>
              <a:ext cx="86952" cy="74144"/>
            </a:xfrm>
            <a:custGeom>
              <a:avLst/>
              <a:gdLst/>
              <a:ahLst/>
              <a:cxnLst/>
              <a:rect l="l" t="t" r="r" b="b"/>
              <a:pathLst>
                <a:path w="5791" h="4938" extrusionOk="0">
                  <a:moveTo>
                    <a:pt x="5790" y="1"/>
                  </a:moveTo>
                  <a:cubicBezTo>
                    <a:pt x="5314" y="402"/>
                    <a:pt x="4838" y="828"/>
                    <a:pt x="4337" y="1229"/>
                  </a:cubicBezTo>
                  <a:lnTo>
                    <a:pt x="2883" y="2457"/>
                  </a:lnTo>
                  <a:cubicBezTo>
                    <a:pt x="2432" y="2883"/>
                    <a:pt x="1931" y="3284"/>
                    <a:pt x="1455" y="3685"/>
                  </a:cubicBezTo>
                  <a:cubicBezTo>
                    <a:pt x="978" y="4111"/>
                    <a:pt x="477" y="4512"/>
                    <a:pt x="1" y="4938"/>
                  </a:cubicBezTo>
                  <a:cubicBezTo>
                    <a:pt x="552" y="4612"/>
                    <a:pt x="1079" y="4236"/>
                    <a:pt x="1580" y="3860"/>
                  </a:cubicBezTo>
                  <a:cubicBezTo>
                    <a:pt x="2081" y="3484"/>
                    <a:pt x="2582" y="3083"/>
                    <a:pt x="3084" y="2682"/>
                  </a:cubicBezTo>
                  <a:cubicBezTo>
                    <a:pt x="3560" y="2256"/>
                    <a:pt x="4036" y="1830"/>
                    <a:pt x="4487" y="1379"/>
                  </a:cubicBezTo>
                  <a:cubicBezTo>
                    <a:pt x="4938" y="953"/>
                    <a:pt x="5389" y="477"/>
                    <a:pt x="579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09;p74"/>
            <p:cNvSpPr/>
            <p:nvPr/>
          </p:nvSpPr>
          <p:spPr>
            <a:xfrm flipH="1">
              <a:off x="5210831" y="3285140"/>
              <a:ext cx="171997" cy="133618"/>
            </a:xfrm>
            <a:custGeom>
              <a:avLst/>
              <a:gdLst/>
              <a:ahLst/>
              <a:cxnLst/>
              <a:rect l="l" t="t" r="r" b="b"/>
              <a:pathLst>
                <a:path w="11455" h="8899" extrusionOk="0">
                  <a:moveTo>
                    <a:pt x="11454" y="1"/>
                  </a:moveTo>
                  <a:lnTo>
                    <a:pt x="11454" y="1"/>
                  </a:lnTo>
                  <a:cubicBezTo>
                    <a:pt x="10527" y="778"/>
                    <a:pt x="9600" y="1555"/>
                    <a:pt x="8672" y="2332"/>
                  </a:cubicBezTo>
                  <a:cubicBezTo>
                    <a:pt x="7745" y="3084"/>
                    <a:pt x="6793" y="3860"/>
                    <a:pt x="5840" y="4587"/>
                  </a:cubicBezTo>
                  <a:cubicBezTo>
                    <a:pt x="4888" y="5339"/>
                    <a:pt x="3910" y="6066"/>
                    <a:pt x="2958" y="6768"/>
                  </a:cubicBezTo>
                  <a:cubicBezTo>
                    <a:pt x="1981" y="7495"/>
                    <a:pt x="1003" y="8196"/>
                    <a:pt x="1" y="8898"/>
                  </a:cubicBezTo>
                  <a:cubicBezTo>
                    <a:pt x="1053" y="8297"/>
                    <a:pt x="2081" y="7645"/>
                    <a:pt x="3083" y="6943"/>
                  </a:cubicBezTo>
                  <a:cubicBezTo>
                    <a:pt x="4086" y="6267"/>
                    <a:pt x="5038" y="5540"/>
                    <a:pt x="6016" y="4813"/>
                  </a:cubicBezTo>
                  <a:cubicBezTo>
                    <a:pt x="6968" y="4061"/>
                    <a:pt x="7895" y="3284"/>
                    <a:pt x="8798" y="2482"/>
                  </a:cubicBezTo>
                  <a:cubicBezTo>
                    <a:pt x="9725" y="1680"/>
                    <a:pt x="10602" y="853"/>
                    <a:pt x="1145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10;p74"/>
            <p:cNvSpPr/>
            <p:nvPr/>
          </p:nvSpPr>
          <p:spPr>
            <a:xfrm flipH="1">
              <a:off x="5320348" y="2555035"/>
              <a:ext cx="25976" cy="155435"/>
            </a:xfrm>
            <a:custGeom>
              <a:avLst/>
              <a:gdLst/>
              <a:ahLst/>
              <a:cxnLst/>
              <a:rect l="l" t="t" r="r" b="b"/>
              <a:pathLst>
                <a:path w="1730" h="10352" extrusionOk="0">
                  <a:moveTo>
                    <a:pt x="1" y="1"/>
                  </a:moveTo>
                  <a:cubicBezTo>
                    <a:pt x="1" y="878"/>
                    <a:pt x="51" y="1755"/>
                    <a:pt x="126" y="2633"/>
                  </a:cubicBezTo>
                  <a:cubicBezTo>
                    <a:pt x="201" y="3510"/>
                    <a:pt x="326" y="4362"/>
                    <a:pt x="452" y="5239"/>
                  </a:cubicBezTo>
                  <a:cubicBezTo>
                    <a:pt x="602" y="6116"/>
                    <a:pt x="778" y="6968"/>
                    <a:pt x="978" y="7821"/>
                  </a:cubicBezTo>
                  <a:cubicBezTo>
                    <a:pt x="1204" y="8673"/>
                    <a:pt x="1454" y="9525"/>
                    <a:pt x="1730" y="10352"/>
                  </a:cubicBezTo>
                  <a:cubicBezTo>
                    <a:pt x="1555" y="9475"/>
                    <a:pt x="1354" y="8623"/>
                    <a:pt x="1204" y="7770"/>
                  </a:cubicBezTo>
                  <a:cubicBezTo>
                    <a:pt x="1028" y="6918"/>
                    <a:pt x="853" y="6066"/>
                    <a:pt x="727" y="5189"/>
                  </a:cubicBezTo>
                  <a:cubicBezTo>
                    <a:pt x="577" y="4337"/>
                    <a:pt x="452" y="3460"/>
                    <a:pt x="326" y="2608"/>
                  </a:cubicBezTo>
                  <a:cubicBezTo>
                    <a:pt x="201" y="1730"/>
                    <a:pt x="101" y="878"/>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11;p74"/>
            <p:cNvSpPr/>
            <p:nvPr/>
          </p:nvSpPr>
          <p:spPr>
            <a:xfrm flipH="1">
              <a:off x="5387711" y="2693542"/>
              <a:ext cx="54955" cy="184399"/>
            </a:xfrm>
            <a:custGeom>
              <a:avLst/>
              <a:gdLst/>
              <a:ahLst/>
              <a:cxnLst/>
              <a:rect l="l" t="t" r="r" b="b"/>
              <a:pathLst>
                <a:path w="3660" h="12281" extrusionOk="0">
                  <a:moveTo>
                    <a:pt x="1" y="0"/>
                  </a:moveTo>
                  <a:cubicBezTo>
                    <a:pt x="126" y="1053"/>
                    <a:pt x="276" y="2130"/>
                    <a:pt x="452" y="3183"/>
                  </a:cubicBezTo>
                  <a:cubicBezTo>
                    <a:pt x="652" y="4236"/>
                    <a:pt x="878" y="5288"/>
                    <a:pt x="1153" y="6341"/>
                  </a:cubicBezTo>
                  <a:cubicBezTo>
                    <a:pt x="1429" y="7394"/>
                    <a:pt x="1755" y="8421"/>
                    <a:pt x="2156" y="9424"/>
                  </a:cubicBezTo>
                  <a:cubicBezTo>
                    <a:pt x="2582" y="10401"/>
                    <a:pt x="3058" y="11379"/>
                    <a:pt x="3660" y="12281"/>
                  </a:cubicBezTo>
                  <a:cubicBezTo>
                    <a:pt x="3159" y="11328"/>
                    <a:pt x="2732" y="10351"/>
                    <a:pt x="2356" y="9323"/>
                  </a:cubicBezTo>
                  <a:cubicBezTo>
                    <a:pt x="2006" y="8321"/>
                    <a:pt x="1680" y="7318"/>
                    <a:pt x="1404" y="6266"/>
                  </a:cubicBezTo>
                  <a:cubicBezTo>
                    <a:pt x="1128" y="5238"/>
                    <a:pt x="903" y="4186"/>
                    <a:pt x="677" y="3133"/>
                  </a:cubicBezTo>
                  <a:lnTo>
                    <a:pt x="1"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12;p74"/>
            <p:cNvSpPr/>
            <p:nvPr/>
          </p:nvSpPr>
          <p:spPr>
            <a:xfrm flipH="1">
              <a:off x="5450928" y="2670207"/>
              <a:ext cx="48183" cy="331546"/>
            </a:xfrm>
            <a:custGeom>
              <a:avLst/>
              <a:gdLst/>
              <a:ahLst/>
              <a:cxnLst/>
              <a:rect l="l" t="t" r="r" b="b"/>
              <a:pathLst>
                <a:path w="3209" h="22081" extrusionOk="0">
                  <a:moveTo>
                    <a:pt x="602" y="0"/>
                  </a:moveTo>
                  <a:lnTo>
                    <a:pt x="401" y="1404"/>
                  </a:lnTo>
                  <a:lnTo>
                    <a:pt x="226" y="2782"/>
                  </a:lnTo>
                  <a:lnTo>
                    <a:pt x="125" y="4186"/>
                  </a:lnTo>
                  <a:lnTo>
                    <a:pt x="50" y="5589"/>
                  </a:lnTo>
                  <a:cubicBezTo>
                    <a:pt x="0" y="7469"/>
                    <a:pt x="100" y="9349"/>
                    <a:pt x="301" y="11228"/>
                  </a:cubicBezTo>
                  <a:cubicBezTo>
                    <a:pt x="526" y="13083"/>
                    <a:pt x="877" y="14938"/>
                    <a:pt x="1354" y="16767"/>
                  </a:cubicBezTo>
                  <a:lnTo>
                    <a:pt x="1755" y="18121"/>
                  </a:lnTo>
                  <a:lnTo>
                    <a:pt x="2181" y="19449"/>
                  </a:lnTo>
                  <a:lnTo>
                    <a:pt x="2657" y="20777"/>
                  </a:lnTo>
                  <a:lnTo>
                    <a:pt x="3208" y="22081"/>
                  </a:lnTo>
                  <a:lnTo>
                    <a:pt x="2732" y="20752"/>
                  </a:lnTo>
                  <a:lnTo>
                    <a:pt x="2306" y="19424"/>
                  </a:lnTo>
                  <a:lnTo>
                    <a:pt x="1905" y="18070"/>
                  </a:lnTo>
                  <a:lnTo>
                    <a:pt x="1579" y="16717"/>
                  </a:lnTo>
                  <a:cubicBezTo>
                    <a:pt x="1128" y="14888"/>
                    <a:pt x="777" y="13058"/>
                    <a:pt x="577" y="11203"/>
                  </a:cubicBezTo>
                  <a:cubicBezTo>
                    <a:pt x="351" y="9349"/>
                    <a:pt x="251" y="7469"/>
                    <a:pt x="251" y="5614"/>
                  </a:cubicBezTo>
                  <a:lnTo>
                    <a:pt x="276" y="4211"/>
                  </a:lnTo>
                  <a:lnTo>
                    <a:pt x="351" y="2807"/>
                  </a:lnTo>
                  <a:lnTo>
                    <a:pt x="451" y="1404"/>
                  </a:lnTo>
                  <a:lnTo>
                    <a:pt x="602"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13;p74"/>
            <p:cNvSpPr/>
            <p:nvPr/>
          </p:nvSpPr>
          <p:spPr>
            <a:xfrm flipH="1">
              <a:off x="5476529" y="3051808"/>
              <a:ext cx="43664" cy="113288"/>
            </a:xfrm>
            <a:custGeom>
              <a:avLst/>
              <a:gdLst/>
              <a:ahLst/>
              <a:cxnLst/>
              <a:rect l="l" t="t" r="r" b="b"/>
              <a:pathLst>
                <a:path w="2908" h="7545" extrusionOk="0">
                  <a:moveTo>
                    <a:pt x="1" y="1"/>
                  </a:moveTo>
                  <a:lnTo>
                    <a:pt x="1" y="1"/>
                  </a:lnTo>
                  <a:cubicBezTo>
                    <a:pt x="101" y="653"/>
                    <a:pt x="251" y="1329"/>
                    <a:pt x="427" y="1981"/>
                  </a:cubicBezTo>
                  <a:cubicBezTo>
                    <a:pt x="602" y="2632"/>
                    <a:pt x="828" y="3284"/>
                    <a:pt x="1053" y="3911"/>
                  </a:cubicBezTo>
                  <a:cubicBezTo>
                    <a:pt x="1329" y="4537"/>
                    <a:pt x="1580" y="5164"/>
                    <a:pt x="1880" y="5790"/>
                  </a:cubicBezTo>
                  <a:cubicBezTo>
                    <a:pt x="2206" y="6392"/>
                    <a:pt x="2532" y="6993"/>
                    <a:pt x="2908" y="7545"/>
                  </a:cubicBezTo>
                  <a:cubicBezTo>
                    <a:pt x="2632" y="6918"/>
                    <a:pt x="2357" y="6317"/>
                    <a:pt x="2081" y="5690"/>
                  </a:cubicBezTo>
                  <a:cubicBezTo>
                    <a:pt x="1830" y="5064"/>
                    <a:pt x="1555" y="4462"/>
                    <a:pt x="1329" y="3810"/>
                  </a:cubicBezTo>
                  <a:cubicBezTo>
                    <a:pt x="1078" y="3184"/>
                    <a:pt x="853" y="2557"/>
                    <a:pt x="627" y="1931"/>
                  </a:cubicBezTo>
                  <a:cubicBezTo>
                    <a:pt x="402" y="1279"/>
                    <a:pt x="201" y="6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14;p74"/>
            <p:cNvSpPr/>
            <p:nvPr/>
          </p:nvSpPr>
          <p:spPr>
            <a:xfrm flipH="1">
              <a:off x="5478410" y="3080037"/>
              <a:ext cx="114790" cy="206621"/>
            </a:xfrm>
            <a:custGeom>
              <a:avLst/>
              <a:gdLst/>
              <a:ahLst/>
              <a:cxnLst/>
              <a:rect l="l" t="t" r="r" b="b"/>
              <a:pathLst>
                <a:path w="7645" h="13761" extrusionOk="0">
                  <a:moveTo>
                    <a:pt x="0" y="1"/>
                  </a:moveTo>
                  <a:lnTo>
                    <a:pt x="0" y="1"/>
                  </a:lnTo>
                  <a:cubicBezTo>
                    <a:pt x="201" y="1304"/>
                    <a:pt x="552" y="2607"/>
                    <a:pt x="1003" y="3860"/>
                  </a:cubicBezTo>
                  <a:cubicBezTo>
                    <a:pt x="1454" y="5138"/>
                    <a:pt x="2031" y="6341"/>
                    <a:pt x="2682" y="7519"/>
                  </a:cubicBezTo>
                  <a:cubicBezTo>
                    <a:pt x="3334" y="8672"/>
                    <a:pt x="4061" y="9800"/>
                    <a:pt x="4913" y="10853"/>
                  </a:cubicBezTo>
                  <a:cubicBezTo>
                    <a:pt x="5740" y="11905"/>
                    <a:pt x="6642" y="12883"/>
                    <a:pt x="7645" y="13760"/>
                  </a:cubicBezTo>
                  <a:cubicBezTo>
                    <a:pt x="6742" y="12808"/>
                    <a:pt x="5865" y="11780"/>
                    <a:pt x="5063" y="10727"/>
                  </a:cubicBezTo>
                  <a:cubicBezTo>
                    <a:pt x="4286" y="9650"/>
                    <a:pt x="3534" y="8547"/>
                    <a:pt x="2908" y="7394"/>
                  </a:cubicBezTo>
                  <a:cubicBezTo>
                    <a:pt x="2256" y="6241"/>
                    <a:pt x="1705" y="5038"/>
                    <a:pt x="1203" y="3785"/>
                  </a:cubicBezTo>
                  <a:cubicBezTo>
                    <a:pt x="727" y="2557"/>
                    <a:pt x="326" y="1279"/>
                    <a:pt x="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15;p74"/>
            <p:cNvSpPr/>
            <p:nvPr/>
          </p:nvSpPr>
          <p:spPr>
            <a:xfrm flipH="1">
              <a:off x="5517165" y="3277993"/>
              <a:ext cx="91471" cy="120811"/>
            </a:xfrm>
            <a:custGeom>
              <a:avLst/>
              <a:gdLst/>
              <a:ahLst/>
              <a:cxnLst/>
              <a:rect l="l" t="t" r="r" b="b"/>
              <a:pathLst>
                <a:path w="6092" h="8046" extrusionOk="0">
                  <a:moveTo>
                    <a:pt x="1" y="1"/>
                  </a:moveTo>
                  <a:lnTo>
                    <a:pt x="1" y="1"/>
                  </a:lnTo>
                  <a:cubicBezTo>
                    <a:pt x="302" y="778"/>
                    <a:pt x="678" y="1555"/>
                    <a:pt x="1104" y="2281"/>
                  </a:cubicBezTo>
                  <a:cubicBezTo>
                    <a:pt x="1530" y="3033"/>
                    <a:pt x="2006" y="3735"/>
                    <a:pt x="2532" y="4412"/>
                  </a:cubicBezTo>
                  <a:cubicBezTo>
                    <a:pt x="3059" y="5088"/>
                    <a:pt x="3585" y="5740"/>
                    <a:pt x="4186" y="6367"/>
                  </a:cubicBezTo>
                  <a:cubicBezTo>
                    <a:pt x="4788" y="6968"/>
                    <a:pt x="5414" y="7545"/>
                    <a:pt x="6091" y="8046"/>
                  </a:cubicBezTo>
                  <a:cubicBezTo>
                    <a:pt x="5490" y="7444"/>
                    <a:pt x="4913" y="6843"/>
                    <a:pt x="4337" y="6216"/>
                  </a:cubicBezTo>
                  <a:cubicBezTo>
                    <a:pt x="3785" y="5590"/>
                    <a:pt x="3234" y="4938"/>
                    <a:pt x="2733" y="4261"/>
                  </a:cubicBezTo>
                  <a:cubicBezTo>
                    <a:pt x="2231" y="3585"/>
                    <a:pt x="1755" y="2883"/>
                    <a:pt x="1304" y="2181"/>
                  </a:cubicBezTo>
                  <a:cubicBezTo>
                    <a:pt x="828" y="1479"/>
                    <a:pt x="402" y="7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16;p74"/>
            <p:cNvSpPr/>
            <p:nvPr/>
          </p:nvSpPr>
          <p:spPr>
            <a:xfrm flipH="1">
              <a:off x="5306037" y="3434924"/>
              <a:ext cx="766" cy="766"/>
            </a:xfrm>
            <a:custGeom>
              <a:avLst/>
              <a:gdLst/>
              <a:ahLst/>
              <a:cxnLst/>
              <a:rect l="l" t="t" r="r" b="b"/>
              <a:pathLst>
                <a:path w="51" h="51" extrusionOk="0">
                  <a:moveTo>
                    <a:pt x="0" y="51"/>
                  </a:moveTo>
                  <a:cubicBezTo>
                    <a:pt x="0" y="51"/>
                    <a:pt x="0" y="51"/>
                    <a:pt x="0" y="51"/>
                  </a:cubicBezTo>
                  <a:cubicBezTo>
                    <a:pt x="0" y="51"/>
                    <a:pt x="0" y="51"/>
                    <a:pt x="0" y="51"/>
                  </a:cubicBezTo>
                  <a:close/>
                  <a:moveTo>
                    <a:pt x="0" y="51"/>
                  </a:moveTo>
                  <a:cubicBezTo>
                    <a:pt x="0" y="51"/>
                    <a:pt x="0" y="51"/>
                    <a:pt x="0" y="51"/>
                  </a:cubicBezTo>
                  <a:cubicBezTo>
                    <a:pt x="0" y="51"/>
                    <a:pt x="0" y="51"/>
                    <a:pt x="0" y="51"/>
                  </a:cubicBezTo>
                  <a:close/>
                  <a:moveTo>
                    <a:pt x="25" y="26"/>
                  </a:moveTo>
                  <a:lnTo>
                    <a:pt x="25" y="26"/>
                  </a:lnTo>
                  <a:lnTo>
                    <a:pt x="25" y="26"/>
                  </a:lnTo>
                  <a:close/>
                  <a:moveTo>
                    <a:pt x="25" y="26"/>
                  </a:moveTo>
                  <a:cubicBezTo>
                    <a:pt x="25" y="26"/>
                    <a:pt x="25" y="26"/>
                    <a:pt x="25" y="26"/>
                  </a:cubicBezTo>
                  <a:cubicBezTo>
                    <a:pt x="25" y="26"/>
                    <a:pt x="25" y="26"/>
                    <a:pt x="25" y="26"/>
                  </a:cubicBezTo>
                  <a:close/>
                  <a:moveTo>
                    <a:pt x="50" y="1"/>
                  </a:moveTo>
                  <a:cubicBezTo>
                    <a:pt x="50" y="1"/>
                    <a:pt x="50" y="1"/>
                    <a:pt x="50" y="1"/>
                  </a:cubicBezTo>
                  <a:cubicBezTo>
                    <a:pt x="50" y="1"/>
                    <a:pt x="50" y="1"/>
                    <a:pt x="50" y="1"/>
                  </a:cubicBezTo>
                  <a:close/>
                  <a:moveTo>
                    <a:pt x="50" y="1"/>
                  </a:moveTo>
                  <a:lnTo>
                    <a:pt x="50" y="1"/>
                  </a:lnTo>
                  <a:lnTo>
                    <a:pt x="50" y="1"/>
                  </a:lnTo>
                  <a:close/>
                </a:path>
              </a:pathLst>
            </a:custGeom>
            <a:solidFill>
              <a:srgbClr val="586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17;p74"/>
            <p:cNvSpPr/>
            <p:nvPr/>
          </p:nvSpPr>
          <p:spPr>
            <a:xfrm flipH="1">
              <a:off x="4685503" y="1763589"/>
              <a:ext cx="727432" cy="1735974"/>
            </a:xfrm>
            <a:custGeom>
              <a:avLst/>
              <a:gdLst/>
              <a:ahLst/>
              <a:cxnLst/>
              <a:rect l="l" t="t" r="r" b="b"/>
              <a:pathLst>
                <a:path w="48447" h="115616" extrusionOk="0">
                  <a:moveTo>
                    <a:pt x="44462" y="1"/>
                  </a:moveTo>
                  <a:lnTo>
                    <a:pt x="44462" y="1"/>
                  </a:lnTo>
                  <a:cubicBezTo>
                    <a:pt x="45615" y="5615"/>
                    <a:pt x="44713" y="11630"/>
                    <a:pt x="42607" y="17019"/>
                  </a:cubicBezTo>
                  <a:cubicBezTo>
                    <a:pt x="41129" y="20828"/>
                    <a:pt x="39073" y="24362"/>
                    <a:pt x="36793" y="27745"/>
                  </a:cubicBezTo>
                  <a:cubicBezTo>
                    <a:pt x="37144" y="27470"/>
                    <a:pt x="37469" y="27194"/>
                    <a:pt x="37820" y="26918"/>
                  </a:cubicBezTo>
                  <a:cubicBezTo>
                    <a:pt x="38522" y="26342"/>
                    <a:pt x="39224" y="25765"/>
                    <a:pt x="39926" y="25189"/>
                  </a:cubicBezTo>
                  <a:cubicBezTo>
                    <a:pt x="40627" y="24613"/>
                    <a:pt x="41304" y="24011"/>
                    <a:pt x="41981" y="23410"/>
                  </a:cubicBezTo>
                  <a:lnTo>
                    <a:pt x="41981" y="23410"/>
                  </a:lnTo>
                  <a:cubicBezTo>
                    <a:pt x="41329" y="24036"/>
                    <a:pt x="40677" y="24663"/>
                    <a:pt x="40001" y="25289"/>
                  </a:cubicBezTo>
                  <a:cubicBezTo>
                    <a:pt x="39349" y="25891"/>
                    <a:pt x="38647" y="26492"/>
                    <a:pt x="37971" y="27069"/>
                  </a:cubicBezTo>
                  <a:cubicBezTo>
                    <a:pt x="37419" y="27520"/>
                    <a:pt x="36868" y="27971"/>
                    <a:pt x="36317" y="28422"/>
                  </a:cubicBezTo>
                  <a:cubicBezTo>
                    <a:pt x="34637" y="30828"/>
                    <a:pt x="32858" y="33159"/>
                    <a:pt x="31028" y="35440"/>
                  </a:cubicBezTo>
                  <a:cubicBezTo>
                    <a:pt x="30327" y="36342"/>
                    <a:pt x="29600" y="37219"/>
                    <a:pt x="28898" y="38121"/>
                  </a:cubicBezTo>
                  <a:cubicBezTo>
                    <a:pt x="29098" y="37996"/>
                    <a:pt x="29299" y="37871"/>
                    <a:pt x="29499" y="37745"/>
                  </a:cubicBezTo>
                  <a:cubicBezTo>
                    <a:pt x="31028" y="36843"/>
                    <a:pt x="32532" y="35866"/>
                    <a:pt x="34011" y="34888"/>
                  </a:cubicBezTo>
                  <a:cubicBezTo>
                    <a:pt x="34738" y="34412"/>
                    <a:pt x="35464" y="33911"/>
                    <a:pt x="36191" y="33410"/>
                  </a:cubicBezTo>
                  <a:cubicBezTo>
                    <a:pt x="36943" y="32908"/>
                    <a:pt x="37670" y="32407"/>
                    <a:pt x="38397" y="31881"/>
                  </a:cubicBezTo>
                  <a:lnTo>
                    <a:pt x="38397" y="31881"/>
                  </a:lnTo>
                  <a:cubicBezTo>
                    <a:pt x="37695" y="32432"/>
                    <a:pt x="36993" y="32984"/>
                    <a:pt x="36291" y="33510"/>
                  </a:cubicBezTo>
                  <a:cubicBezTo>
                    <a:pt x="35565" y="34036"/>
                    <a:pt x="34838" y="34563"/>
                    <a:pt x="34111" y="35064"/>
                  </a:cubicBezTo>
                  <a:cubicBezTo>
                    <a:pt x="32657" y="36091"/>
                    <a:pt x="31154" y="37044"/>
                    <a:pt x="29650" y="37971"/>
                  </a:cubicBezTo>
                  <a:cubicBezTo>
                    <a:pt x="29249" y="38222"/>
                    <a:pt x="28848" y="38447"/>
                    <a:pt x="28472" y="38673"/>
                  </a:cubicBezTo>
                  <a:cubicBezTo>
                    <a:pt x="27469" y="40227"/>
                    <a:pt x="26467" y="41781"/>
                    <a:pt x="25414" y="43284"/>
                  </a:cubicBezTo>
                  <a:cubicBezTo>
                    <a:pt x="25489" y="43234"/>
                    <a:pt x="25565" y="43184"/>
                    <a:pt x="25640" y="43134"/>
                  </a:cubicBezTo>
                  <a:lnTo>
                    <a:pt x="27670" y="41781"/>
                  </a:lnTo>
                  <a:lnTo>
                    <a:pt x="27670" y="41781"/>
                  </a:lnTo>
                  <a:cubicBezTo>
                    <a:pt x="27043" y="42332"/>
                    <a:pt x="26417" y="42833"/>
                    <a:pt x="25740" y="43309"/>
                  </a:cubicBezTo>
                  <a:cubicBezTo>
                    <a:pt x="25514" y="43485"/>
                    <a:pt x="25289" y="43660"/>
                    <a:pt x="25038" y="43811"/>
                  </a:cubicBezTo>
                  <a:cubicBezTo>
                    <a:pt x="23284" y="46317"/>
                    <a:pt x="21429" y="48773"/>
                    <a:pt x="19499" y="51129"/>
                  </a:cubicBezTo>
                  <a:cubicBezTo>
                    <a:pt x="19349" y="51430"/>
                    <a:pt x="19174" y="51731"/>
                    <a:pt x="18998" y="52031"/>
                  </a:cubicBezTo>
                  <a:cubicBezTo>
                    <a:pt x="20051" y="51455"/>
                    <a:pt x="21078" y="50878"/>
                    <a:pt x="22131" y="50302"/>
                  </a:cubicBezTo>
                  <a:lnTo>
                    <a:pt x="22131" y="50302"/>
                  </a:lnTo>
                  <a:cubicBezTo>
                    <a:pt x="20001" y="52783"/>
                    <a:pt x="17971" y="55365"/>
                    <a:pt x="16066" y="58021"/>
                  </a:cubicBezTo>
                  <a:cubicBezTo>
                    <a:pt x="15464" y="59425"/>
                    <a:pt x="14913" y="60853"/>
                    <a:pt x="14387" y="62307"/>
                  </a:cubicBezTo>
                  <a:cubicBezTo>
                    <a:pt x="15665" y="61505"/>
                    <a:pt x="16868" y="60578"/>
                    <a:pt x="17971" y="59575"/>
                  </a:cubicBezTo>
                  <a:lnTo>
                    <a:pt x="17971" y="59575"/>
                  </a:lnTo>
                  <a:cubicBezTo>
                    <a:pt x="17469" y="60628"/>
                    <a:pt x="16943" y="61680"/>
                    <a:pt x="16442" y="62733"/>
                  </a:cubicBezTo>
                  <a:lnTo>
                    <a:pt x="16667" y="62558"/>
                  </a:lnTo>
                  <a:lnTo>
                    <a:pt x="19098" y="60904"/>
                  </a:lnTo>
                  <a:cubicBezTo>
                    <a:pt x="19900" y="60352"/>
                    <a:pt x="20702" y="59801"/>
                    <a:pt x="21529" y="59274"/>
                  </a:cubicBezTo>
                  <a:lnTo>
                    <a:pt x="21529" y="59274"/>
                  </a:lnTo>
                  <a:cubicBezTo>
                    <a:pt x="20778" y="59901"/>
                    <a:pt x="20001" y="60503"/>
                    <a:pt x="19224" y="61079"/>
                  </a:cubicBezTo>
                  <a:cubicBezTo>
                    <a:pt x="18447" y="61655"/>
                    <a:pt x="17645" y="62232"/>
                    <a:pt x="16843" y="62783"/>
                  </a:cubicBezTo>
                  <a:cubicBezTo>
                    <a:pt x="16617" y="62934"/>
                    <a:pt x="16417" y="63059"/>
                    <a:pt x="16191" y="63209"/>
                  </a:cubicBezTo>
                  <a:cubicBezTo>
                    <a:pt x="15414" y="64788"/>
                    <a:pt x="14662" y="66342"/>
                    <a:pt x="13885" y="67921"/>
                  </a:cubicBezTo>
                  <a:cubicBezTo>
                    <a:pt x="15289" y="67069"/>
                    <a:pt x="16667" y="66242"/>
                    <a:pt x="18071" y="65390"/>
                  </a:cubicBezTo>
                  <a:lnTo>
                    <a:pt x="19048" y="64638"/>
                  </a:lnTo>
                  <a:lnTo>
                    <a:pt x="19048" y="64638"/>
                  </a:lnTo>
                  <a:cubicBezTo>
                    <a:pt x="18898" y="64788"/>
                    <a:pt x="18722" y="64939"/>
                    <a:pt x="18572" y="65089"/>
                  </a:cubicBezTo>
                  <a:cubicBezTo>
                    <a:pt x="18697" y="65014"/>
                    <a:pt x="18823" y="64939"/>
                    <a:pt x="18948" y="64863"/>
                  </a:cubicBezTo>
                  <a:lnTo>
                    <a:pt x="18948" y="64863"/>
                  </a:lnTo>
                  <a:cubicBezTo>
                    <a:pt x="17093" y="67395"/>
                    <a:pt x="15239" y="69951"/>
                    <a:pt x="13359" y="72508"/>
                  </a:cubicBezTo>
                  <a:cubicBezTo>
                    <a:pt x="13810" y="72132"/>
                    <a:pt x="14261" y="71756"/>
                    <a:pt x="14712" y="71405"/>
                  </a:cubicBezTo>
                  <a:cubicBezTo>
                    <a:pt x="15590" y="70703"/>
                    <a:pt x="16492" y="69976"/>
                    <a:pt x="17394" y="69300"/>
                  </a:cubicBezTo>
                  <a:lnTo>
                    <a:pt x="17394" y="69300"/>
                  </a:lnTo>
                  <a:cubicBezTo>
                    <a:pt x="16567" y="70077"/>
                    <a:pt x="15690" y="70828"/>
                    <a:pt x="14838" y="71580"/>
                  </a:cubicBezTo>
                  <a:cubicBezTo>
                    <a:pt x="14136" y="72182"/>
                    <a:pt x="13434" y="72783"/>
                    <a:pt x="12732" y="73360"/>
                  </a:cubicBezTo>
                  <a:lnTo>
                    <a:pt x="10377" y="76593"/>
                  </a:lnTo>
                  <a:cubicBezTo>
                    <a:pt x="11304" y="76192"/>
                    <a:pt x="12256" y="75791"/>
                    <a:pt x="13184" y="75390"/>
                  </a:cubicBezTo>
                  <a:lnTo>
                    <a:pt x="13184" y="75390"/>
                  </a:lnTo>
                  <a:cubicBezTo>
                    <a:pt x="12407" y="78021"/>
                    <a:pt x="11580" y="80653"/>
                    <a:pt x="10727" y="83260"/>
                  </a:cubicBezTo>
                  <a:cubicBezTo>
                    <a:pt x="10778" y="83209"/>
                    <a:pt x="10853" y="83159"/>
                    <a:pt x="10903" y="83109"/>
                  </a:cubicBezTo>
                  <a:cubicBezTo>
                    <a:pt x="11529" y="82533"/>
                    <a:pt x="12181" y="81956"/>
                    <a:pt x="12833" y="81405"/>
                  </a:cubicBezTo>
                  <a:lnTo>
                    <a:pt x="12833" y="81405"/>
                  </a:lnTo>
                  <a:cubicBezTo>
                    <a:pt x="12256" y="82031"/>
                    <a:pt x="11655" y="82633"/>
                    <a:pt x="11053" y="83260"/>
                  </a:cubicBezTo>
                  <a:cubicBezTo>
                    <a:pt x="10878" y="83410"/>
                    <a:pt x="10727" y="83585"/>
                    <a:pt x="10552" y="83736"/>
                  </a:cubicBezTo>
                  <a:cubicBezTo>
                    <a:pt x="10026" y="85290"/>
                    <a:pt x="9499" y="86844"/>
                    <a:pt x="8948" y="88372"/>
                  </a:cubicBezTo>
                  <a:cubicBezTo>
                    <a:pt x="9073" y="88247"/>
                    <a:pt x="9224" y="88122"/>
                    <a:pt x="9374" y="87996"/>
                  </a:cubicBezTo>
                  <a:lnTo>
                    <a:pt x="9374" y="87996"/>
                  </a:lnTo>
                  <a:cubicBezTo>
                    <a:pt x="9199" y="88222"/>
                    <a:pt x="9023" y="88448"/>
                    <a:pt x="8848" y="88648"/>
                  </a:cubicBezTo>
                  <a:cubicBezTo>
                    <a:pt x="8146" y="90553"/>
                    <a:pt x="7419" y="92458"/>
                    <a:pt x="6667" y="94337"/>
                  </a:cubicBezTo>
                  <a:cubicBezTo>
                    <a:pt x="7469" y="93661"/>
                    <a:pt x="8321" y="92984"/>
                    <a:pt x="9199" y="92357"/>
                  </a:cubicBezTo>
                  <a:lnTo>
                    <a:pt x="9199" y="92357"/>
                  </a:lnTo>
                  <a:cubicBezTo>
                    <a:pt x="8773" y="93360"/>
                    <a:pt x="8346" y="94362"/>
                    <a:pt x="7870" y="95340"/>
                  </a:cubicBezTo>
                  <a:lnTo>
                    <a:pt x="9199" y="94112"/>
                  </a:lnTo>
                  <a:lnTo>
                    <a:pt x="12281" y="91305"/>
                  </a:lnTo>
                  <a:cubicBezTo>
                    <a:pt x="13309" y="90377"/>
                    <a:pt x="14362" y="89475"/>
                    <a:pt x="15414" y="88573"/>
                  </a:cubicBezTo>
                  <a:lnTo>
                    <a:pt x="15414" y="88573"/>
                  </a:lnTo>
                  <a:cubicBezTo>
                    <a:pt x="14437" y="89550"/>
                    <a:pt x="13434" y="90503"/>
                    <a:pt x="12432" y="91455"/>
                  </a:cubicBezTo>
                  <a:lnTo>
                    <a:pt x="9399" y="94312"/>
                  </a:lnTo>
                  <a:lnTo>
                    <a:pt x="7570" y="95941"/>
                  </a:lnTo>
                  <a:cubicBezTo>
                    <a:pt x="6768" y="97570"/>
                    <a:pt x="5890" y="99149"/>
                    <a:pt x="4938" y="100678"/>
                  </a:cubicBezTo>
                  <a:cubicBezTo>
                    <a:pt x="5865" y="100077"/>
                    <a:pt x="6818" y="99475"/>
                    <a:pt x="7745" y="98874"/>
                  </a:cubicBezTo>
                  <a:lnTo>
                    <a:pt x="7745" y="98874"/>
                  </a:lnTo>
                  <a:cubicBezTo>
                    <a:pt x="7219" y="99876"/>
                    <a:pt x="6642" y="100829"/>
                    <a:pt x="6041" y="101756"/>
                  </a:cubicBezTo>
                  <a:cubicBezTo>
                    <a:pt x="7018" y="101154"/>
                    <a:pt x="8021" y="100528"/>
                    <a:pt x="8998" y="99901"/>
                  </a:cubicBezTo>
                  <a:lnTo>
                    <a:pt x="8998" y="99901"/>
                  </a:lnTo>
                  <a:cubicBezTo>
                    <a:pt x="8071" y="102107"/>
                    <a:pt x="6918" y="104212"/>
                    <a:pt x="5539" y="106167"/>
                  </a:cubicBezTo>
                  <a:cubicBezTo>
                    <a:pt x="5239" y="106919"/>
                    <a:pt x="4913" y="107671"/>
                    <a:pt x="4562" y="108398"/>
                  </a:cubicBezTo>
                  <a:cubicBezTo>
                    <a:pt x="4687" y="108297"/>
                    <a:pt x="4813" y="108197"/>
                    <a:pt x="4963" y="108097"/>
                  </a:cubicBezTo>
                  <a:cubicBezTo>
                    <a:pt x="5915" y="107395"/>
                    <a:pt x="6893" y="106668"/>
                    <a:pt x="7845" y="105916"/>
                  </a:cubicBezTo>
                  <a:cubicBezTo>
                    <a:pt x="8798" y="105189"/>
                    <a:pt x="9750" y="104413"/>
                    <a:pt x="10677" y="103661"/>
                  </a:cubicBezTo>
                  <a:cubicBezTo>
                    <a:pt x="11605" y="102884"/>
                    <a:pt x="12532" y="102107"/>
                    <a:pt x="13459" y="101330"/>
                  </a:cubicBezTo>
                  <a:lnTo>
                    <a:pt x="13459" y="101330"/>
                  </a:lnTo>
                  <a:cubicBezTo>
                    <a:pt x="12607" y="102182"/>
                    <a:pt x="11730" y="103009"/>
                    <a:pt x="10803" y="103811"/>
                  </a:cubicBezTo>
                  <a:cubicBezTo>
                    <a:pt x="9900" y="104613"/>
                    <a:pt x="8973" y="105390"/>
                    <a:pt x="8021" y="106142"/>
                  </a:cubicBezTo>
                  <a:cubicBezTo>
                    <a:pt x="7043" y="106869"/>
                    <a:pt x="6091" y="107596"/>
                    <a:pt x="5088" y="108272"/>
                  </a:cubicBezTo>
                  <a:cubicBezTo>
                    <a:pt x="4838" y="108448"/>
                    <a:pt x="4612" y="108598"/>
                    <a:pt x="4387" y="108748"/>
                  </a:cubicBezTo>
                  <a:cubicBezTo>
                    <a:pt x="3184" y="111179"/>
                    <a:pt x="1705" y="113485"/>
                    <a:pt x="1" y="115616"/>
                  </a:cubicBezTo>
                  <a:cubicBezTo>
                    <a:pt x="2457" y="114312"/>
                    <a:pt x="5690" y="112508"/>
                    <a:pt x="7068" y="111355"/>
                  </a:cubicBezTo>
                  <a:lnTo>
                    <a:pt x="7093" y="111330"/>
                  </a:lnTo>
                  <a:cubicBezTo>
                    <a:pt x="7118" y="111305"/>
                    <a:pt x="7118" y="111305"/>
                    <a:pt x="7118" y="111305"/>
                  </a:cubicBezTo>
                  <a:cubicBezTo>
                    <a:pt x="13860" y="105515"/>
                    <a:pt x="18973" y="97971"/>
                    <a:pt x="21780" y="89625"/>
                  </a:cubicBezTo>
                  <a:lnTo>
                    <a:pt x="21780" y="89625"/>
                  </a:lnTo>
                  <a:cubicBezTo>
                    <a:pt x="18622" y="93084"/>
                    <a:pt x="14963" y="96117"/>
                    <a:pt x="10928" y="98623"/>
                  </a:cubicBezTo>
                  <a:cubicBezTo>
                    <a:pt x="16241" y="92834"/>
                    <a:pt x="20276" y="85941"/>
                    <a:pt x="22758" y="78523"/>
                  </a:cubicBezTo>
                  <a:lnTo>
                    <a:pt x="22758" y="78523"/>
                  </a:lnTo>
                  <a:cubicBezTo>
                    <a:pt x="19800" y="81931"/>
                    <a:pt x="16868" y="85365"/>
                    <a:pt x="13910" y="88773"/>
                  </a:cubicBezTo>
                  <a:cubicBezTo>
                    <a:pt x="17545" y="76919"/>
                    <a:pt x="22432" y="65490"/>
                    <a:pt x="28472" y="54688"/>
                  </a:cubicBezTo>
                  <a:cubicBezTo>
                    <a:pt x="29174" y="53460"/>
                    <a:pt x="29875" y="52232"/>
                    <a:pt x="30577" y="51004"/>
                  </a:cubicBezTo>
                  <a:lnTo>
                    <a:pt x="30577" y="51004"/>
                  </a:lnTo>
                  <a:cubicBezTo>
                    <a:pt x="26943" y="53084"/>
                    <a:pt x="23083" y="54914"/>
                    <a:pt x="19274" y="56718"/>
                  </a:cubicBezTo>
                  <a:cubicBezTo>
                    <a:pt x="24311" y="53134"/>
                    <a:pt x="29174" y="49375"/>
                    <a:pt x="33911" y="45440"/>
                  </a:cubicBezTo>
                  <a:cubicBezTo>
                    <a:pt x="34337" y="44738"/>
                    <a:pt x="34738" y="44036"/>
                    <a:pt x="35164" y="43360"/>
                  </a:cubicBezTo>
                  <a:lnTo>
                    <a:pt x="35164" y="43360"/>
                  </a:lnTo>
                  <a:cubicBezTo>
                    <a:pt x="31479" y="45340"/>
                    <a:pt x="27670" y="47144"/>
                    <a:pt x="23760" y="48773"/>
                  </a:cubicBezTo>
                  <a:cubicBezTo>
                    <a:pt x="29023" y="44863"/>
                    <a:pt x="34136" y="40778"/>
                    <a:pt x="39124" y="36542"/>
                  </a:cubicBezTo>
                  <a:cubicBezTo>
                    <a:pt x="42332" y="30778"/>
                    <a:pt x="45214" y="24863"/>
                    <a:pt x="47068" y="18547"/>
                  </a:cubicBezTo>
                  <a:cubicBezTo>
                    <a:pt x="47870" y="15866"/>
                    <a:pt x="48447" y="13084"/>
                    <a:pt x="48447" y="10302"/>
                  </a:cubicBezTo>
                  <a:cubicBezTo>
                    <a:pt x="48447" y="8948"/>
                    <a:pt x="48322" y="7595"/>
                    <a:pt x="47996" y="6242"/>
                  </a:cubicBezTo>
                  <a:cubicBezTo>
                    <a:pt x="47419" y="3936"/>
                    <a:pt x="46191" y="1705"/>
                    <a:pt x="444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18;p74"/>
            <p:cNvSpPr/>
            <p:nvPr/>
          </p:nvSpPr>
          <p:spPr>
            <a:xfrm flipH="1">
              <a:off x="4985425" y="2344286"/>
              <a:ext cx="379339" cy="1013437"/>
            </a:xfrm>
            <a:custGeom>
              <a:avLst/>
              <a:gdLst/>
              <a:ahLst/>
              <a:cxnLst/>
              <a:rect l="l" t="t" r="r" b="b"/>
              <a:pathLst>
                <a:path w="25264" h="67495" extrusionOk="0">
                  <a:moveTo>
                    <a:pt x="25264" y="1"/>
                  </a:moveTo>
                  <a:lnTo>
                    <a:pt x="25264" y="1"/>
                  </a:lnTo>
                  <a:cubicBezTo>
                    <a:pt x="25239" y="26"/>
                    <a:pt x="25239" y="26"/>
                    <a:pt x="25239" y="26"/>
                  </a:cubicBezTo>
                  <a:cubicBezTo>
                    <a:pt x="23835" y="1780"/>
                    <a:pt x="22457" y="3535"/>
                    <a:pt x="21129" y="5314"/>
                  </a:cubicBezTo>
                  <a:cubicBezTo>
                    <a:pt x="21479" y="5089"/>
                    <a:pt x="21855" y="4838"/>
                    <a:pt x="22206" y="4612"/>
                  </a:cubicBezTo>
                  <a:cubicBezTo>
                    <a:pt x="23259" y="3109"/>
                    <a:pt x="24261" y="1555"/>
                    <a:pt x="25264" y="1"/>
                  </a:cubicBezTo>
                  <a:close/>
                  <a:moveTo>
                    <a:pt x="21830" y="5139"/>
                  </a:moveTo>
                  <a:lnTo>
                    <a:pt x="21830" y="5139"/>
                  </a:lnTo>
                  <a:cubicBezTo>
                    <a:pt x="21454" y="5414"/>
                    <a:pt x="21078" y="5665"/>
                    <a:pt x="20677" y="5916"/>
                  </a:cubicBezTo>
                  <a:cubicBezTo>
                    <a:pt x="19124" y="8021"/>
                    <a:pt x="17645" y="10201"/>
                    <a:pt x="16291" y="12457"/>
                  </a:cubicBezTo>
                  <a:cubicBezTo>
                    <a:pt x="18221" y="10101"/>
                    <a:pt x="20076" y="7645"/>
                    <a:pt x="21830" y="5139"/>
                  </a:cubicBezTo>
                  <a:close/>
                  <a:moveTo>
                    <a:pt x="18923" y="11630"/>
                  </a:moveTo>
                  <a:lnTo>
                    <a:pt x="18923" y="11630"/>
                  </a:lnTo>
                  <a:cubicBezTo>
                    <a:pt x="17870" y="12206"/>
                    <a:pt x="16843" y="12783"/>
                    <a:pt x="15790" y="13359"/>
                  </a:cubicBezTo>
                  <a:cubicBezTo>
                    <a:pt x="15565" y="13735"/>
                    <a:pt x="15364" y="14111"/>
                    <a:pt x="15164" y="14512"/>
                  </a:cubicBezTo>
                  <a:cubicBezTo>
                    <a:pt x="14311" y="16091"/>
                    <a:pt x="13560" y="17695"/>
                    <a:pt x="12858" y="19349"/>
                  </a:cubicBezTo>
                  <a:cubicBezTo>
                    <a:pt x="14763" y="16693"/>
                    <a:pt x="16793" y="14111"/>
                    <a:pt x="18923" y="11630"/>
                  </a:cubicBezTo>
                  <a:close/>
                  <a:moveTo>
                    <a:pt x="14763" y="20903"/>
                  </a:moveTo>
                  <a:lnTo>
                    <a:pt x="14763" y="20903"/>
                  </a:lnTo>
                  <a:cubicBezTo>
                    <a:pt x="13660" y="21906"/>
                    <a:pt x="12457" y="22833"/>
                    <a:pt x="11179" y="23635"/>
                  </a:cubicBezTo>
                  <a:cubicBezTo>
                    <a:pt x="10903" y="24412"/>
                    <a:pt x="10627" y="25214"/>
                    <a:pt x="10377" y="26016"/>
                  </a:cubicBezTo>
                  <a:lnTo>
                    <a:pt x="11053" y="25540"/>
                  </a:lnTo>
                  <a:lnTo>
                    <a:pt x="13234" y="24061"/>
                  </a:lnTo>
                  <a:cubicBezTo>
                    <a:pt x="13735" y="23008"/>
                    <a:pt x="14261" y="21956"/>
                    <a:pt x="14763" y="20903"/>
                  </a:cubicBezTo>
                  <a:close/>
                  <a:moveTo>
                    <a:pt x="12983" y="24537"/>
                  </a:moveTo>
                  <a:lnTo>
                    <a:pt x="12983" y="24537"/>
                  </a:lnTo>
                  <a:cubicBezTo>
                    <a:pt x="12382" y="24938"/>
                    <a:pt x="11780" y="25339"/>
                    <a:pt x="11179" y="25715"/>
                  </a:cubicBezTo>
                  <a:cubicBezTo>
                    <a:pt x="10878" y="25891"/>
                    <a:pt x="10577" y="26091"/>
                    <a:pt x="10301" y="26267"/>
                  </a:cubicBezTo>
                  <a:cubicBezTo>
                    <a:pt x="9850" y="27570"/>
                    <a:pt x="9449" y="28898"/>
                    <a:pt x="9048" y="30227"/>
                  </a:cubicBezTo>
                  <a:cubicBezTo>
                    <a:pt x="9600" y="29901"/>
                    <a:pt x="10126" y="29575"/>
                    <a:pt x="10677" y="29249"/>
                  </a:cubicBezTo>
                  <a:cubicBezTo>
                    <a:pt x="11454" y="27670"/>
                    <a:pt x="12206" y="26116"/>
                    <a:pt x="12983" y="24537"/>
                  </a:cubicBezTo>
                  <a:close/>
                  <a:moveTo>
                    <a:pt x="5991" y="53685"/>
                  </a:moveTo>
                  <a:cubicBezTo>
                    <a:pt x="5113" y="54312"/>
                    <a:pt x="4261" y="54989"/>
                    <a:pt x="3459" y="55665"/>
                  </a:cubicBezTo>
                  <a:cubicBezTo>
                    <a:pt x="3008" y="56818"/>
                    <a:pt x="2532" y="57971"/>
                    <a:pt x="2056" y="59124"/>
                  </a:cubicBezTo>
                  <a:cubicBezTo>
                    <a:pt x="2356" y="58848"/>
                    <a:pt x="2657" y="58548"/>
                    <a:pt x="2958" y="58272"/>
                  </a:cubicBezTo>
                  <a:lnTo>
                    <a:pt x="4662" y="56668"/>
                  </a:lnTo>
                  <a:cubicBezTo>
                    <a:pt x="5138" y="55690"/>
                    <a:pt x="5565" y="54688"/>
                    <a:pt x="5991" y="53685"/>
                  </a:cubicBezTo>
                  <a:close/>
                  <a:moveTo>
                    <a:pt x="4362" y="57269"/>
                  </a:moveTo>
                  <a:lnTo>
                    <a:pt x="3108" y="58422"/>
                  </a:lnTo>
                  <a:cubicBezTo>
                    <a:pt x="2707" y="58773"/>
                    <a:pt x="2306" y="59124"/>
                    <a:pt x="1905" y="59475"/>
                  </a:cubicBezTo>
                  <a:cubicBezTo>
                    <a:pt x="1429" y="60578"/>
                    <a:pt x="978" y="61680"/>
                    <a:pt x="477" y="62783"/>
                  </a:cubicBezTo>
                  <a:cubicBezTo>
                    <a:pt x="903" y="62532"/>
                    <a:pt x="1304" y="62257"/>
                    <a:pt x="1730" y="62006"/>
                  </a:cubicBezTo>
                  <a:cubicBezTo>
                    <a:pt x="2682" y="60477"/>
                    <a:pt x="3560" y="58898"/>
                    <a:pt x="4362" y="57269"/>
                  </a:cubicBezTo>
                  <a:close/>
                  <a:moveTo>
                    <a:pt x="5790" y="61229"/>
                  </a:moveTo>
                  <a:lnTo>
                    <a:pt x="5790" y="61229"/>
                  </a:lnTo>
                  <a:cubicBezTo>
                    <a:pt x="4813" y="61856"/>
                    <a:pt x="3810" y="62482"/>
                    <a:pt x="2833" y="63084"/>
                  </a:cubicBezTo>
                  <a:cubicBezTo>
                    <a:pt x="1955" y="64387"/>
                    <a:pt x="1028" y="65640"/>
                    <a:pt x="1" y="66793"/>
                  </a:cubicBezTo>
                  <a:cubicBezTo>
                    <a:pt x="452" y="66743"/>
                    <a:pt x="903" y="66618"/>
                    <a:pt x="1329" y="66442"/>
                  </a:cubicBezTo>
                  <a:lnTo>
                    <a:pt x="2081" y="65791"/>
                  </a:lnTo>
                  <a:cubicBezTo>
                    <a:pt x="2582" y="65390"/>
                    <a:pt x="3058" y="64964"/>
                    <a:pt x="3534" y="64563"/>
                  </a:cubicBezTo>
                  <a:lnTo>
                    <a:pt x="3534" y="64563"/>
                  </a:lnTo>
                  <a:cubicBezTo>
                    <a:pt x="3133" y="65039"/>
                    <a:pt x="2682" y="65515"/>
                    <a:pt x="2231" y="65941"/>
                  </a:cubicBezTo>
                  <a:cubicBezTo>
                    <a:pt x="2206" y="65966"/>
                    <a:pt x="2206" y="65966"/>
                    <a:pt x="2181" y="65991"/>
                  </a:cubicBezTo>
                  <a:cubicBezTo>
                    <a:pt x="2557" y="65741"/>
                    <a:pt x="2908" y="65465"/>
                    <a:pt x="3209" y="65139"/>
                  </a:cubicBezTo>
                  <a:lnTo>
                    <a:pt x="3209" y="65139"/>
                  </a:lnTo>
                  <a:cubicBezTo>
                    <a:pt x="2933" y="65941"/>
                    <a:pt x="2657" y="66718"/>
                    <a:pt x="2331" y="67495"/>
                  </a:cubicBezTo>
                  <a:cubicBezTo>
                    <a:pt x="3710" y="65540"/>
                    <a:pt x="4863" y="63435"/>
                    <a:pt x="5790" y="612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19;p74"/>
            <p:cNvSpPr/>
            <p:nvPr/>
          </p:nvSpPr>
          <p:spPr>
            <a:xfrm flipH="1">
              <a:off x="4782558" y="2115098"/>
              <a:ext cx="85060" cy="75285"/>
            </a:xfrm>
            <a:custGeom>
              <a:avLst/>
              <a:gdLst/>
              <a:ahLst/>
              <a:cxnLst/>
              <a:rect l="l" t="t" r="r" b="b"/>
              <a:pathLst>
                <a:path w="5665" h="5014" extrusionOk="0">
                  <a:moveTo>
                    <a:pt x="5665" y="1"/>
                  </a:moveTo>
                  <a:lnTo>
                    <a:pt x="5665" y="1"/>
                  </a:lnTo>
                  <a:cubicBezTo>
                    <a:pt x="4988" y="602"/>
                    <a:pt x="4311" y="1204"/>
                    <a:pt x="3610" y="1780"/>
                  </a:cubicBezTo>
                  <a:cubicBezTo>
                    <a:pt x="2908" y="2356"/>
                    <a:pt x="2206" y="2933"/>
                    <a:pt x="1504" y="3509"/>
                  </a:cubicBezTo>
                  <a:cubicBezTo>
                    <a:pt x="1153" y="3785"/>
                    <a:pt x="828" y="4061"/>
                    <a:pt x="477" y="4336"/>
                  </a:cubicBezTo>
                  <a:cubicBezTo>
                    <a:pt x="301" y="4562"/>
                    <a:pt x="151" y="4788"/>
                    <a:pt x="1" y="5013"/>
                  </a:cubicBezTo>
                  <a:cubicBezTo>
                    <a:pt x="552" y="4562"/>
                    <a:pt x="1103" y="4111"/>
                    <a:pt x="1655" y="3660"/>
                  </a:cubicBezTo>
                  <a:cubicBezTo>
                    <a:pt x="2331" y="3083"/>
                    <a:pt x="3033" y="2482"/>
                    <a:pt x="3685" y="1880"/>
                  </a:cubicBezTo>
                  <a:cubicBezTo>
                    <a:pt x="4361" y="1254"/>
                    <a:pt x="5013" y="627"/>
                    <a:pt x="566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20;p74"/>
            <p:cNvSpPr/>
            <p:nvPr/>
          </p:nvSpPr>
          <p:spPr>
            <a:xfrm flipH="1">
              <a:off x="4836379" y="2242298"/>
              <a:ext cx="149414" cy="102372"/>
            </a:xfrm>
            <a:custGeom>
              <a:avLst/>
              <a:gdLst/>
              <a:ahLst/>
              <a:cxnLst/>
              <a:rect l="l" t="t" r="r" b="b"/>
              <a:pathLst>
                <a:path w="9951" h="6818" extrusionOk="0">
                  <a:moveTo>
                    <a:pt x="9951" y="1"/>
                  </a:moveTo>
                  <a:lnTo>
                    <a:pt x="9951" y="1"/>
                  </a:lnTo>
                  <a:cubicBezTo>
                    <a:pt x="9224" y="527"/>
                    <a:pt x="8497" y="1028"/>
                    <a:pt x="7745" y="1530"/>
                  </a:cubicBezTo>
                  <a:cubicBezTo>
                    <a:pt x="7018" y="2031"/>
                    <a:pt x="6292" y="2532"/>
                    <a:pt x="5565" y="3008"/>
                  </a:cubicBezTo>
                  <a:cubicBezTo>
                    <a:pt x="4086" y="3986"/>
                    <a:pt x="2582" y="4963"/>
                    <a:pt x="1053" y="5865"/>
                  </a:cubicBezTo>
                  <a:cubicBezTo>
                    <a:pt x="853" y="5991"/>
                    <a:pt x="652" y="6116"/>
                    <a:pt x="452" y="6241"/>
                  </a:cubicBezTo>
                  <a:cubicBezTo>
                    <a:pt x="302" y="6417"/>
                    <a:pt x="151" y="6617"/>
                    <a:pt x="1" y="6818"/>
                  </a:cubicBezTo>
                  <a:cubicBezTo>
                    <a:pt x="1" y="6818"/>
                    <a:pt x="1" y="6818"/>
                    <a:pt x="26" y="6793"/>
                  </a:cubicBezTo>
                  <a:cubicBezTo>
                    <a:pt x="402" y="6567"/>
                    <a:pt x="803" y="6342"/>
                    <a:pt x="1204" y="6091"/>
                  </a:cubicBezTo>
                  <a:cubicBezTo>
                    <a:pt x="2708" y="5164"/>
                    <a:pt x="4211" y="4211"/>
                    <a:pt x="5665" y="3184"/>
                  </a:cubicBezTo>
                  <a:cubicBezTo>
                    <a:pt x="6392" y="2683"/>
                    <a:pt x="7119" y="2156"/>
                    <a:pt x="7845" y="1630"/>
                  </a:cubicBezTo>
                  <a:cubicBezTo>
                    <a:pt x="8547" y="1104"/>
                    <a:pt x="9249" y="552"/>
                    <a:pt x="995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21;p74"/>
            <p:cNvSpPr/>
            <p:nvPr/>
          </p:nvSpPr>
          <p:spPr>
            <a:xfrm flipH="1">
              <a:off x="4997449" y="2390956"/>
              <a:ext cx="56832" cy="42162"/>
            </a:xfrm>
            <a:custGeom>
              <a:avLst/>
              <a:gdLst/>
              <a:ahLst/>
              <a:cxnLst/>
              <a:rect l="l" t="t" r="r" b="b"/>
              <a:pathLst>
                <a:path w="3785" h="2808" extrusionOk="0">
                  <a:moveTo>
                    <a:pt x="3785" y="1"/>
                  </a:moveTo>
                  <a:lnTo>
                    <a:pt x="1755" y="1354"/>
                  </a:lnTo>
                  <a:cubicBezTo>
                    <a:pt x="1680" y="1404"/>
                    <a:pt x="1604" y="1454"/>
                    <a:pt x="1529" y="1504"/>
                  </a:cubicBezTo>
                  <a:cubicBezTo>
                    <a:pt x="1178" y="1730"/>
                    <a:pt x="802" y="1981"/>
                    <a:pt x="452" y="2206"/>
                  </a:cubicBezTo>
                  <a:cubicBezTo>
                    <a:pt x="301" y="2407"/>
                    <a:pt x="151" y="2607"/>
                    <a:pt x="0" y="2808"/>
                  </a:cubicBezTo>
                  <a:cubicBezTo>
                    <a:pt x="401" y="2557"/>
                    <a:pt x="777" y="2306"/>
                    <a:pt x="1153" y="2031"/>
                  </a:cubicBezTo>
                  <a:cubicBezTo>
                    <a:pt x="1404" y="1880"/>
                    <a:pt x="1629" y="1705"/>
                    <a:pt x="1855" y="1529"/>
                  </a:cubicBezTo>
                  <a:cubicBezTo>
                    <a:pt x="2532" y="1053"/>
                    <a:pt x="3158" y="552"/>
                    <a:pt x="378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22;p74"/>
            <p:cNvSpPr/>
            <p:nvPr/>
          </p:nvSpPr>
          <p:spPr>
            <a:xfrm flipH="1">
              <a:off x="5089650" y="2653645"/>
              <a:ext cx="120435" cy="85060"/>
            </a:xfrm>
            <a:custGeom>
              <a:avLst/>
              <a:gdLst/>
              <a:ahLst/>
              <a:cxnLst/>
              <a:rect l="l" t="t" r="r" b="b"/>
              <a:pathLst>
                <a:path w="8021" h="5665" extrusionOk="0">
                  <a:moveTo>
                    <a:pt x="8020" y="0"/>
                  </a:moveTo>
                  <a:cubicBezTo>
                    <a:pt x="7193" y="527"/>
                    <a:pt x="6391" y="1078"/>
                    <a:pt x="5589" y="1630"/>
                  </a:cubicBezTo>
                  <a:lnTo>
                    <a:pt x="3158" y="3284"/>
                  </a:lnTo>
                  <a:lnTo>
                    <a:pt x="2933" y="3459"/>
                  </a:lnTo>
                  <a:lnTo>
                    <a:pt x="752" y="4938"/>
                  </a:lnTo>
                  <a:lnTo>
                    <a:pt x="76" y="5414"/>
                  </a:lnTo>
                  <a:cubicBezTo>
                    <a:pt x="51" y="5489"/>
                    <a:pt x="25" y="5564"/>
                    <a:pt x="0" y="5665"/>
                  </a:cubicBezTo>
                  <a:cubicBezTo>
                    <a:pt x="276" y="5489"/>
                    <a:pt x="577" y="5289"/>
                    <a:pt x="878" y="5113"/>
                  </a:cubicBezTo>
                  <a:cubicBezTo>
                    <a:pt x="1479" y="4737"/>
                    <a:pt x="2081" y="4336"/>
                    <a:pt x="2682" y="3935"/>
                  </a:cubicBezTo>
                  <a:cubicBezTo>
                    <a:pt x="2908" y="3785"/>
                    <a:pt x="3108" y="3660"/>
                    <a:pt x="3334" y="3509"/>
                  </a:cubicBezTo>
                  <a:cubicBezTo>
                    <a:pt x="4136" y="2958"/>
                    <a:pt x="4938" y="2381"/>
                    <a:pt x="5715" y="1805"/>
                  </a:cubicBezTo>
                  <a:cubicBezTo>
                    <a:pt x="6492" y="1229"/>
                    <a:pt x="7269" y="627"/>
                    <a:pt x="8020"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23;p74"/>
            <p:cNvSpPr/>
            <p:nvPr/>
          </p:nvSpPr>
          <p:spPr>
            <a:xfrm flipH="1">
              <a:off x="5126898" y="2734175"/>
              <a:ext cx="14700" cy="11306"/>
            </a:xfrm>
            <a:custGeom>
              <a:avLst/>
              <a:gdLst/>
              <a:ahLst/>
              <a:cxnLst/>
              <a:rect l="l" t="t" r="r" b="b"/>
              <a:pathLst>
                <a:path w="979" h="753" extrusionOk="0">
                  <a:moveTo>
                    <a:pt x="978" y="1"/>
                  </a:moveTo>
                  <a:lnTo>
                    <a:pt x="1" y="753"/>
                  </a:lnTo>
                  <a:cubicBezTo>
                    <a:pt x="176" y="653"/>
                    <a:pt x="327" y="552"/>
                    <a:pt x="502" y="452"/>
                  </a:cubicBezTo>
                  <a:cubicBezTo>
                    <a:pt x="652" y="302"/>
                    <a:pt x="828" y="151"/>
                    <a:pt x="978"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24;p74"/>
            <p:cNvSpPr/>
            <p:nvPr/>
          </p:nvSpPr>
          <p:spPr>
            <a:xfrm flipH="1">
              <a:off x="5151738" y="2804180"/>
              <a:ext cx="70015" cy="60976"/>
            </a:xfrm>
            <a:custGeom>
              <a:avLst/>
              <a:gdLst/>
              <a:ahLst/>
              <a:cxnLst/>
              <a:rect l="l" t="t" r="r" b="b"/>
              <a:pathLst>
                <a:path w="4663" h="4061" extrusionOk="0">
                  <a:moveTo>
                    <a:pt x="4662" y="1"/>
                  </a:moveTo>
                  <a:lnTo>
                    <a:pt x="4662" y="1"/>
                  </a:lnTo>
                  <a:cubicBezTo>
                    <a:pt x="3760" y="677"/>
                    <a:pt x="2858" y="1404"/>
                    <a:pt x="1980" y="2106"/>
                  </a:cubicBezTo>
                  <a:cubicBezTo>
                    <a:pt x="1529" y="2457"/>
                    <a:pt x="1078" y="2833"/>
                    <a:pt x="627" y="3209"/>
                  </a:cubicBezTo>
                  <a:cubicBezTo>
                    <a:pt x="427" y="3484"/>
                    <a:pt x="201" y="3785"/>
                    <a:pt x="0" y="4061"/>
                  </a:cubicBezTo>
                  <a:cubicBezTo>
                    <a:pt x="702" y="3484"/>
                    <a:pt x="1404" y="2883"/>
                    <a:pt x="2106" y="2281"/>
                  </a:cubicBezTo>
                  <a:cubicBezTo>
                    <a:pt x="2958" y="1529"/>
                    <a:pt x="3835" y="778"/>
                    <a:pt x="466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25;p74"/>
            <p:cNvSpPr/>
            <p:nvPr/>
          </p:nvSpPr>
          <p:spPr>
            <a:xfrm flipH="1">
              <a:off x="5220238" y="2985948"/>
              <a:ext cx="34264" cy="35015"/>
            </a:xfrm>
            <a:custGeom>
              <a:avLst/>
              <a:gdLst/>
              <a:ahLst/>
              <a:cxnLst/>
              <a:rect l="l" t="t" r="r" b="b"/>
              <a:pathLst>
                <a:path w="2282" h="2332" extrusionOk="0">
                  <a:moveTo>
                    <a:pt x="2282" y="1"/>
                  </a:moveTo>
                  <a:cubicBezTo>
                    <a:pt x="1630" y="552"/>
                    <a:pt x="978" y="1129"/>
                    <a:pt x="352" y="1705"/>
                  </a:cubicBezTo>
                  <a:cubicBezTo>
                    <a:pt x="302" y="1755"/>
                    <a:pt x="227" y="1805"/>
                    <a:pt x="176" y="1856"/>
                  </a:cubicBezTo>
                  <a:cubicBezTo>
                    <a:pt x="101" y="2031"/>
                    <a:pt x="51" y="2181"/>
                    <a:pt x="1" y="2332"/>
                  </a:cubicBezTo>
                  <a:cubicBezTo>
                    <a:pt x="176" y="2181"/>
                    <a:pt x="327" y="2006"/>
                    <a:pt x="502" y="1856"/>
                  </a:cubicBezTo>
                  <a:cubicBezTo>
                    <a:pt x="1104" y="1229"/>
                    <a:pt x="1705" y="627"/>
                    <a:pt x="228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26;p74"/>
            <p:cNvSpPr/>
            <p:nvPr/>
          </p:nvSpPr>
          <p:spPr>
            <a:xfrm flipH="1">
              <a:off x="5272161" y="3084933"/>
              <a:ext cx="7928" cy="9805"/>
            </a:xfrm>
            <a:custGeom>
              <a:avLst/>
              <a:gdLst/>
              <a:ahLst/>
              <a:cxnLst/>
              <a:rect l="l" t="t" r="r" b="b"/>
              <a:pathLst>
                <a:path w="528" h="653" extrusionOk="0">
                  <a:moveTo>
                    <a:pt x="527" y="0"/>
                  </a:moveTo>
                  <a:cubicBezTo>
                    <a:pt x="377" y="126"/>
                    <a:pt x="226" y="251"/>
                    <a:pt x="101" y="376"/>
                  </a:cubicBezTo>
                  <a:cubicBezTo>
                    <a:pt x="51" y="477"/>
                    <a:pt x="26" y="552"/>
                    <a:pt x="1" y="652"/>
                  </a:cubicBezTo>
                  <a:cubicBezTo>
                    <a:pt x="176" y="452"/>
                    <a:pt x="352" y="226"/>
                    <a:pt x="527"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27;p74"/>
            <p:cNvSpPr/>
            <p:nvPr/>
          </p:nvSpPr>
          <p:spPr>
            <a:xfrm flipH="1">
              <a:off x="5181474" y="3093582"/>
              <a:ext cx="154685" cy="143769"/>
            </a:xfrm>
            <a:custGeom>
              <a:avLst/>
              <a:gdLst/>
              <a:ahLst/>
              <a:cxnLst/>
              <a:rect l="l" t="t" r="r" b="b"/>
              <a:pathLst>
                <a:path w="10302" h="9575" extrusionOk="0">
                  <a:moveTo>
                    <a:pt x="10301" y="1"/>
                  </a:moveTo>
                  <a:cubicBezTo>
                    <a:pt x="9249" y="903"/>
                    <a:pt x="8196" y="1805"/>
                    <a:pt x="7168" y="2733"/>
                  </a:cubicBezTo>
                  <a:lnTo>
                    <a:pt x="4086" y="5540"/>
                  </a:lnTo>
                  <a:lnTo>
                    <a:pt x="2757" y="6768"/>
                  </a:lnTo>
                  <a:lnTo>
                    <a:pt x="1053" y="8372"/>
                  </a:lnTo>
                  <a:cubicBezTo>
                    <a:pt x="752" y="8648"/>
                    <a:pt x="451" y="8948"/>
                    <a:pt x="151" y="9224"/>
                  </a:cubicBezTo>
                  <a:cubicBezTo>
                    <a:pt x="101" y="9349"/>
                    <a:pt x="50" y="9475"/>
                    <a:pt x="0" y="9575"/>
                  </a:cubicBezTo>
                  <a:cubicBezTo>
                    <a:pt x="401" y="9224"/>
                    <a:pt x="802" y="8873"/>
                    <a:pt x="1203" y="8522"/>
                  </a:cubicBezTo>
                  <a:lnTo>
                    <a:pt x="2457" y="7369"/>
                  </a:lnTo>
                  <a:lnTo>
                    <a:pt x="4286" y="5740"/>
                  </a:lnTo>
                  <a:lnTo>
                    <a:pt x="7319" y="2883"/>
                  </a:lnTo>
                  <a:cubicBezTo>
                    <a:pt x="8321" y="1931"/>
                    <a:pt x="9324" y="978"/>
                    <a:pt x="1030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8;p74"/>
            <p:cNvSpPr/>
            <p:nvPr/>
          </p:nvSpPr>
          <p:spPr>
            <a:xfrm flipH="1">
              <a:off x="5311684" y="3313746"/>
              <a:ext cx="33138" cy="28243"/>
            </a:xfrm>
            <a:custGeom>
              <a:avLst/>
              <a:gdLst/>
              <a:ahLst/>
              <a:cxnLst/>
              <a:rect l="l" t="t" r="r" b="b"/>
              <a:pathLst>
                <a:path w="2207" h="1881" extrusionOk="0">
                  <a:moveTo>
                    <a:pt x="2206" y="1"/>
                  </a:moveTo>
                  <a:cubicBezTo>
                    <a:pt x="1730" y="402"/>
                    <a:pt x="1254" y="828"/>
                    <a:pt x="753" y="1229"/>
                  </a:cubicBezTo>
                  <a:lnTo>
                    <a:pt x="1" y="1880"/>
                  </a:lnTo>
                  <a:cubicBezTo>
                    <a:pt x="302" y="1755"/>
                    <a:pt x="577" y="1605"/>
                    <a:pt x="853" y="1429"/>
                  </a:cubicBezTo>
                  <a:cubicBezTo>
                    <a:pt x="878" y="1404"/>
                    <a:pt x="878" y="1404"/>
                    <a:pt x="903" y="1379"/>
                  </a:cubicBezTo>
                  <a:cubicBezTo>
                    <a:pt x="1354" y="953"/>
                    <a:pt x="1805" y="477"/>
                    <a:pt x="2206"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29;p74"/>
            <p:cNvSpPr/>
            <p:nvPr/>
          </p:nvSpPr>
          <p:spPr>
            <a:xfrm flipH="1">
              <a:off x="5210829" y="3285140"/>
              <a:ext cx="136246" cy="111411"/>
            </a:xfrm>
            <a:custGeom>
              <a:avLst/>
              <a:gdLst/>
              <a:ahLst/>
              <a:cxnLst/>
              <a:rect l="l" t="t" r="r" b="b"/>
              <a:pathLst>
                <a:path w="9074" h="7420" extrusionOk="0">
                  <a:moveTo>
                    <a:pt x="9073" y="1"/>
                  </a:moveTo>
                  <a:lnTo>
                    <a:pt x="9073" y="1"/>
                  </a:lnTo>
                  <a:cubicBezTo>
                    <a:pt x="8146" y="778"/>
                    <a:pt x="7219" y="1555"/>
                    <a:pt x="6291" y="2332"/>
                  </a:cubicBezTo>
                  <a:cubicBezTo>
                    <a:pt x="5364" y="3084"/>
                    <a:pt x="4412" y="3860"/>
                    <a:pt x="3459" y="4587"/>
                  </a:cubicBezTo>
                  <a:cubicBezTo>
                    <a:pt x="2507" y="5339"/>
                    <a:pt x="1529" y="6066"/>
                    <a:pt x="577" y="6768"/>
                  </a:cubicBezTo>
                  <a:cubicBezTo>
                    <a:pt x="427" y="6868"/>
                    <a:pt x="301" y="6968"/>
                    <a:pt x="176" y="7069"/>
                  </a:cubicBezTo>
                  <a:cubicBezTo>
                    <a:pt x="126" y="7194"/>
                    <a:pt x="51" y="7294"/>
                    <a:pt x="1" y="7419"/>
                  </a:cubicBezTo>
                  <a:cubicBezTo>
                    <a:pt x="226" y="7269"/>
                    <a:pt x="452" y="7119"/>
                    <a:pt x="702" y="6943"/>
                  </a:cubicBezTo>
                  <a:cubicBezTo>
                    <a:pt x="1705" y="6267"/>
                    <a:pt x="2657" y="5540"/>
                    <a:pt x="3635" y="4813"/>
                  </a:cubicBezTo>
                  <a:cubicBezTo>
                    <a:pt x="4587" y="4061"/>
                    <a:pt x="5514" y="3284"/>
                    <a:pt x="6417" y="2482"/>
                  </a:cubicBezTo>
                  <a:cubicBezTo>
                    <a:pt x="7344" y="1680"/>
                    <a:pt x="8221" y="853"/>
                    <a:pt x="9073"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547;p32"/>
          <p:cNvGrpSpPr/>
          <p:nvPr/>
        </p:nvGrpSpPr>
        <p:grpSpPr>
          <a:xfrm>
            <a:off x="1655396" y="2659672"/>
            <a:ext cx="4462555" cy="846857"/>
            <a:chOff x="1828840" y="3395093"/>
            <a:chExt cx="5577850" cy="1439695"/>
          </a:xfrm>
        </p:grpSpPr>
        <p:sp>
          <p:nvSpPr>
            <p:cNvPr id="126"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129" name="Google Shape;545;p32"/>
          <p:cNvSpPr txBox="1">
            <a:spLocks/>
          </p:cNvSpPr>
          <p:nvPr/>
        </p:nvSpPr>
        <p:spPr>
          <a:xfrm>
            <a:off x="8178840" y="1315214"/>
            <a:ext cx="1349819" cy="13311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Libre Baskerville"/>
              <a:buNone/>
              <a:defRPr sz="2800" b="1" i="0" u="none" strike="noStrike" cap="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algn="ctr"/>
            <a:r>
              <a:rPr lang="en" sz="7000" kern="0" dirty="0" smtClean="0">
                <a:latin typeface="Rubik Black" panose="020B0604020202020204" charset="-79"/>
                <a:cs typeface="Rubik Black" panose="020B0604020202020204" charset="-79"/>
              </a:rPr>
              <a:t>1</a:t>
            </a:r>
            <a:endParaRPr lang="en" sz="7000" kern="0" dirty="0">
              <a:latin typeface="Rubik Black" panose="020B0604020202020204" charset="-79"/>
              <a:cs typeface="Rubik Black" panose="020B0604020202020204" charset="-79"/>
            </a:endParaRPr>
          </a:p>
        </p:txBody>
      </p:sp>
      <p:grpSp>
        <p:nvGrpSpPr>
          <p:cNvPr id="133" name="Google Shape;547;p32"/>
          <p:cNvGrpSpPr/>
          <p:nvPr/>
        </p:nvGrpSpPr>
        <p:grpSpPr>
          <a:xfrm>
            <a:off x="1674390" y="3609419"/>
            <a:ext cx="4462555" cy="846857"/>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547;p32"/>
          <p:cNvGrpSpPr/>
          <p:nvPr/>
        </p:nvGrpSpPr>
        <p:grpSpPr>
          <a:xfrm>
            <a:off x="1656253" y="4570342"/>
            <a:ext cx="4462555" cy="846857"/>
            <a:chOff x="1828840" y="3395093"/>
            <a:chExt cx="5577850" cy="1439695"/>
          </a:xfrm>
        </p:grpSpPr>
        <p:sp>
          <p:nvSpPr>
            <p:cNvPr id="13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45" name="Google Shape;547;p32"/>
          <p:cNvGrpSpPr/>
          <p:nvPr/>
        </p:nvGrpSpPr>
        <p:grpSpPr>
          <a:xfrm>
            <a:off x="1655396" y="1664538"/>
            <a:ext cx="4462555" cy="846857"/>
            <a:chOff x="1828840" y="3395093"/>
            <a:chExt cx="5577850" cy="1439695"/>
          </a:xfrm>
        </p:grpSpPr>
        <p:sp>
          <p:nvSpPr>
            <p:cNvPr id="146"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153" name="Google Shape;498;p31"/>
          <p:cNvSpPr txBox="1">
            <a:spLocks/>
          </p:cNvSpPr>
          <p:nvPr/>
        </p:nvSpPr>
        <p:spPr>
          <a:xfrm>
            <a:off x="1623824" y="166233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a:solidFill>
                  <a:schemeClr val="tx1"/>
                </a:solidFill>
                <a:latin typeface="Rubik Black" panose="020B0604020202020204" charset="-79"/>
                <a:cs typeface="Rubik Black" panose="020B0604020202020204" charset="-79"/>
              </a:rPr>
              <a:t>1</a:t>
            </a:r>
            <a:r>
              <a:rPr lang="en" kern="0" dirty="0" smtClean="0">
                <a:solidFill>
                  <a:schemeClr val="tx1"/>
                </a:solidFill>
                <a:latin typeface="Rubik Black" panose="020B0604020202020204" charset="-79"/>
                <a:cs typeface="Rubik Black" panose="020B0604020202020204" charset="-79"/>
              </a:rPr>
              <a:t>.1</a:t>
            </a:r>
            <a:endParaRPr lang="en" kern="0" dirty="0">
              <a:solidFill>
                <a:schemeClr val="tx1"/>
              </a:solidFill>
              <a:latin typeface="Rubik Black" panose="020B0604020202020204" charset="-79"/>
              <a:cs typeface="Rubik Black" panose="020B0604020202020204" charset="-79"/>
            </a:endParaRPr>
          </a:p>
        </p:txBody>
      </p:sp>
      <p:sp>
        <p:nvSpPr>
          <p:cNvPr id="155" name="Google Shape;495;p31"/>
          <p:cNvSpPr txBox="1">
            <a:spLocks/>
          </p:cNvSpPr>
          <p:nvPr/>
        </p:nvSpPr>
        <p:spPr>
          <a:xfrm>
            <a:off x="2594431" y="1784440"/>
            <a:ext cx="2669851"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b="1" kern="0" dirty="0" err="1" smtClean="0">
                <a:latin typeface="Oswald" pitchFamily="2" charset="0"/>
              </a:rPr>
              <a:t>Khảo</a:t>
            </a:r>
            <a:r>
              <a:rPr lang="en-US" b="1" kern="0" dirty="0" smtClean="0">
                <a:latin typeface="Oswald" pitchFamily="2" charset="0"/>
              </a:rPr>
              <a:t> </a:t>
            </a:r>
            <a:r>
              <a:rPr lang="en-US" b="1" kern="0" dirty="0" err="1" smtClean="0">
                <a:latin typeface="Oswald" pitchFamily="2" charset="0"/>
              </a:rPr>
              <a:t>sát</a:t>
            </a:r>
            <a:r>
              <a:rPr lang="en-US" b="1" kern="0" dirty="0" smtClean="0">
                <a:latin typeface="Oswald" pitchFamily="2" charset="0"/>
              </a:rPr>
              <a:t> </a:t>
            </a:r>
            <a:r>
              <a:rPr lang="en-US" b="1" kern="0" dirty="0" err="1" smtClean="0">
                <a:latin typeface="Oswald" pitchFamily="2" charset="0"/>
              </a:rPr>
              <a:t>hiện</a:t>
            </a:r>
            <a:r>
              <a:rPr lang="en-US" b="1" kern="0" dirty="0" smtClean="0">
                <a:latin typeface="Oswald" pitchFamily="2" charset="0"/>
              </a:rPr>
              <a:t> </a:t>
            </a:r>
            <a:r>
              <a:rPr lang="en-US" b="1" kern="0" dirty="0" err="1" smtClean="0">
                <a:latin typeface="Oswald" pitchFamily="2" charset="0"/>
              </a:rPr>
              <a:t>trạng</a:t>
            </a:r>
            <a:endParaRPr lang="en-US" b="1" kern="0" dirty="0">
              <a:latin typeface="Oswald" pitchFamily="2" charset="0"/>
            </a:endParaRPr>
          </a:p>
        </p:txBody>
      </p:sp>
      <p:sp>
        <p:nvSpPr>
          <p:cNvPr id="157" name="Google Shape;499;p31"/>
          <p:cNvSpPr txBox="1">
            <a:spLocks/>
          </p:cNvSpPr>
          <p:nvPr/>
        </p:nvSpPr>
        <p:spPr>
          <a:xfrm>
            <a:off x="2591650" y="2039179"/>
            <a:ext cx="3441923" cy="38440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vi-VN" sz="1400" kern="0" dirty="0" smtClean="0">
                <a:latin typeface="Oswald Light" pitchFamily="2" charset="0"/>
              </a:rPr>
              <a:t>Phương thức, kết quả, hướng giải quyết</a:t>
            </a:r>
            <a:endParaRPr lang="vi-VN" sz="1400" kern="0" dirty="0">
              <a:latin typeface="Oswald Light" pitchFamily="2" charset="0"/>
            </a:endParaRPr>
          </a:p>
        </p:txBody>
      </p:sp>
      <p:sp>
        <p:nvSpPr>
          <p:cNvPr id="158" name="Google Shape;498;p31"/>
          <p:cNvSpPr txBox="1">
            <a:spLocks/>
          </p:cNvSpPr>
          <p:nvPr/>
        </p:nvSpPr>
        <p:spPr>
          <a:xfrm>
            <a:off x="1623824" y="2664495"/>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1.2</a:t>
            </a:r>
            <a:endParaRPr lang="en" kern="0" dirty="0">
              <a:solidFill>
                <a:schemeClr val="tx1"/>
              </a:solidFill>
              <a:latin typeface="Rubik Black" panose="020B0604020202020204" charset="-79"/>
              <a:cs typeface="Rubik Black" panose="020B0604020202020204" charset="-79"/>
            </a:endParaRPr>
          </a:p>
        </p:txBody>
      </p:sp>
      <p:sp>
        <p:nvSpPr>
          <p:cNvPr id="159" name="Google Shape;495;p31">
            <a:extLst>
              <a:ext uri="{FF2B5EF4-FFF2-40B4-BE49-F238E27FC236}">
                <a16:creationId xmlns:a16="http://schemas.microsoft.com/office/drawing/2014/main" id="{0854AAB0-D808-9BC6-CA42-CDA4FD85E829}"/>
              </a:ext>
            </a:extLst>
          </p:cNvPr>
          <p:cNvSpPr txBox="1">
            <a:spLocks/>
          </p:cNvSpPr>
          <p:nvPr/>
        </p:nvSpPr>
        <p:spPr>
          <a:xfrm>
            <a:off x="2648578" y="260051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a:latin typeface="Rubik Black" panose="020B0604020202020204" charset="-79"/>
                <a:cs typeface="Rubik Black" panose="020B0604020202020204" charset="-79"/>
              </a:rPr>
              <a:t>Mô</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tả</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hệ</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0" name="Google Shape;499;p31">
            <a:extLst>
              <a:ext uri="{FF2B5EF4-FFF2-40B4-BE49-F238E27FC236}">
                <a16:creationId xmlns:a16="http://schemas.microsoft.com/office/drawing/2014/main" id="{4C886943-C93E-9E68-0095-709B1B4249EF}"/>
              </a:ext>
            </a:extLst>
          </p:cNvPr>
          <p:cNvSpPr txBox="1">
            <a:spLocks/>
          </p:cNvSpPr>
          <p:nvPr/>
        </p:nvSpPr>
        <p:spPr>
          <a:xfrm>
            <a:off x="2660352" y="3027216"/>
            <a:ext cx="3058623"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latin typeface="Oswald Light" pitchFamily="2" charset="0"/>
              </a:rPr>
              <a:t>Khái</a:t>
            </a:r>
            <a:r>
              <a:rPr lang="en-US" dirty="0">
                <a:latin typeface="Oswald Light" pitchFamily="2" charset="0"/>
              </a:rPr>
              <a:t> </a:t>
            </a:r>
            <a:r>
              <a:rPr lang="en-US" dirty="0" err="1">
                <a:latin typeface="Oswald Light" pitchFamily="2" charset="0"/>
              </a:rPr>
              <a:t>quát</a:t>
            </a:r>
            <a:r>
              <a:rPr lang="en-US" dirty="0">
                <a:latin typeface="Oswald Light" pitchFamily="2" charset="0"/>
              </a:rPr>
              <a:t> </a:t>
            </a:r>
            <a:r>
              <a:rPr lang="en-US" dirty="0" err="1">
                <a:latin typeface="Oswald Light" pitchFamily="2" charset="0"/>
              </a:rPr>
              <a:t>hệ</a:t>
            </a:r>
            <a:r>
              <a:rPr lang="en-US" dirty="0">
                <a:latin typeface="Oswald Light" pitchFamily="2" charset="0"/>
              </a:rPr>
              <a:t> </a:t>
            </a:r>
            <a:r>
              <a:rPr lang="en-US" dirty="0" err="1">
                <a:latin typeface="Oswald Light" pitchFamily="2" charset="0"/>
              </a:rPr>
              <a:t>thống</a:t>
            </a:r>
            <a:r>
              <a:rPr lang="en-US" dirty="0">
                <a:latin typeface="Oswald Light" pitchFamily="2" charset="0"/>
              </a:rPr>
              <a:t> </a:t>
            </a:r>
            <a:r>
              <a:rPr lang="en-US" dirty="0" err="1">
                <a:latin typeface="Oswald Light" pitchFamily="2" charset="0"/>
              </a:rPr>
              <a:t>cần</a:t>
            </a:r>
            <a:r>
              <a:rPr lang="en-US" dirty="0">
                <a:latin typeface="Oswald Light" pitchFamily="2" charset="0"/>
              </a:rPr>
              <a:t> </a:t>
            </a:r>
            <a:r>
              <a:rPr lang="en-US" dirty="0" err="1">
                <a:latin typeface="Oswald Light" pitchFamily="2" charset="0"/>
              </a:rPr>
              <a:t>xây</a:t>
            </a:r>
            <a:r>
              <a:rPr lang="en-US" dirty="0">
                <a:latin typeface="Oswald Light" pitchFamily="2" charset="0"/>
              </a:rPr>
              <a:t> </a:t>
            </a:r>
            <a:r>
              <a:rPr lang="en-US" dirty="0" err="1">
                <a:latin typeface="Oswald Light" pitchFamily="2" charset="0"/>
              </a:rPr>
              <a:t>dựng</a:t>
            </a:r>
            <a:endParaRPr lang="en-US" dirty="0">
              <a:latin typeface="Oswald Light" pitchFamily="2" charset="0"/>
            </a:endParaRPr>
          </a:p>
        </p:txBody>
      </p:sp>
      <p:sp>
        <p:nvSpPr>
          <p:cNvPr id="161" name="Google Shape;498;p31"/>
          <p:cNvSpPr txBox="1">
            <a:spLocks/>
          </p:cNvSpPr>
          <p:nvPr/>
        </p:nvSpPr>
        <p:spPr>
          <a:xfrm>
            <a:off x="1628157" y="3620147"/>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1.3</a:t>
            </a:r>
            <a:endParaRPr lang="en" kern="0" dirty="0">
              <a:solidFill>
                <a:schemeClr val="tx1"/>
              </a:solidFill>
              <a:latin typeface="Rubik Black" panose="020B0604020202020204" charset="-79"/>
              <a:cs typeface="Rubik Black" panose="020B0604020202020204" charset="-79"/>
            </a:endParaRPr>
          </a:p>
        </p:txBody>
      </p:sp>
      <p:sp>
        <p:nvSpPr>
          <p:cNvPr id="162" name="Google Shape;495;p31">
            <a:extLst>
              <a:ext uri="{FF2B5EF4-FFF2-40B4-BE49-F238E27FC236}">
                <a16:creationId xmlns:a16="http://schemas.microsoft.com/office/drawing/2014/main" id="{0854AAB0-D808-9BC6-CA42-CDA4FD85E829}"/>
              </a:ext>
            </a:extLst>
          </p:cNvPr>
          <p:cNvSpPr txBox="1">
            <a:spLocks/>
          </p:cNvSpPr>
          <p:nvPr/>
        </p:nvSpPr>
        <p:spPr>
          <a:xfrm>
            <a:off x="2658170" y="357500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smtClean="0">
                <a:latin typeface="Rubik Black" panose="020B0604020202020204" charset="-79"/>
                <a:cs typeface="Rubik Black" panose="020B0604020202020204" charset="-79"/>
              </a:rPr>
              <a:t>Ưu</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điểm</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hệ</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3" name="Google Shape;499;p31">
            <a:extLst>
              <a:ext uri="{FF2B5EF4-FFF2-40B4-BE49-F238E27FC236}">
                <a16:creationId xmlns:a16="http://schemas.microsoft.com/office/drawing/2014/main" id="{7C613098-244A-7881-13B9-5686743899F2}"/>
              </a:ext>
            </a:extLst>
          </p:cNvPr>
          <p:cNvSpPr txBox="1">
            <a:spLocks/>
          </p:cNvSpPr>
          <p:nvPr/>
        </p:nvSpPr>
        <p:spPr>
          <a:xfrm>
            <a:off x="2677080" y="397371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solidFill>
                  <a:schemeClr val="tx1"/>
                </a:solidFill>
                <a:latin typeface="Oswald Light" pitchFamily="2" charset="0"/>
              </a:rPr>
              <a:t>Các</a:t>
            </a:r>
            <a:r>
              <a:rPr lang="en-US" dirty="0">
                <a:solidFill>
                  <a:schemeClr val="tx1"/>
                </a:solidFill>
                <a:latin typeface="Oswald Light" pitchFamily="2" charset="0"/>
              </a:rPr>
              <a:t> </a:t>
            </a:r>
            <a:r>
              <a:rPr lang="en-US" dirty="0" err="1">
                <a:solidFill>
                  <a:schemeClr val="tx1"/>
                </a:solidFill>
                <a:latin typeface="Oswald Light" pitchFamily="2" charset="0"/>
              </a:rPr>
              <a:t>ưu</a:t>
            </a:r>
            <a:r>
              <a:rPr lang="en-US" dirty="0">
                <a:solidFill>
                  <a:schemeClr val="tx1"/>
                </a:solidFill>
                <a:latin typeface="Oswald Light" pitchFamily="2" charset="0"/>
              </a:rPr>
              <a:t> </a:t>
            </a:r>
            <a:r>
              <a:rPr lang="en-US" dirty="0" err="1">
                <a:solidFill>
                  <a:schemeClr val="tx1"/>
                </a:solidFill>
                <a:latin typeface="Oswald Light" pitchFamily="2" charset="0"/>
              </a:rPr>
              <a:t>điểm</a:t>
            </a:r>
            <a:r>
              <a:rPr lang="en-US" dirty="0">
                <a:solidFill>
                  <a:schemeClr val="tx1"/>
                </a:solidFill>
                <a:latin typeface="Oswald Light" pitchFamily="2" charset="0"/>
              </a:rPr>
              <a:t> </a:t>
            </a:r>
            <a:r>
              <a:rPr lang="en-US" dirty="0" err="1">
                <a:solidFill>
                  <a:schemeClr val="tx1"/>
                </a:solidFill>
                <a:latin typeface="Oswald Light" pitchFamily="2" charset="0"/>
              </a:rPr>
              <a:t>của</a:t>
            </a:r>
            <a:r>
              <a:rPr lang="en-US" dirty="0">
                <a:solidFill>
                  <a:schemeClr val="tx1"/>
                </a:solidFill>
                <a:latin typeface="Oswald Light" pitchFamily="2" charset="0"/>
              </a:rPr>
              <a:t> </a:t>
            </a:r>
            <a:r>
              <a:rPr lang="en-US" dirty="0" err="1">
                <a:solidFill>
                  <a:schemeClr val="tx1"/>
                </a:solidFill>
                <a:latin typeface="Oswald Light" pitchFamily="2" charset="0"/>
              </a:rPr>
              <a:t>hệ</a:t>
            </a:r>
            <a:r>
              <a:rPr lang="en-US" dirty="0">
                <a:solidFill>
                  <a:schemeClr val="tx1"/>
                </a:solidFill>
                <a:latin typeface="Oswald Light" pitchFamily="2" charset="0"/>
              </a:rPr>
              <a:t> </a:t>
            </a:r>
            <a:r>
              <a:rPr lang="en-US" dirty="0" err="1">
                <a:solidFill>
                  <a:schemeClr val="tx1"/>
                </a:solidFill>
                <a:latin typeface="Oswald Light" pitchFamily="2" charset="0"/>
              </a:rPr>
              <a:t>thống</a:t>
            </a:r>
            <a:endParaRPr lang="en-US" dirty="0">
              <a:solidFill>
                <a:schemeClr val="tx1"/>
              </a:solidFill>
              <a:latin typeface="Oswald Light" pitchFamily="2" charset="0"/>
            </a:endParaRPr>
          </a:p>
        </p:txBody>
      </p:sp>
      <p:sp>
        <p:nvSpPr>
          <p:cNvPr id="164" name="Google Shape;498;p31"/>
          <p:cNvSpPr txBox="1">
            <a:spLocks/>
          </p:cNvSpPr>
          <p:nvPr/>
        </p:nvSpPr>
        <p:spPr>
          <a:xfrm>
            <a:off x="1618048" y="4591123"/>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1.4</a:t>
            </a:r>
            <a:endParaRPr lang="en" kern="0" dirty="0">
              <a:solidFill>
                <a:schemeClr val="tx1"/>
              </a:solidFill>
              <a:latin typeface="Rubik Black" panose="020B0604020202020204" charset="-79"/>
              <a:cs typeface="Rubik Black" panose="020B0604020202020204" charset="-79"/>
            </a:endParaRPr>
          </a:p>
        </p:txBody>
      </p:sp>
      <p:sp>
        <p:nvSpPr>
          <p:cNvPr id="165" name="Google Shape;495;p31">
            <a:extLst>
              <a:ext uri="{FF2B5EF4-FFF2-40B4-BE49-F238E27FC236}">
                <a16:creationId xmlns:a16="http://schemas.microsoft.com/office/drawing/2014/main" id="{0854AAB0-D808-9BC6-CA42-CDA4FD85E829}"/>
              </a:ext>
            </a:extLst>
          </p:cNvPr>
          <p:cNvSpPr txBox="1">
            <a:spLocks/>
          </p:cNvSpPr>
          <p:nvPr/>
        </p:nvSpPr>
        <p:spPr>
          <a:xfrm>
            <a:off x="2644655" y="4522841"/>
            <a:ext cx="2678681"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smtClean="0">
                <a:latin typeface="Rubik Black" panose="020B0604020202020204" charset="-79"/>
                <a:cs typeface="Rubik Black" panose="020B0604020202020204" charset="-79"/>
              </a:rPr>
              <a:t>Chức</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năng</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hệ</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6" name="Google Shape;499;p31">
            <a:extLst>
              <a:ext uri="{FF2B5EF4-FFF2-40B4-BE49-F238E27FC236}">
                <a16:creationId xmlns:a16="http://schemas.microsoft.com/office/drawing/2014/main" id="{5793ED9A-9294-0D19-B50E-E78950CF0EDC}"/>
              </a:ext>
            </a:extLst>
          </p:cNvPr>
          <p:cNvSpPr txBox="1">
            <a:spLocks/>
          </p:cNvSpPr>
          <p:nvPr/>
        </p:nvSpPr>
        <p:spPr>
          <a:xfrm>
            <a:off x="2635439" y="4945904"/>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latin typeface="Oswald Light" pitchFamily="2" charset="0"/>
              </a:rPr>
              <a:t>Các</a:t>
            </a:r>
            <a:r>
              <a:rPr lang="en-US" dirty="0">
                <a:latin typeface="Oswald Light" pitchFamily="2" charset="0"/>
              </a:rPr>
              <a:t> </a:t>
            </a:r>
            <a:r>
              <a:rPr lang="en-US" dirty="0" err="1">
                <a:latin typeface="Oswald Light" pitchFamily="2" charset="0"/>
              </a:rPr>
              <a:t>chức</a:t>
            </a:r>
            <a:r>
              <a:rPr lang="en-US" dirty="0">
                <a:latin typeface="Oswald Light" pitchFamily="2" charset="0"/>
              </a:rPr>
              <a:t> </a:t>
            </a:r>
            <a:r>
              <a:rPr lang="en-US" dirty="0" err="1">
                <a:latin typeface="Oswald Light" pitchFamily="2" charset="0"/>
              </a:rPr>
              <a:t>năng</a:t>
            </a:r>
            <a:r>
              <a:rPr lang="en-US" dirty="0">
                <a:latin typeface="Oswald Light" pitchFamily="2" charset="0"/>
              </a:rPr>
              <a:t> </a:t>
            </a:r>
            <a:r>
              <a:rPr lang="en-US" dirty="0" err="1">
                <a:latin typeface="Oswald Light" pitchFamily="2" charset="0"/>
              </a:rPr>
              <a:t>của</a:t>
            </a:r>
            <a:r>
              <a:rPr lang="en-US" dirty="0">
                <a:latin typeface="Oswald Light" pitchFamily="2" charset="0"/>
              </a:rPr>
              <a:t> </a:t>
            </a:r>
            <a:r>
              <a:rPr lang="en-US" dirty="0" err="1">
                <a:latin typeface="Oswald Light" pitchFamily="2" charset="0"/>
              </a:rPr>
              <a:t>hệ</a:t>
            </a:r>
            <a:r>
              <a:rPr lang="en-US" dirty="0">
                <a:latin typeface="Oswald Light" pitchFamily="2" charset="0"/>
              </a:rPr>
              <a:t> </a:t>
            </a:r>
            <a:r>
              <a:rPr lang="en-US" dirty="0" err="1">
                <a:latin typeface="Oswald Light" pitchFamily="2" charset="0"/>
              </a:rPr>
              <a:t>thống</a:t>
            </a:r>
            <a:endParaRPr lang="en-US" dirty="0">
              <a:latin typeface="Oswald Light" pitchFamily="2" charset="0"/>
            </a:endParaRPr>
          </a:p>
        </p:txBody>
      </p:sp>
      <p:grpSp>
        <p:nvGrpSpPr>
          <p:cNvPr id="175" name="Google Shape;515;p32"/>
          <p:cNvGrpSpPr/>
          <p:nvPr/>
        </p:nvGrpSpPr>
        <p:grpSpPr>
          <a:xfrm rot="16200000">
            <a:off x="-662789" y="3303414"/>
            <a:ext cx="3657590" cy="348347"/>
            <a:chOff x="4572050" y="100025"/>
            <a:chExt cx="3657590" cy="348347"/>
          </a:xfrm>
        </p:grpSpPr>
        <p:sp>
          <p:nvSpPr>
            <p:cNvPr id="17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24417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1780" name="Google Shape;1780;p87"/>
          <p:cNvGrpSpPr/>
          <p:nvPr/>
        </p:nvGrpSpPr>
        <p:grpSpPr>
          <a:xfrm>
            <a:off x="9333602" y="397969"/>
            <a:ext cx="872076" cy="979317"/>
            <a:chOff x="3564866" y="1499997"/>
            <a:chExt cx="326473" cy="366639"/>
          </a:xfrm>
        </p:grpSpPr>
        <p:sp>
          <p:nvSpPr>
            <p:cNvPr id="1781"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1782"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83"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4"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5"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6"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7"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8"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9"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22" name="Google Shape;546;p32"/>
          <p:cNvSpPr txBox="1">
            <a:spLocks noGrp="1"/>
          </p:cNvSpPr>
          <p:nvPr>
            <p:ph type="title"/>
          </p:nvPr>
        </p:nvSpPr>
        <p:spPr>
          <a:xfrm>
            <a:off x="2999595" y="590664"/>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b="1" dirty="0">
                <a:solidFill>
                  <a:srgbClr val="4F777F"/>
                </a:solidFill>
                <a:uFill>
                  <a:noFill/>
                </a:uFill>
                <a:ea typeface="Karla"/>
                <a:cs typeface="Rubik Black" panose="020B0604020202020204" charset="-79"/>
                <a:sym typeface="Karla"/>
              </a:rPr>
              <a:t>KHẢO SÁT HỆ THỐNG</a:t>
            </a:r>
            <a:endParaRPr lang="en-US" sz="4000" b="1" dirty="0">
              <a:solidFill>
                <a:srgbClr val="4F777F"/>
              </a:solidFill>
              <a:ea typeface="Karla"/>
              <a:cs typeface="Rubik Black" panose="020B0604020202020204" charset="-79"/>
              <a:sym typeface="Karla"/>
            </a:endParaRPr>
          </a:p>
        </p:txBody>
      </p:sp>
      <p:grpSp>
        <p:nvGrpSpPr>
          <p:cNvPr id="27" name="Google Shape;487;p31"/>
          <p:cNvGrpSpPr/>
          <p:nvPr/>
        </p:nvGrpSpPr>
        <p:grpSpPr>
          <a:xfrm>
            <a:off x="1270437" y="1467365"/>
            <a:ext cx="9173086" cy="5008117"/>
            <a:chOff x="4754850" y="1600325"/>
            <a:chExt cx="3771900" cy="1412550"/>
          </a:xfrm>
        </p:grpSpPr>
        <p:sp>
          <p:nvSpPr>
            <p:cNvPr id="2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2" name="Google Shape;498;p31"/>
          <p:cNvSpPr txBox="1">
            <a:spLocks/>
          </p:cNvSpPr>
          <p:nvPr/>
        </p:nvSpPr>
        <p:spPr>
          <a:xfrm>
            <a:off x="1269707" y="136507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1.2</a:t>
            </a:r>
            <a:endParaRPr lang="en" kern="0" dirty="0">
              <a:solidFill>
                <a:schemeClr val="tx1"/>
              </a:solidFill>
              <a:latin typeface="Rubik Black" panose="020B0604020202020204" charset="-79"/>
              <a:cs typeface="Rubik Black" panose="020B0604020202020204" charset="-79"/>
            </a:endParaRPr>
          </a:p>
        </p:txBody>
      </p:sp>
      <p:sp>
        <p:nvSpPr>
          <p:cNvPr id="33" name="Google Shape;495;p31"/>
          <p:cNvSpPr txBox="1">
            <a:spLocks/>
          </p:cNvSpPr>
          <p:nvPr/>
        </p:nvSpPr>
        <p:spPr>
          <a:xfrm>
            <a:off x="2111591" y="1738090"/>
            <a:ext cx="5116576"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3600" b="1" kern="0" dirty="0" err="1" smtClean="0">
                <a:latin typeface="Oswald" pitchFamily="2" charset="0"/>
              </a:rPr>
              <a:t>Mô</a:t>
            </a:r>
            <a:r>
              <a:rPr lang="en-US" sz="3600" b="1" kern="0" dirty="0" smtClean="0">
                <a:latin typeface="Oswald" pitchFamily="2" charset="0"/>
              </a:rPr>
              <a:t> </a:t>
            </a:r>
            <a:r>
              <a:rPr lang="en-US" sz="3600" b="1" kern="0" dirty="0" err="1" smtClean="0">
                <a:latin typeface="Oswald" pitchFamily="2" charset="0"/>
              </a:rPr>
              <a:t>tả</a:t>
            </a:r>
            <a:r>
              <a:rPr lang="en-US" sz="3600" b="1" kern="0" dirty="0" smtClean="0">
                <a:latin typeface="Oswald" pitchFamily="2" charset="0"/>
              </a:rPr>
              <a:t> </a:t>
            </a:r>
            <a:r>
              <a:rPr lang="en-US" sz="3600" b="1" kern="0" dirty="0" err="1" smtClean="0">
                <a:latin typeface="Oswald" pitchFamily="2" charset="0"/>
              </a:rPr>
              <a:t>hệ</a:t>
            </a:r>
            <a:r>
              <a:rPr lang="en-US" sz="3600" b="1" kern="0" dirty="0" smtClean="0">
                <a:latin typeface="Oswald" pitchFamily="2" charset="0"/>
              </a:rPr>
              <a:t> </a:t>
            </a:r>
            <a:r>
              <a:rPr lang="en-US" sz="3600" b="1" kern="0" dirty="0" err="1" smtClean="0">
                <a:latin typeface="Oswald" pitchFamily="2" charset="0"/>
              </a:rPr>
              <a:t>thống</a:t>
            </a:r>
            <a:endParaRPr lang="en-US" sz="3600" b="1" kern="0" dirty="0">
              <a:latin typeface="Oswald" pitchFamily="2" charset="0"/>
            </a:endParaRPr>
          </a:p>
        </p:txBody>
      </p:sp>
      <p:sp>
        <p:nvSpPr>
          <p:cNvPr id="73" name="Google Shape;508;p31"/>
          <p:cNvSpPr/>
          <p:nvPr/>
        </p:nvSpPr>
        <p:spPr>
          <a:xfrm>
            <a:off x="9650778" y="194107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09;p31"/>
          <p:cNvSpPr/>
          <p:nvPr/>
        </p:nvSpPr>
        <p:spPr>
          <a:xfrm>
            <a:off x="9418438" y="179241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1799;p88"/>
          <p:cNvGrpSpPr/>
          <p:nvPr/>
        </p:nvGrpSpPr>
        <p:grpSpPr>
          <a:xfrm>
            <a:off x="785087" y="321067"/>
            <a:ext cx="1749108" cy="992705"/>
            <a:chOff x="698860" y="590214"/>
            <a:chExt cx="3554756" cy="2167657"/>
          </a:xfrm>
        </p:grpSpPr>
        <p:grpSp>
          <p:nvGrpSpPr>
            <p:cNvPr id="50" name="Google Shape;1800;p88"/>
            <p:cNvGrpSpPr/>
            <p:nvPr/>
          </p:nvGrpSpPr>
          <p:grpSpPr>
            <a:xfrm>
              <a:off x="2752527" y="1425483"/>
              <a:ext cx="1501089" cy="1332387"/>
              <a:chOff x="9143997" y="717540"/>
              <a:chExt cx="2210734" cy="1962279"/>
            </a:xfrm>
          </p:grpSpPr>
          <p:sp>
            <p:nvSpPr>
              <p:cNvPr id="66"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821;p88"/>
            <p:cNvGrpSpPr/>
            <p:nvPr/>
          </p:nvGrpSpPr>
          <p:grpSpPr>
            <a:xfrm>
              <a:off x="698860" y="590214"/>
              <a:ext cx="1836805" cy="1745020"/>
              <a:chOff x="8902593" y="2650043"/>
              <a:chExt cx="2316565" cy="2200807"/>
            </a:xfrm>
          </p:grpSpPr>
          <p:sp>
            <p:nvSpPr>
              <p:cNvPr id="52"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9" name="Picture 58">
            <a:extLst>
              <a:ext uri="{FF2B5EF4-FFF2-40B4-BE49-F238E27FC236}">
                <a16:creationId xmlns:a16="http://schemas.microsoft.com/office/drawing/2014/main" id="{3E7C6015-A55A-3031-5825-B6EAA567A7A1}"/>
              </a:ext>
            </a:extLst>
          </p:cNvPr>
          <p:cNvPicPr>
            <a:picLocks noChangeAspect="1"/>
          </p:cNvPicPr>
          <p:nvPr/>
        </p:nvPicPr>
        <p:blipFill>
          <a:blip r:embed="rId3"/>
          <a:stretch>
            <a:fillRect/>
          </a:stretch>
        </p:blipFill>
        <p:spPr>
          <a:xfrm>
            <a:off x="8467538" y="2764998"/>
            <a:ext cx="1574935" cy="1574935"/>
          </a:xfrm>
          <a:prstGeom prst="rect">
            <a:avLst/>
          </a:prstGeom>
        </p:spPr>
      </p:pic>
      <p:sp>
        <p:nvSpPr>
          <p:cNvPr id="4" name="TextBox 3"/>
          <p:cNvSpPr txBox="1"/>
          <p:nvPr/>
        </p:nvSpPr>
        <p:spPr>
          <a:xfrm>
            <a:off x="1790206" y="2434947"/>
            <a:ext cx="6969942" cy="2862322"/>
          </a:xfrm>
          <a:prstGeom prst="rect">
            <a:avLst/>
          </a:prstGeom>
          <a:noFill/>
        </p:spPr>
        <p:txBody>
          <a:bodyPr wrap="square" rtlCol="0">
            <a:spAutoFit/>
          </a:bodyPr>
          <a:lstStyle/>
          <a:p>
            <a:r>
              <a:rPr lang="vi-VN" sz="2000" b="1" dirty="0" smtClean="0"/>
              <a:t>Hệ thống quản lý kho sách</a:t>
            </a:r>
            <a:r>
              <a:rPr lang="vi-VN" sz="2000" dirty="0" smtClean="0"/>
              <a:t> là một hệ thống thông tin được thiết kế nhằm hỗ trợ các nhà phân phối và cửa hàng sách trong việc quản lý tồn kho, theo dõi thông tin về từng đầu sách, thể loại, tác giả, nhà xuất bản cũng như giá bán của từng cuốn. Hệ thống cung cấp các chức năng như nhập sách, xuất sách, kiểm tra tồn kho, cập nhật giá và thống kê – báo cáo. Mục tiêu chính của hệ thống là đơn giản hóa quy trình quản lý, nâng cao hiệu quả công việc và đảm bảo tính chính xác trong thông tin sản phẩm.</a:t>
            </a:r>
            <a:endParaRPr lang="en-US" sz="2000" dirty="0"/>
          </a:p>
        </p:txBody>
      </p:sp>
      <p:grpSp>
        <p:nvGrpSpPr>
          <p:cNvPr id="67" name="Google Shape;1776;p87"/>
          <p:cNvGrpSpPr/>
          <p:nvPr/>
        </p:nvGrpSpPr>
        <p:grpSpPr>
          <a:xfrm>
            <a:off x="1462658" y="2243325"/>
            <a:ext cx="208453" cy="772617"/>
            <a:chOff x="2329269" y="1965312"/>
            <a:chExt cx="98807" cy="366273"/>
          </a:xfrm>
        </p:grpSpPr>
        <p:sp>
          <p:nvSpPr>
            <p:cNvPr id="89" name="Google Shape;1777;p87"/>
            <p:cNvSpPr/>
            <p:nvPr/>
          </p:nvSpPr>
          <p:spPr>
            <a:xfrm>
              <a:off x="2329269" y="1965312"/>
              <a:ext cx="98807" cy="312179"/>
            </a:xfrm>
            <a:custGeom>
              <a:avLst/>
              <a:gdLst/>
              <a:ahLst/>
              <a:cxnLst/>
              <a:rect l="l" t="t" r="r" b="b"/>
              <a:pathLst>
                <a:path w="3781" h="11946" extrusionOk="0">
                  <a:moveTo>
                    <a:pt x="1959" y="0"/>
                  </a:moveTo>
                  <a:cubicBezTo>
                    <a:pt x="1793" y="0"/>
                    <a:pt x="1629" y="68"/>
                    <a:pt x="1511" y="205"/>
                  </a:cubicBezTo>
                  <a:lnTo>
                    <a:pt x="895" y="897"/>
                  </a:lnTo>
                  <a:cubicBezTo>
                    <a:pt x="318" y="1551"/>
                    <a:pt x="1" y="2397"/>
                    <a:pt x="1" y="3272"/>
                  </a:cubicBezTo>
                  <a:lnTo>
                    <a:pt x="1" y="5676"/>
                  </a:lnTo>
                  <a:lnTo>
                    <a:pt x="261" y="5888"/>
                  </a:lnTo>
                  <a:cubicBezTo>
                    <a:pt x="530" y="6119"/>
                    <a:pt x="559" y="6523"/>
                    <a:pt x="309" y="6773"/>
                  </a:cubicBezTo>
                  <a:lnTo>
                    <a:pt x="1" y="7100"/>
                  </a:lnTo>
                  <a:lnTo>
                    <a:pt x="1" y="8590"/>
                  </a:lnTo>
                  <a:cubicBezTo>
                    <a:pt x="1" y="9071"/>
                    <a:pt x="145" y="9552"/>
                    <a:pt x="434" y="9946"/>
                  </a:cubicBezTo>
                  <a:lnTo>
                    <a:pt x="1857" y="11946"/>
                  </a:lnTo>
                  <a:lnTo>
                    <a:pt x="2328" y="11302"/>
                  </a:lnTo>
                  <a:lnTo>
                    <a:pt x="3328" y="9917"/>
                  </a:lnTo>
                  <a:cubicBezTo>
                    <a:pt x="3617" y="9523"/>
                    <a:pt x="3770" y="9042"/>
                    <a:pt x="3780" y="8542"/>
                  </a:cubicBezTo>
                  <a:lnTo>
                    <a:pt x="3780" y="5388"/>
                  </a:lnTo>
                  <a:lnTo>
                    <a:pt x="3280" y="4984"/>
                  </a:lnTo>
                  <a:cubicBezTo>
                    <a:pt x="3001" y="4753"/>
                    <a:pt x="2982" y="4349"/>
                    <a:pt x="3222" y="4099"/>
                  </a:cubicBezTo>
                  <a:lnTo>
                    <a:pt x="3770" y="3513"/>
                  </a:lnTo>
                  <a:lnTo>
                    <a:pt x="3770" y="3157"/>
                  </a:lnTo>
                  <a:cubicBezTo>
                    <a:pt x="3770" y="2330"/>
                    <a:pt x="3492" y="1532"/>
                    <a:pt x="2972" y="897"/>
                  </a:cubicBezTo>
                  <a:lnTo>
                    <a:pt x="2424" y="214"/>
                  </a:lnTo>
                  <a:cubicBezTo>
                    <a:pt x="2302" y="73"/>
                    <a:pt x="2130" y="0"/>
                    <a:pt x="1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778;p87"/>
            <p:cNvSpPr/>
            <p:nvPr/>
          </p:nvSpPr>
          <p:spPr>
            <a:xfrm>
              <a:off x="2353415" y="1970904"/>
              <a:ext cx="74661" cy="289757"/>
            </a:xfrm>
            <a:custGeom>
              <a:avLst/>
              <a:gdLst/>
              <a:ahLst/>
              <a:cxnLst/>
              <a:rect l="l" t="t" r="r" b="b"/>
              <a:pathLst>
                <a:path w="2857" h="11088" extrusionOk="0">
                  <a:moveTo>
                    <a:pt x="1500" y="0"/>
                  </a:moveTo>
                  <a:lnTo>
                    <a:pt x="904" y="683"/>
                  </a:lnTo>
                  <a:cubicBezTo>
                    <a:pt x="327" y="1337"/>
                    <a:pt x="0" y="2183"/>
                    <a:pt x="10" y="3058"/>
                  </a:cubicBezTo>
                  <a:lnTo>
                    <a:pt x="10" y="5462"/>
                  </a:lnTo>
                  <a:lnTo>
                    <a:pt x="269" y="5674"/>
                  </a:lnTo>
                  <a:cubicBezTo>
                    <a:pt x="539" y="5905"/>
                    <a:pt x="558" y="6309"/>
                    <a:pt x="317" y="6559"/>
                  </a:cubicBezTo>
                  <a:lnTo>
                    <a:pt x="10" y="6886"/>
                  </a:lnTo>
                  <a:lnTo>
                    <a:pt x="10" y="8376"/>
                  </a:lnTo>
                  <a:cubicBezTo>
                    <a:pt x="0" y="8857"/>
                    <a:pt x="154" y="9338"/>
                    <a:pt x="442" y="9732"/>
                  </a:cubicBezTo>
                  <a:lnTo>
                    <a:pt x="1404" y="11088"/>
                  </a:lnTo>
                  <a:lnTo>
                    <a:pt x="2404" y="9703"/>
                  </a:lnTo>
                  <a:cubicBezTo>
                    <a:pt x="2693" y="9309"/>
                    <a:pt x="2846" y="8828"/>
                    <a:pt x="2856" y="8328"/>
                  </a:cubicBezTo>
                  <a:lnTo>
                    <a:pt x="2856" y="5174"/>
                  </a:lnTo>
                  <a:lnTo>
                    <a:pt x="2356" y="4770"/>
                  </a:lnTo>
                  <a:cubicBezTo>
                    <a:pt x="2077" y="4539"/>
                    <a:pt x="2058" y="4135"/>
                    <a:pt x="2298" y="3885"/>
                  </a:cubicBezTo>
                  <a:lnTo>
                    <a:pt x="2856" y="3299"/>
                  </a:lnTo>
                  <a:lnTo>
                    <a:pt x="2856" y="2943"/>
                  </a:lnTo>
                  <a:cubicBezTo>
                    <a:pt x="2856" y="2116"/>
                    <a:pt x="2577" y="1318"/>
                    <a:pt x="2058" y="683"/>
                  </a:cubicBezTo>
                  <a:lnTo>
                    <a:pt x="1500" y="0"/>
                  </a:ln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779;p87"/>
            <p:cNvSpPr/>
            <p:nvPr/>
          </p:nvSpPr>
          <p:spPr>
            <a:xfrm>
              <a:off x="2337266" y="2001558"/>
              <a:ext cx="81246" cy="330027"/>
            </a:xfrm>
            <a:custGeom>
              <a:avLst/>
              <a:gdLst/>
              <a:ahLst/>
              <a:cxnLst/>
              <a:rect l="l" t="t" r="r" b="b"/>
              <a:pathLst>
                <a:path w="3109" h="12629" extrusionOk="0">
                  <a:moveTo>
                    <a:pt x="1583" y="1"/>
                  </a:moveTo>
                  <a:cubicBezTo>
                    <a:pt x="1471" y="1"/>
                    <a:pt x="1358" y="78"/>
                    <a:pt x="1368" y="231"/>
                  </a:cubicBezTo>
                  <a:lnTo>
                    <a:pt x="1368" y="1587"/>
                  </a:lnTo>
                  <a:lnTo>
                    <a:pt x="868" y="1145"/>
                  </a:lnTo>
                  <a:cubicBezTo>
                    <a:pt x="821" y="1098"/>
                    <a:pt x="770" y="1079"/>
                    <a:pt x="722" y="1079"/>
                  </a:cubicBezTo>
                  <a:cubicBezTo>
                    <a:pt x="550" y="1079"/>
                    <a:pt x="410" y="1320"/>
                    <a:pt x="589" y="1462"/>
                  </a:cubicBezTo>
                  <a:lnTo>
                    <a:pt x="1358" y="2145"/>
                  </a:lnTo>
                  <a:lnTo>
                    <a:pt x="1368" y="2155"/>
                  </a:lnTo>
                  <a:lnTo>
                    <a:pt x="1368" y="6174"/>
                  </a:lnTo>
                  <a:lnTo>
                    <a:pt x="935" y="5761"/>
                  </a:lnTo>
                  <a:cubicBezTo>
                    <a:pt x="888" y="5716"/>
                    <a:pt x="837" y="5697"/>
                    <a:pt x="788" y="5697"/>
                  </a:cubicBezTo>
                  <a:cubicBezTo>
                    <a:pt x="617" y="5697"/>
                    <a:pt x="475" y="5928"/>
                    <a:pt x="647" y="6078"/>
                  </a:cubicBezTo>
                  <a:lnTo>
                    <a:pt x="1368" y="6741"/>
                  </a:lnTo>
                  <a:lnTo>
                    <a:pt x="1368" y="11136"/>
                  </a:lnTo>
                  <a:lnTo>
                    <a:pt x="474" y="10280"/>
                  </a:lnTo>
                  <a:cubicBezTo>
                    <a:pt x="425" y="10225"/>
                    <a:pt x="370" y="10202"/>
                    <a:pt x="317" y="10202"/>
                  </a:cubicBezTo>
                  <a:cubicBezTo>
                    <a:pt x="147" y="10202"/>
                    <a:pt x="0" y="10432"/>
                    <a:pt x="176" y="10578"/>
                  </a:cubicBezTo>
                  <a:lnTo>
                    <a:pt x="1368" y="11732"/>
                  </a:lnTo>
                  <a:lnTo>
                    <a:pt x="1368" y="12434"/>
                  </a:lnTo>
                  <a:cubicBezTo>
                    <a:pt x="1378" y="12564"/>
                    <a:pt x="1479" y="12629"/>
                    <a:pt x="1580" y="12629"/>
                  </a:cubicBezTo>
                  <a:cubicBezTo>
                    <a:pt x="1681" y="12629"/>
                    <a:pt x="1782" y="12564"/>
                    <a:pt x="1791" y="12434"/>
                  </a:cubicBezTo>
                  <a:lnTo>
                    <a:pt x="1791" y="11723"/>
                  </a:lnTo>
                  <a:lnTo>
                    <a:pt x="3022" y="10482"/>
                  </a:lnTo>
                  <a:cubicBezTo>
                    <a:pt x="3109" y="10405"/>
                    <a:pt x="3109" y="10271"/>
                    <a:pt x="3022" y="10184"/>
                  </a:cubicBezTo>
                  <a:cubicBezTo>
                    <a:pt x="2979" y="10141"/>
                    <a:pt x="2924" y="10119"/>
                    <a:pt x="2869" y="10119"/>
                  </a:cubicBezTo>
                  <a:cubicBezTo>
                    <a:pt x="2815" y="10119"/>
                    <a:pt x="2762" y="10141"/>
                    <a:pt x="2724" y="10184"/>
                  </a:cubicBezTo>
                  <a:lnTo>
                    <a:pt x="1791" y="11126"/>
                  </a:lnTo>
                  <a:lnTo>
                    <a:pt x="1791" y="5011"/>
                  </a:lnTo>
                  <a:lnTo>
                    <a:pt x="2753" y="4309"/>
                  </a:lnTo>
                  <a:cubicBezTo>
                    <a:pt x="2920" y="4165"/>
                    <a:pt x="2790" y="3929"/>
                    <a:pt x="2615" y="3929"/>
                  </a:cubicBezTo>
                  <a:cubicBezTo>
                    <a:pt x="2579" y="3929"/>
                    <a:pt x="2541" y="3939"/>
                    <a:pt x="2503" y="3962"/>
                  </a:cubicBezTo>
                  <a:lnTo>
                    <a:pt x="1791" y="4491"/>
                  </a:lnTo>
                  <a:lnTo>
                    <a:pt x="1791" y="231"/>
                  </a:lnTo>
                  <a:cubicBezTo>
                    <a:pt x="1806" y="78"/>
                    <a:pt x="1695" y="1"/>
                    <a:pt x="15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426;p29"/>
          <p:cNvSpPr/>
          <p:nvPr/>
        </p:nvSpPr>
        <p:spPr>
          <a:xfrm>
            <a:off x="1558435" y="558816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2183;p101"/>
          <p:cNvGrpSpPr/>
          <p:nvPr/>
        </p:nvGrpSpPr>
        <p:grpSpPr>
          <a:xfrm flipH="1">
            <a:off x="8682195" y="2489205"/>
            <a:ext cx="654582" cy="551586"/>
            <a:chOff x="3262560" y="1644787"/>
            <a:chExt cx="2558811" cy="2221365"/>
          </a:xfrm>
        </p:grpSpPr>
        <p:sp>
          <p:nvSpPr>
            <p:cNvPr id="165"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60212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4"/>
        <p:cNvGrpSpPr/>
        <p:nvPr/>
      </p:nvGrpSpPr>
      <p:grpSpPr>
        <a:xfrm>
          <a:off x="0" y="0"/>
          <a:ext cx="0" cy="0"/>
          <a:chOff x="0" y="0"/>
          <a:chExt cx="0" cy="0"/>
        </a:xfrm>
      </p:grpSpPr>
      <p:sp>
        <p:nvSpPr>
          <p:cNvPr id="19" name="Google Shape;546;p32"/>
          <p:cNvSpPr txBox="1">
            <a:spLocks noGrp="1"/>
          </p:cNvSpPr>
          <p:nvPr>
            <p:ph type="title"/>
          </p:nvPr>
        </p:nvSpPr>
        <p:spPr>
          <a:xfrm>
            <a:off x="1052504" y="811675"/>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solidFill>
                  <a:srgbClr val="4F777F"/>
                </a:solidFill>
                <a:uFill>
                  <a:noFill/>
                </a:uFill>
                <a:ea typeface="Karla"/>
                <a:cs typeface="Rubik Black" panose="020B0604020202020204" charset="-79"/>
                <a:sym typeface="Karla"/>
              </a:rPr>
              <a:t>KHẢO SÁT HỆ THỐNG</a:t>
            </a:r>
            <a:endParaRPr lang="en-US" b="1" dirty="0">
              <a:solidFill>
                <a:srgbClr val="4F777F"/>
              </a:solidFill>
              <a:ea typeface="Karla"/>
              <a:cs typeface="Rubik Black" panose="020B0604020202020204" charset="-79"/>
              <a:sym typeface="Karla"/>
            </a:endParaRPr>
          </a:p>
        </p:txBody>
      </p:sp>
      <p:grpSp>
        <p:nvGrpSpPr>
          <p:cNvPr id="20" name="Google Shape;1126;p74"/>
          <p:cNvGrpSpPr/>
          <p:nvPr/>
        </p:nvGrpSpPr>
        <p:grpSpPr>
          <a:xfrm>
            <a:off x="6418181" y="1185972"/>
            <a:ext cx="5405520" cy="4673599"/>
            <a:chOff x="4677231" y="1276352"/>
            <a:chExt cx="2903801" cy="2692920"/>
          </a:xfrm>
        </p:grpSpPr>
        <p:sp>
          <p:nvSpPr>
            <p:cNvPr id="21" name="Google Shape;1127;p74"/>
            <p:cNvSpPr/>
            <p:nvPr/>
          </p:nvSpPr>
          <p:spPr>
            <a:xfrm flipH="1">
              <a:off x="7295745" y="2223107"/>
              <a:ext cx="7162" cy="20721"/>
            </a:xfrm>
            <a:custGeom>
              <a:avLst/>
              <a:gdLst/>
              <a:ahLst/>
              <a:cxnLst/>
              <a:rect l="l" t="t" r="r" b="b"/>
              <a:pathLst>
                <a:path w="477" h="1380" extrusionOk="0">
                  <a:moveTo>
                    <a:pt x="0" y="1"/>
                  </a:moveTo>
                  <a:cubicBezTo>
                    <a:pt x="100" y="452"/>
                    <a:pt x="201" y="903"/>
                    <a:pt x="301" y="1379"/>
                  </a:cubicBezTo>
                  <a:cubicBezTo>
                    <a:pt x="301" y="1354"/>
                    <a:pt x="301" y="1354"/>
                    <a:pt x="301" y="1329"/>
                  </a:cubicBezTo>
                  <a:cubicBezTo>
                    <a:pt x="476" y="878"/>
                    <a:pt x="326" y="35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28;p74"/>
            <p:cNvSpPr/>
            <p:nvPr/>
          </p:nvSpPr>
          <p:spPr>
            <a:xfrm flipH="1">
              <a:off x="7073335" y="3212508"/>
              <a:ext cx="88829" cy="438018"/>
            </a:xfrm>
            <a:custGeom>
              <a:avLst/>
              <a:gdLst/>
              <a:ahLst/>
              <a:cxnLst/>
              <a:rect l="l" t="t" r="r" b="b"/>
              <a:pathLst>
                <a:path w="5916" h="29172" extrusionOk="0">
                  <a:moveTo>
                    <a:pt x="1630" y="1"/>
                  </a:moveTo>
                  <a:cubicBezTo>
                    <a:pt x="803" y="5489"/>
                    <a:pt x="1" y="11028"/>
                    <a:pt x="301" y="16492"/>
                  </a:cubicBezTo>
                  <a:cubicBezTo>
                    <a:pt x="502" y="20226"/>
                    <a:pt x="1053" y="24813"/>
                    <a:pt x="3108" y="28021"/>
                  </a:cubicBezTo>
                  <a:cubicBezTo>
                    <a:pt x="3638" y="28838"/>
                    <a:pt x="4068" y="29172"/>
                    <a:pt x="4417" y="29172"/>
                  </a:cubicBezTo>
                  <a:cubicBezTo>
                    <a:pt x="5804" y="29172"/>
                    <a:pt x="5916" y="23904"/>
                    <a:pt x="5916" y="22683"/>
                  </a:cubicBezTo>
                  <a:cubicBezTo>
                    <a:pt x="5890" y="18672"/>
                    <a:pt x="5489" y="14687"/>
                    <a:pt x="4738" y="10803"/>
                  </a:cubicBezTo>
                  <a:cubicBezTo>
                    <a:pt x="4387" y="8948"/>
                    <a:pt x="3936" y="7119"/>
                    <a:pt x="3409" y="5314"/>
                  </a:cubicBezTo>
                  <a:cubicBezTo>
                    <a:pt x="3033" y="3961"/>
                    <a:pt x="1429" y="1379"/>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29;p74"/>
            <p:cNvSpPr/>
            <p:nvPr/>
          </p:nvSpPr>
          <p:spPr>
            <a:xfrm flipH="1">
              <a:off x="6945161" y="3207613"/>
              <a:ext cx="111246" cy="554084"/>
            </a:xfrm>
            <a:custGeom>
              <a:avLst/>
              <a:gdLst/>
              <a:ahLst/>
              <a:cxnLst/>
              <a:rect l="l" t="t" r="r" b="b"/>
              <a:pathLst>
                <a:path w="7409" h="36902" extrusionOk="0">
                  <a:moveTo>
                    <a:pt x="1680" y="1"/>
                  </a:moveTo>
                  <a:cubicBezTo>
                    <a:pt x="852" y="6918"/>
                    <a:pt x="0" y="13886"/>
                    <a:pt x="502" y="20803"/>
                  </a:cubicBezTo>
                  <a:cubicBezTo>
                    <a:pt x="827" y="25515"/>
                    <a:pt x="1604" y="31329"/>
                    <a:pt x="4161" y="35415"/>
                  </a:cubicBezTo>
                  <a:cubicBezTo>
                    <a:pt x="4819" y="36471"/>
                    <a:pt x="5344" y="36902"/>
                    <a:pt x="5763" y="36902"/>
                  </a:cubicBezTo>
                  <a:cubicBezTo>
                    <a:pt x="7401" y="36902"/>
                    <a:pt x="7409" y="30305"/>
                    <a:pt x="7369" y="28748"/>
                  </a:cubicBezTo>
                  <a:cubicBezTo>
                    <a:pt x="7243" y="23685"/>
                    <a:pt x="6667" y="18648"/>
                    <a:pt x="5665" y="13710"/>
                  </a:cubicBezTo>
                  <a:cubicBezTo>
                    <a:pt x="5213" y="11379"/>
                    <a:pt x="4637" y="9074"/>
                    <a:pt x="3960" y="6768"/>
                  </a:cubicBezTo>
                  <a:cubicBezTo>
                    <a:pt x="3459" y="5038"/>
                    <a:pt x="1479" y="1730"/>
                    <a:pt x="1680"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30;p74"/>
            <p:cNvSpPr/>
            <p:nvPr/>
          </p:nvSpPr>
          <p:spPr>
            <a:xfrm flipH="1">
              <a:off x="6834358" y="3281386"/>
              <a:ext cx="102372" cy="556936"/>
            </a:xfrm>
            <a:custGeom>
              <a:avLst/>
              <a:gdLst/>
              <a:ahLst/>
              <a:cxnLst/>
              <a:rect l="l" t="t" r="r" b="b"/>
              <a:pathLst>
                <a:path w="6818" h="37092" extrusionOk="0">
                  <a:moveTo>
                    <a:pt x="4486" y="0"/>
                  </a:moveTo>
                  <a:cubicBezTo>
                    <a:pt x="2682" y="6717"/>
                    <a:pt x="878" y="13484"/>
                    <a:pt x="401" y="20426"/>
                  </a:cubicBezTo>
                  <a:cubicBezTo>
                    <a:pt x="50" y="25113"/>
                    <a:pt x="0" y="31003"/>
                    <a:pt x="1955" y="35389"/>
                  </a:cubicBezTo>
                  <a:cubicBezTo>
                    <a:pt x="2494" y="36603"/>
                    <a:pt x="2984" y="37091"/>
                    <a:pt x="3422" y="37091"/>
                  </a:cubicBezTo>
                  <a:cubicBezTo>
                    <a:pt x="5000" y="37091"/>
                    <a:pt x="5914" y="30759"/>
                    <a:pt x="6091" y="29248"/>
                  </a:cubicBezTo>
                  <a:cubicBezTo>
                    <a:pt x="6667" y="24211"/>
                    <a:pt x="6817" y="19148"/>
                    <a:pt x="6517" y="14136"/>
                  </a:cubicBezTo>
                  <a:cubicBezTo>
                    <a:pt x="6366" y="11755"/>
                    <a:pt x="6141" y="9374"/>
                    <a:pt x="5790" y="7018"/>
                  </a:cubicBezTo>
                  <a:cubicBezTo>
                    <a:pt x="5539" y="5213"/>
                    <a:pt x="4036" y="1680"/>
                    <a:pt x="4486"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31;p74"/>
            <p:cNvSpPr/>
            <p:nvPr/>
          </p:nvSpPr>
          <p:spPr>
            <a:xfrm flipH="1">
              <a:off x="7202798" y="3299451"/>
              <a:ext cx="21081" cy="278483"/>
            </a:xfrm>
            <a:custGeom>
              <a:avLst/>
              <a:gdLst/>
              <a:ahLst/>
              <a:cxnLst/>
              <a:rect l="l" t="t" r="r" b="b"/>
              <a:pathLst>
                <a:path w="1404" h="18547" extrusionOk="0">
                  <a:moveTo>
                    <a:pt x="151" y="0"/>
                  </a:moveTo>
                  <a:cubicBezTo>
                    <a:pt x="0" y="3108"/>
                    <a:pt x="126" y="6216"/>
                    <a:pt x="326" y="9298"/>
                  </a:cubicBezTo>
                  <a:cubicBezTo>
                    <a:pt x="527" y="12406"/>
                    <a:pt x="853" y="15489"/>
                    <a:pt x="1404" y="18547"/>
                  </a:cubicBezTo>
                  <a:cubicBezTo>
                    <a:pt x="1379" y="15439"/>
                    <a:pt x="1178" y="12356"/>
                    <a:pt x="978" y="9248"/>
                  </a:cubicBezTo>
                  <a:cubicBezTo>
                    <a:pt x="752" y="6166"/>
                    <a:pt x="527" y="3083"/>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32;p74"/>
            <p:cNvSpPr/>
            <p:nvPr/>
          </p:nvSpPr>
          <p:spPr>
            <a:xfrm flipH="1">
              <a:off x="7095165" y="3333687"/>
              <a:ext cx="38018" cy="327417"/>
            </a:xfrm>
            <a:custGeom>
              <a:avLst/>
              <a:gdLst/>
              <a:ahLst/>
              <a:cxnLst/>
              <a:rect l="l" t="t" r="r" b="b"/>
              <a:pathLst>
                <a:path w="2532" h="21806" extrusionOk="0">
                  <a:moveTo>
                    <a:pt x="1" y="1"/>
                  </a:moveTo>
                  <a:lnTo>
                    <a:pt x="1" y="1"/>
                  </a:lnTo>
                  <a:cubicBezTo>
                    <a:pt x="176" y="3660"/>
                    <a:pt x="527" y="7294"/>
                    <a:pt x="953" y="10953"/>
                  </a:cubicBezTo>
                  <a:cubicBezTo>
                    <a:pt x="1379" y="14587"/>
                    <a:pt x="1855" y="18196"/>
                    <a:pt x="2532" y="21806"/>
                  </a:cubicBezTo>
                  <a:cubicBezTo>
                    <a:pt x="2381" y="18146"/>
                    <a:pt x="2006" y="14512"/>
                    <a:pt x="1605" y="10878"/>
                  </a:cubicBezTo>
                  <a:cubicBezTo>
                    <a:pt x="1178" y="7219"/>
                    <a:pt x="702" y="361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33;p74"/>
            <p:cNvSpPr/>
            <p:nvPr/>
          </p:nvSpPr>
          <p:spPr>
            <a:xfrm flipH="1">
              <a:off x="6978116" y="3303580"/>
              <a:ext cx="38784" cy="442943"/>
            </a:xfrm>
            <a:custGeom>
              <a:avLst/>
              <a:gdLst/>
              <a:ahLst/>
              <a:cxnLst/>
              <a:rect l="l" t="t" r="r" b="b"/>
              <a:pathLst>
                <a:path w="2583" h="29500" extrusionOk="0">
                  <a:moveTo>
                    <a:pt x="76" y="1"/>
                  </a:moveTo>
                  <a:lnTo>
                    <a:pt x="76" y="1"/>
                  </a:lnTo>
                  <a:cubicBezTo>
                    <a:pt x="1" y="4938"/>
                    <a:pt x="151" y="9876"/>
                    <a:pt x="502" y="14813"/>
                  </a:cubicBezTo>
                  <a:cubicBezTo>
                    <a:pt x="703" y="17269"/>
                    <a:pt x="928" y="19750"/>
                    <a:pt x="1279" y="22181"/>
                  </a:cubicBezTo>
                  <a:cubicBezTo>
                    <a:pt x="1455" y="23410"/>
                    <a:pt x="1630" y="24638"/>
                    <a:pt x="1831" y="25866"/>
                  </a:cubicBezTo>
                  <a:cubicBezTo>
                    <a:pt x="2056" y="27069"/>
                    <a:pt x="2282" y="28272"/>
                    <a:pt x="2582" y="29500"/>
                  </a:cubicBezTo>
                  <a:cubicBezTo>
                    <a:pt x="2507" y="28873"/>
                    <a:pt x="2432" y="28247"/>
                    <a:pt x="2357" y="27645"/>
                  </a:cubicBezTo>
                  <a:lnTo>
                    <a:pt x="2156" y="25816"/>
                  </a:lnTo>
                  <a:lnTo>
                    <a:pt x="1956" y="23961"/>
                  </a:lnTo>
                  <a:lnTo>
                    <a:pt x="1780" y="22131"/>
                  </a:lnTo>
                  <a:cubicBezTo>
                    <a:pt x="1555" y="19675"/>
                    <a:pt x="1329" y="17219"/>
                    <a:pt x="1154" y="14763"/>
                  </a:cubicBezTo>
                  <a:cubicBezTo>
                    <a:pt x="803" y="9851"/>
                    <a:pt x="527" y="4913"/>
                    <a:pt x="76"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34;p74"/>
            <p:cNvSpPr/>
            <p:nvPr/>
          </p:nvSpPr>
          <p:spPr>
            <a:xfrm flipH="1">
              <a:off x="6870858" y="3439069"/>
              <a:ext cx="29369" cy="388753"/>
            </a:xfrm>
            <a:custGeom>
              <a:avLst/>
              <a:gdLst/>
              <a:ahLst/>
              <a:cxnLst/>
              <a:rect l="l" t="t" r="r" b="b"/>
              <a:pathLst>
                <a:path w="1956" h="25891" extrusionOk="0">
                  <a:moveTo>
                    <a:pt x="1955" y="0"/>
                  </a:moveTo>
                  <a:lnTo>
                    <a:pt x="1955" y="0"/>
                  </a:lnTo>
                  <a:cubicBezTo>
                    <a:pt x="1053" y="4236"/>
                    <a:pt x="552" y="8547"/>
                    <a:pt x="276" y="12883"/>
                  </a:cubicBezTo>
                  <a:cubicBezTo>
                    <a:pt x="0" y="17219"/>
                    <a:pt x="0" y="21580"/>
                    <a:pt x="351" y="25890"/>
                  </a:cubicBezTo>
                  <a:cubicBezTo>
                    <a:pt x="502" y="21554"/>
                    <a:pt x="652" y="17244"/>
                    <a:pt x="928" y="12933"/>
                  </a:cubicBezTo>
                  <a:cubicBezTo>
                    <a:pt x="1178" y="8622"/>
                    <a:pt x="1579" y="4311"/>
                    <a:pt x="1955" y="0"/>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35;p74"/>
            <p:cNvSpPr/>
            <p:nvPr/>
          </p:nvSpPr>
          <p:spPr>
            <a:xfrm flipH="1">
              <a:off x="5318087" y="3248261"/>
              <a:ext cx="133228" cy="550600"/>
            </a:xfrm>
            <a:custGeom>
              <a:avLst/>
              <a:gdLst/>
              <a:ahLst/>
              <a:cxnLst/>
              <a:rect l="l" t="t" r="r" b="b"/>
              <a:pathLst>
                <a:path w="8873" h="36670" extrusionOk="0">
                  <a:moveTo>
                    <a:pt x="426" y="1"/>
                  </a:moveTo>
                  <a:cubicBezTo>
                    <a:pt x="427" y="4"/>
                    <a:pt x="429" y="7"/>
                    <a:pt x="430" y="10"/>
                  </a:cubicBezTo>
                  <a:lnTo>
                    <a:pt x="430" y="10"/>
                  </a:lnTo>
                  <a:cubicBezTo>
                    <a:pt x="429" y="7"/>
                    <a:pt x="427" y="4"/>
                    <a:pt x="426" y="1"/>
                  </a:cubicBezTo>
                  <a:close/>
                  <a:moveTo>
                    <a:pt x="430" y="10"/>
                  </a:moveTo>
                  <a:cubicBezTo>
                    <a:pt x="1099" y="1643"/>
                    <a:pt x="50" y="5342"/>
                    <a:pt x="25" y="7144"/>
                  </a:cubicBezTo>
                  <a:cubicBezTo>
                    <a:pt x="0" y="9525"/>
                    <a:pt x="75" y="11905"/>
                    <a:pt x="226" y="14286"/>
                  </a:cubicBezTo>
                  <a:cubicBezTo>
                    <a:pt x="602" y="19324"/>
                    <a:pt x="1379" y="24312"/>
                    <a:pt x="2607" y="29224"/>
                  </a:cubicBezTo>
                  <a:cubicBezTo>
                    <a:pt x="2973" y="30672"/>
                    <a:pt x="4634" y="36669"/>
                    <a:pt x="6179" y="36669"/>
                  </a:cubicBezTo>
                  <a:cubicBezTo>
                    <a:pt x="6640" y="36669"/>
                    <a:pt x="7091" y="36135"/>
                    <a:pt x="7494" y="34788"/>
                  </a:cubicBezTo>
                  <a:cubicBezTo>
                    <a:pt x="8872" y="30176"/>
                    <a:pt x="8045" y="24362"/>
                    <a:pt x="7118" y="19750"/>
                  </a:cubicBezTo>
                  <a:cubicBezTo>
                    <a:pt x="5740" y="12936"/>
                    <a:pt x="3085" y="6448"/>
                    <a:pt x="430" y="1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36;p74"/>
            <p:cNvSpPr/>
            <p:nvPr/>
          </p:nvSpPr>
          <p:spPr>
            <a:xfrm flipH="1">
              <a:off x="5344046" y="3381107"/>
              <a:ext cx="74534" cy="410961"/>
            </a:xfrm>
            <a:custGeom>
              <a:avLst/>
              <a:gdLst/>
              <a:ahLst/>
              <a:cxnLst/>
              <a:rect l="l" t="t" r="r" b="b"/>
              <a:pathLst>
                <a:path w="4964" h="27370" extrusionOk="0">
                  <a:moveTo>
                    <a:pt x="1" y="1"/>
                  </a:moveTo>
                  <a:cubicBezTo>
                    <a:pt x="176" y="1154"/>
                    <a:pt x="351" y="2307"/>
                    <a:pt x="527" y="3459"/>
                  </a:cubicBezTo>
                  <a:lnTo>
                    <a:pt x="1103" y="6893"/>
                  </a:lnTo>
                  <a:cubicBezTo>
                    <a:pt x="1479" y="9174"/>
                    <a:pt x="1880" y="11455"/>
                    <a:pt x="2306" y="13735"/>
                  </a:cubicBezTo>
                  <a:cubicBezTo>
                    <a:pt x="3133" y="18297"/>
                    <a:pt x="3961" y="22833"/>
                    <a:pt x="4963" y="27369"/>
                  </a:cubicBezTo>
                  <a:cubicBezTo>
                    <a:pt x="4487" y="22758"/>
                    <a:pt x="3760" y="18171"/>
                    <a:pt x="2958" y="13610"/>
                  </a:cubicBezTo>
                  <a:cubicBezTo>
                    <a:pt x="2532" y="11329"/>
                    <a:pt x="2106" y="9048"/>
                    <a:pt x="1605" y="6793"/>
                  </a:cubicBezTo>
                  <a:lnTo>
                    <a:pt x="853" y="3384"/>
                  </a:lnTo>
                  <a:cubicBezTo>
                    <a:pt x="577" y="2256"/>
                    <a:pt x="326" y="1129"/>
                    <a:pt x="1"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7;p74"/>
            <p:cNvSpPr/>
            <p:nvPr/>
          </p:nvSpPr>
          <p:spPr>
            <a:xfrm flipH="1">
              <a:off x="5227773" y="3346105"/>
              <a:ext cx="246126" cy="294384"/>
            </a:xfrm>
            <a:custGeom>
              <a:avLst/>
              <a:gdLst/>
              <a:ahLst/>
              <a:cxnLst/>
              <a:rect l="l" t="t" r="r" b="b"/>
              <a:pathLst>
                <a:path w="16392" h="19606" extrusionOk="0">
                  <a:moveTo>
                    <a:pt x="1980" y="1"/>
                  </a:moveTo>
                  <a:cubicBezTo>
                    <a:pt x="978" y="2708"/>
                    <a:pt x="0" y="5490"/>
                    <a:pt x="76" y="8347"/>
                  </a:cubicBezTo>
                  <a:cubicBezTo>
                    <a:pt x="176" y="12106"/>
                    <a:pt x="2231" y="15740"/>
                    <a:pt x="5364" y="17770"/>
                  </a:cubicBezTo>
                  <a:cubicBezTo>
                    <a:pt x="7250" y="18983"/>
                    <a:pt x="9495" y="19606"/>
                    <a:pt x="11734" y="19606"/>
                  </a:cubicBezTo>
                  <a:cubicBezTo>
                    <a:pt x="13242" y="19606"/>
                    <a:pt x="14748" y="19323"/>
                    <a:pt x="16141" y="18748"/>
                  </a:cubicBezTo>
                  <a:cubicBezTo>
                    <a:pt x="16391" y="18648"/>
                    <a:pt x="14938" y="17770"/>
                    <a:pt x="14913" y="17695"/>
                  </a:cubicBezTo>
                  <a:cubicBezTo>
                    <a:pt x="14687" y="16893"/>
                    <a:pt x="16191" y="16267"/>
                    <a:pt x="14687" y="15765"/>
                  </a:cubicBezTo>
                  <a:cubicBezTo>
                    <a:pt x="13735" y="15465"/>
                    <a:pt x="12582" y="15740"/>
                    <a:pt x="11579" y="15440"/>
                  </a:cubicBezTo>
                  <a:cubicBezTo>
                    <a:pt x="10527" y="15114"/>
                    <a:pt x="9549" y="14512"/>
                    <a:pt x="8797" y="13710"/>
                  </a:cubicBezTo>
                  <a:cubicBezTo>
                    <a:pt x="7244" y="12081"/>
                    <a:pt x="6642" y="9625"/>
                    <a:pt x="7244" y="7470"/>
                  </a:cubicBezTo>
                  <a:lnTo>
                    <a:pt x="7244" y="7470"/>
                  </a:lnTo>
                  <a:cubicBezTo>
                    <a:pt x="6953" y="7760"/>
                    <a:pt x="6565" y="7887"/>
                    <a:pt x="6159" y="7887"/>
                  </a:cubicBezTo>
                  <a:cubicBezTo>
                    <a:pt x="5583" y="7887"/>
                    <a:pt x="4973" y="7631"/>
                    <a:pt x="4562" y="7219"/>
                  </a:cubicBezTo>
                  <a:cubicBezTo>
                    <a:pt x="3835" y="6517"/>
                    <a:pt x="3534" y="5515"/>
                    <a:pt x="3259" y="4562"/>
                  </a:cubicBezTo>
                  <a:cubicBezTo>
                    <a:pt x="2832" y="3034"/>
                    <a:pt x="2406" y="1530"/>
                    <a:pt x="1980" y="1"/>
                  </a:cubicBezTo>
                  <a:close/>
                </a:path>
              </a:pathLst>
            </a:custGeom>
            <a:solidFill>
              <a:srgbClr val="DF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38;p74"/>
            <p:cNvSpPr/>
            <p:nvPr/>
          </p:nvSpPr>
          <p:spPr>
            <a:xfrm flipH="1">
              <a:off x="5152898" y="3294180"/>
              <a:ext cx="405675" cy="413888"/>
            </a:xfrm>
            <a:custGeom>
              <a:avLst/>
              <a:gdLst/>
              <a:ahLst/>
              <a:cxnLst/>
              <a:rect l="l" t="t" r="r" b="b"/>
              <a:pathLst>
                <a:path w="27018" h="27565" extrusionOk="0">
                  <a:moveTo>
                    <a:pt x="1930" y="0"/>
                  </a:moveTo>
                  <a:lnTo>
                    <a:pt x="1930" y="0"/>
                  </a:lnTo>
                  <a:cubicBezTo>
                    <a:pt x="0" y="4662"/>
                    <a:pt x="75" y="10101"/>
                    <a:pt x="2131" y="14712"/>
                  </a:cubicBezTo>
                  <a:cubicBezTo>
                    <a:pt x="2757" y="16066"/>
                    <a:pt x="3509" y="17344"/>
                    <a:pt x="4311" y="18597"/>
                  </a:cubicBezTo>
                  <a:cubicBezTo>
                    <a:pt x="4988" y="19700"/>
                    <a:pt x="5690" y="20802"/>
                    <a:pt x="6492" y="21805"/>
                  </a:cubicBezTo>
                  <a:cubicBezTo>
                    <a:pt x="8421" y="24186"/>
                    <a:pt x="11028" y="26041"/>
                    <a:pt x="13960" y="26943"/>
                  </a:cubicBezTo>
                  <a:cubicBezTo>
                    <a:pt x="15397" y="27376"/>
                    <a:pt x="16880" y="27565"/>
                    <a:pt x="18376" y="27565"/>
                  </a:cubicBezTo>
                  <a:cubicBezTo>
                    <a:pt x="21290" y="27565"/>
                    <a:pt x="24252" y="26850"/>
                    <a:pt x="27018" y="25840"/>
                  </a:cubicBezTo>
                  <a:cubicBezTo>
                    <a:pt x="23785" y="25640"/>
                    <a:pt x="20627" y="25013"/>
                    <a:pt x="17469" y="24386"/>
                  </a:cubicBezTo>
                  <a:cubicBezTo>
                    <a:pt x="13785" y="23635"/>
                    <a:pt x="9825" y="22732"/>
                    <a:pt x="7394" y="19875"/>
                  </a:cubicBezTo>
                  <a:cubicBezTo>
                    <a:pt x="6191" y="18472"/>
                    <a:pt x="5514" y="16692"/>
                    <a:pt x="5113" y="14888"/>
                  </a:cubicBezTo>
                  <a:cubicBezTo>
                    <a:pt x="4737" y="13259"/>
                    <a:pt x="4862" y="11429"/>
                    <a:pt x="4085" y="9925"/>
                  </a:cubicBezTo>
                  <a:cubicBezTo>
                    <a:pt x="2406" y="6817"/>
                    <a:pt x="3208" y="3233"/>
                    <a:pt x="1930" y="0"/>
                  </a:cubicBezTo>
                  <a:close/>
                </a:path>
              </a:pathLst>
            </a:custGeom>
            <a:solidFill>
              <a:srgbClr val="B5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9;p74"/>
            <p:cNvSpPr/>
            <p:nvPr/>
          </p:nvSpPr>
          <p:spPr>
            <a:xfrm flipH="1">
              <a:off x="6785831" y="1292419"/>
              <a:ext cx="431651" cy="310105"/>
            </a:xfrm>
            <a:custGeom>
              <a:avLst/>
              <a:gdLst/>
              <a:ahLst/>
              <a:cxnLst/>
              <a:rect l="l" t="t" r="r" b="b"/>
              <a:pathLst>
                <a:path w="28748" h="20653" extrusionOk="0">
                  <a:moveTo>
                    <a:pt x="0" y="0"/>
                  </a:moveTo>
                  <a:lnTo>
                    <a:pt x="752" y="20652"/>
                  </a:lnTo>
                  <a:lnTo>
                    <a:pt x="28747" y="20452"/>
                  </a:lnTo>
                  <a:lnTo>
                    <a:pt x="20978" y="5314"/>
                  </a:lnTo>
                  <a:lnTo>
                    <a:pt x="8171" y="75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0;p74"/>
            <p:cNvSpPr/>
            <p:nvPr/>
          </p:nvSpPr>
          <p:spPr>
            <a:xfrm flipH="1">
              <a:off x="7119259" y="1292043"/>
              <a:ext cx="184399" cy="310480"/>
            </a:xfrm>
            <a:custGeom>
              <a:avLst/>
              <a:gdLst/>
              <a:ahLst/>
              <a:cxnLst/>
              <a:rect l="l" t="t" r="r" b="b"/>
              <a:pathLst>
                <a:path w="12281" h="20678" extrusionOk="0">
                  <a:moveTo>
                    <a:pt x="6140" y="0"/>
                  </a:moveTo>
                  <a:cubicBezTo>
                    <a:pt x="2757" y="0"/>
                    <a:pt x="0" y="4637"/>
                    <a:pt x="0" y="10351"/>
                  </a:cubicBezTo>
                  <a:cubicBezTo>
                    <a:pt x="0" y="16040"/>
                    <a:pt x="2757" y="20677"/>
                    <a:pt x="6140" y="20677"/>
                  </a:cubicBezTo>
                  <a:cubicBezTo>
                    <a:pt x="9524" y="20677"/>
                    <a:pt x="12281" y="16040"/>
                    <a:pt x="12281" y="10351"/>
                  </a:cubicBezTo>
                  <a:cubicBezTo>
                    <a:pt x="12281" y="4637"/>
                    <a:pt x="9524" y="0"/>
                    <a:pt x="6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1;p74"/>
            <p:cNvSpPr/>
            <p:nvPr/>
          </p:nvSpPr>
          <p:spPr>
            <a:xfrm flipH="1">
              <a:off x="7145219" y="1293170"/>
              <a:ext cx="133228" cy="276381"/>
            </a:xfrm>
            <a:custGeom>
              <a:avLst/>
              <a:gdLst/>
              <a:ahLst/>
              <a:cxnLst/>
              <a:rect l="l" t="t" r="r" b="b"/>
              <a:pathLst>
                <a:path w="8873" h="18407" extrusionOk="0">
                  <a:moveTo>
                    <a:pt x="3785" y="0"/>
                  </a:moveTo>
                  <a:lnTo>
                    <a:pt x="3785" y="0"/>
                  </a:lnTo>
                  <a:cubicBezTo>
                    <a:pt x="3183" y="301"/>
                    <a:pt x="2707" y="802"/>
                    <a:pt x="2306" y="1354"/>
                  </a:cubicBezTo>
                  <a:cubicBezTo>
                    <a:pt x="1930" y="1930"/>
                    <a:pt x="1629" y="2532"/>
                    <a:pt x="1354" y="3158"/>
                  </a:cubicBezTo>
                  <a:cubicBezTo>
                    <a:pt x="852" y="4411"/>
                    <a:pt x="502" y="5765"/>
                    <a:pt x="326" y="7093"/>
                  </a:cubicBezTo>
                  <a:cubicBezTo>
                    <a:pt x="0" y="9800"/>
                    <a:pt x="276" y="12582"/>
                    <a:pt x="1178" y="15188"/>
                  </a:cubicBezTo>
                  <a:cubicBezTo>
                    <a:pt x="1404" y="15840"/>
                    <a:pt x="1705" y="16492"/>
                    <a:pt x="2131" y="17093"/>
                  </a:cubicBezTo>
                  <a:cubicBezTo>
                    <a:pt x="2557" y="17670"/>
                    <a:pt x="3158" y="18196"/>
                    <a:pt x="3960" y="18371"/>
                  </a:cubicBezTo>
                  <a:cubicBezTo>
                    <a:pt x="4077" y="18395"/>
                    <a:pt x="4200" y="18406"/>
                    <a:pt x="4327" y="18406"/>
                  </a:cubicBezTo>
                  <a:cubicBezTo>
                    <a:pt x="4608" y="18406"/>
                    <a:pt x="4904" y="18350"/>
                    <a:pt x="5163" y="18246"/>
                  </a:cubicBezTo>
                  <a:cubicBezTo>
                    <a:pt x="5539" y="18096"/>
                    <a:pt x="5840" y="17845"/>
                    <a:pt x="6091" y="17595"/>
                  </a:cubicBezTo>
                  <a:cubicBezTo>
                    <a:pt x="6617" y="17118"/>
                    <a:pt x="7043" y="16517"/>
                    <a:pt x="7369" y="15890"/>
                  </a:cubicBezTo>
                  <a:cubicBezTo>
                    <a:pt x="8045" y="14662"/>
                    <a:pt x="8396" y="13284"/>
                    <a:pt x="8597" y="11930"/>
                  </a:cubicBezTo>
                  <a:cubicBezTo>
                    <a:pt x="8797" y="10577"/>
                    <a:pt x="8873" y="9198"/>
                    <a:pt x="8797" y="7820"/>
                  </a:cubicBezTo>
                  <a:cubicBezTo>
                    <a:pt x="8697" y="6442"/>
                    <a:pt x="8446" y="5038"/>
                    <a:pt x="7845" y="3760"/>
                  </a:cubicBezTo>
                  <a:cubicBezTo>
                    <a:pt x="7695" y="3434"/>
                    <a:pt x="7519" y="3108"/>
                    <a:pt x="7294" y="2807"/>
                  </a:cubicBezTo>
                  <a:cubicBezTo>
                    <a:pt x="7068" y="2507"/>
                    <a:pt x="6792" y="2231"/>
                    <a:pt x="6416" y="2031"/>
                  </a:cubicBezTo>
                  <a:cubicBezTo>
                    <a:pt x="6150" y="1888"/>
                    <a:pt x="5846" y="1822"/>
                    <a:pt x="5549" y="1822"/>
                  </a:cubicBezTo>
                  <a:cubicBezTo>
                    <a:pt x="5426" y="1822"/>
                    <a:pt x="5305" y="1833"/>
                    <a:pt x="5188" y="1855"/>
                  </a:cubicBezTo>
                  <a:cubicBezTo>
                    <a:pt x="4787" y="1930"/>
                    <a:pt x="4411" y="2106"/>
                    <a:pt x="4111" y="2356"/>
                  </a:cubicBezTo>
                  <a:cubicBezTo>
                    <a:pt x="3484" y="2833"/>
                    <a:pt x="3108" y="3484"/>
                    <a:pt x="2832" y="4136"/>
                  </a:cubicBezTo>
                  <a:cubicBezTo>
                    <a:pt x="2557" y="4787"/>
                    <a:pt x="2381" y="5464"/>
                    <a:pt x="2231" y="6141"/>
                  </a:cubicBezTo>
                  <a:cubicBezTo>
                    <a:pt x="1980" y="7494"/>
                    <a:pt x="1955" y="8898"/>
                    <a:pt x="2131" y="10276"/>
                  </a:cubicBezTo>
                  <a:cubicBezTo>
                    <a:pt x="2206" y="10953"/>
                    <a:pt x="2356" y="11630"/>
                    <a:pt x="2532" y="12281"/>
                  </a:cubicBezTo>
                  <a:cubicBezTo>
                    <a:pt x="2632" y="12632"/>
                    <a:pt x="2732" y="12958"/>
                    <a:pt x="2857" y="13259"/>
                  </a:cubicBezTo>
                  <a:cubicBezTo>
                    <a:pt x="2983" y="13584"/>
                    <a:pt x="3133" y="13935"/>
                    <a:pt x="3359" y="14236"/>
                  </a:cubicBezTo>
                  <a:cubicBezTo>
                    <a:pt x="3484" y="14386"/>
                    <a:pt x="3659" y="14537"/>
                    <a:pt x="3885" y="14612"/>
                  </a:cubicBezTo>
                  <a:cubicBezTo>
                    <a:pt x="3990" y="14659"/>
                    <a:pt x="4100" y="14678"/>
                    <a:pt x="4208" y="14678"/>
                  </a:cubicBezTo>
                  <a:cubicBezTo>
                    <a:pt x="4333" y="14678"/>
                    <a:pt x="4454" y="14652"/>
                    <a:pt x="4562" y="14612"/>
                  </a:cubicBezTo>
                  <a:cubicBezTo>
                    <a:pt x="4963" y="14437"/>
                    <a:pt x="5213" y="14111"/>
                    <a:pt x="5364" y="13785"/>
                  </a:cubicBezTo>
                  <a:cubicBezTo>
                    <a:pt x="5690" y="13133"/>
                    <a:pt x="5815" y="12432"/>
                    <a:pt x="5865" y="11755"/>
                  </a:cubicBezTo>
                  <a:cubicBezTo>
                    <a:pt x="5940" y="11078"/>
                    <a:pt x="5940" y="10402"/>
                    <a:pt x="5940" y="9725"/>
                  </a:cubicBezTo>
                  <a:cubicBezTo>
                    <a:pt x="5940" y="9048"/>
                    <a:pt x="5915" y="8371"/>
                    <a:pt x="5815" y="7695"/>
                  </a:cubicBezTo>
                  <a:cubicBezTo>
                    <a:pt x="5740" y="7018"/>
                    <a:pt x="5589" y="6341"/>
                    <a:pt x="5289" y="5715"/>
                  </a:cubicBezTo>
                  <a:cubicBezTo>
                    <a:pt x="4963" y="5113"/>
                    <a:pt x="4512" y="4537"/>
                    <a:pt x="3885" y="4311"/>
                  </a:cubicBezTo>
                  <a:lnTo>
                    <a:pt x="3885" y="4311"/>
                  </a:lnTo>
                  <a:cubicBezTo>
                    <a:pt x="4512" y="4587"/>
                    <a:pt x="4913" y="5163"/>
                    <a:pt x="5163" y="5765"/>
                  </a:cubicBezTo>
                  <a:cubicBezTo>
                    <a:pt x="5439" y="6391"/>
                    <a:pt x="5564" y="7043"/>
                    <a:pt x="5614" y="7720"/>
                  </a:cubicBezTo>
                  <a:cubicBezTo>
                    <a:pt x="5664" y="8371"/>
                    <a:pt x="5639" y="9048"/>
                    <a:pt x="5614" y="9725"/>
                  </a:cubicBezTo>
                  <a:cubicBezTo>
                    <a:pt x="5589" y="10376"/>
                    <a:pt x="5564" y="11053"/>
                    <a:pt x="5464" y="11705"/>
                  </a:cubicBezTo>
                  <a:cubicBezTo>
                    <a:pt x="5389" y="12356"/>
                    <a:pt x="5238" y="13033"/>
                    <a:pt x="4963" y="13559"/>
                  </a:cubicBezTo>
                  <a:cubicBezTo>
                    <a:pt x="4812" y="13835"/>
                    <a:pt x="4612" y="14061"/>
                    <a:pt x="4386" y="14136"/>
                  </a:cubicBezTo>
                  <a:cubicBezTo>
                    <a:pt x="4324" y="14155"/>
                    <a:pt x="4266" y="14164"/>
                    <a:pt x="4211" y="14164"/>
                  </a:cubicBezTo>
                  <a:cubicBezTo>
                    <a:pt x="4048" y="14164"/>
                    <a:pt x="3916" y="14079"/>
                    <a:pt x="3785" y="13910"/>
                  </a:cubicBezTo>
                  <a:cubicBezTo>
                    <a:pt x="3609" y="13685"/>
                    <a:pt x="3484" y="13384"/>
                    <a:pt x="3384" y="13083"/>
                  </a:cubicBezTo>
                  <a:cubicBezTo>
                    <a:pt x="3284" y="12757"/>
                    <a:pt x="3183" y="12457"/>
                    <a:pt x="3108" y="12131"/>
                  </a:cubicBezTo>
                  <a:cubicBezTo>
                    <a:pt x="2933" y="11504"/>
                    <a:pt x="2832" y="10853"/>
                    <a:pt x="2757" y="10201"/>
                  </a:cubicBezTo>
                  <a:cubicBezTo>
                    <a:pt x="2632" y="8873"/>
                    <a:pt x="2707" y="7569"/>
                    <a:pt x="2958" y="6266"/>
                  </a:cubicBezTo>
                  <a:cubicBezTo>
                    <a:pt x="3083" y="5640"/>
                    <a:pt x="3258" y="4988"/>
                    <a:pt x="3509" y="4411"/>
                  </a:cubicBezTo>
                  <a:cubicBezTo>
                    <a:pt x="3760" y="3835"/>
                    <a:pt x="4111" y="3284"/>
                    <a:pt x="4562" y="2958"/>
                  </a:cubicBezTo>
                  <a:cubicBezTo>
                    <a:pt x="4867" y="2733"/>
                    <a:pt x="5213" y="2601"/>
                    <a:pt x="5541" y="2601"/>
                  </a:cubicBezTo>
                  <a:cubicBezTo>
                    <a:pt x="5725" y="2601"/>
                    <a:pt x="5903" y="2642"/>
                    <a:pt x="6065" y="2732"/>
                  </a:cubicBezTo>
                  <a:cubicBezTo>
                    <a:pt x="6517" y="2958"/>
                    <a:pt x="6868" y="3509"/>
                    <a:pt x="7118" y="4086"/>
                  </a:cubicBezTo>
                  <a:cubicBezTo>
                    <a:pt x="7644" y="5264"/>
                    <a:pt x="7870" y="6567"/>
                    <a:pt x="7945" y="7870"/>
                  </a:cubicBezTo>
                  <a:cubicBezTo>
                    <a:pt x="8045" y="9173"/>
                    <a:pt x="7995" y="10527"/>
                    <a:pt x="7820" y="11805"/>
                  </a:cubicBezTo>
                  <a:cubicBezTo>
                    <a:pt x="7644" y="13108"/>
                    <a:pt x="7294" y="14412"/>
                    <a:pt x="6717" y="15539"/>
                  </a:cubicBezTo>
                  <a:cubicBezTo>
                    <a:pt x="6416" y="16116"/>
                    <a:pt x="6040" y="16642"/>
                    <a:pt x="5589" y="17068"/>
                  </a:cubicBezTo>
                  <a:cubicBezTo>
                    <a:pt x="5364" y="17294"/>
                    <a:pt x="5113" y="17469"/>
                    <a:pt x="4862" y="17569"/>
                  </a:cubicBezTo>
                  <a:cubicBezTo>
                    <a:pt x="4712" y="17636"/>
                    <a:pt x="4539" y="17670"/>
                    <a:pt x="4359" y="17670"/>
                  </a:cubicBezTo>
                  <a:cubicBezTo>
                    <a:pt x="4269" y="17670"/>
                    <a:pt x="4177" y="17661"/>
                    <a:pt x="4086" y="17645"/>
                  </a:cubicBezTo>
                  <a:cubicBezTo>
                    <a:pt x="3559" y="17544"/>
                    <a:pt x="3058" y="17143"/>
                    <a:pt x="2682" y="16667"/>
                  </a:cubicBezTo>
                  <a:cubicBezTo>
                    <a:pt x="2306" y="16166"/>
                    <a:pt x="2005" y="15590"/>
                    <a:pt x="1780" y="14988"/>
                  </a:cubicBezTo>
                  <a:cubicBezTo>
                    <a:pt x="852" y="12507"/>
                    <a:pt x="502" y="9800"/>
                    <a:pt x="727" y="7143"/>
                  </a:cubicBezTo>
                  <a:cubicBezTo>
                    <a:pt x="852" y="5815"/>
                    <a:pt x="1103" y="4512"/>
                    <a:pt x="1579" y="3234"/>
                  </a:cubicBezTo>
                  <a:cubicBezTo>
                    <a:pt x="1805" y="2607"/>
                    <a:pt x="2055" y="2005"/>
                    <a:pt x="2406" y="1429"/>
                  </a:cubicBezTo>
                  <a:cubicBezTo>
                    <a:pt x="2757" y="853"/>
                    <a:pt x="3208" y="326"/>
                    <a:pt x="3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2;p74"/>
            <p:cNvSpPr/>
            <p:nvPr/>
          </p:nvSpPr>
          <p:spPr>
            <a:xfrm flipH="1">
              <a:off x="5066058" y="1276352"/>
              <a:ext cx="2151424" cy="2674006"/>
            </a:xfrm>
            <a:custGeom>
              <a:avLst/>
              <a:gdLst/>
              <a:ahLst/>
              <a:cxnLst/>
              <a:rect l="l" t="t" r="r" b="b"/>
              <a:pathLst>
                <a:path w="143285" h="178089" extrusionOk="0">
                  <a:moveTo>
                    <a:pt x="1" y="1070"/>
                  </a:moveTo>
                  <a:cubicBezTo>
                    <a:pt x="1" y="1070"/>
                    <a:pt x="0" y="1070"/>
                    <a:pt x="0" y="1070"/>
                  </a:cubicBezTo>
                  <a:cubicBezTo>
                    <a:pt x="0" y="1070"/>
                    <a:pt x="1" y="1070"/>
                    <a:pt x="1" y="1070"/>
                  </a:cubicBezTo>
                  <a:close/>
                  <a:moveTo>
                    <a:pt x="113479" y="1"/>
                  </a:moveTo>
                  <a:cubicBezTo>
                    <a:pt x="112850" y="1"/>
                    <a:pt x="112240" y="9"/>
                    <a:pt x="111655" y="18"/>
                  </a:cubicBezTo>
                  <a:cubicBezTo>
                    <a:pt x="110803" y="43"/>
                    <a:pt x="110001" y="43"/>
                    <a:pt x="109274" y="43"/>
                  </a:cubicBezTo>
                  <a:cubicBezTo>
                    <a:pt x="108784" y="34"/>
                    <a:pt x="107959" y="29"/>
                    <a:pt x="106842" y="29"/>
                  </a:cubicBezTo>
                  <a:cubicBezTo>
                    <a:pt x="89357" y="29"/>
                    <a:pt x="221" y="1068"/>
                    <a:pt x="1" y="1070"/>
                  </a:cubicBezTo>
                  <a:lnTo>
                    <a:pt x="1" y="1070"/>
                  </a:lnTo>
                  <a:cubicBezTo>
                    <a:pt x="2" y="1070"/>
                    <a:pt x="7" y="1070"/>
                    <a:pt x="16" y="1070"/>
                  </a:cubicBezTo>
                  <a:cubicBezTo>
                    <a:pt x="588" y="1070"/>
                    <a:pt x="17295" y="1288"/>
                    <a:pt x="18823" y="26710"/>
                  </a:cubicBezTo>
                  <a:cubicBezTo>
                    <a:pt x="19224" y="33627"/>
                    <a:pt x="18472" y="42925"/>
                    <a:pt x="17219" y="53452"/>
                  </a:cubicBezTo>
                  <a:lnTo>
                    <a:pt x="23259" y="55607"/>
                  </a:lnTo>
                  <a:lnTo>
                    <a:pt x="16767" y="57136"/>
                  </a:lnTo>
                  <a:cubicBezTo>
                    <a:pt x="16667" y="57938"/>
                    <a:pt x="16567" y="58715"/>
                    <a:pt x="16467" y="59517"/>
                  </a:cubicBezTo>
                  <a:lnTo>
                    <a:pt x="20702" y="60369"/>
                  </a:lnTo>
                  <a:lnTo>
                    <a:pt x="16166" y="61747"/>
                  </a:lnTo>
                  <a:cubicBezTo>
                    <a:pt x="14236" y="76133"/>
                    <a:pt x="11730" y="92048"/>
                    <a:pt x="10051" y="106860"/>
                  </a:cubicBezTo>
                  <a:lnTo>
                    <a:pt x="14361" y="108414"/>
                  </a:lnTo>
                  <a:lnTo>
                    <a:pt x="9750" y="109492"/>
                  </a:lnTo>
                  <a:cubicBezTo>
                    <a:pt x="9650" y="110570"/>
                    <a:pt x="9524" y="111647"/>
                    <a:pt x="9424" y="112700"/>
                  </a:cubicBezTo>
                  <a:lnTo>
                    <a:pt x="11805" y="113176"/>
                  </a:lnTo>
                  <a:lnTo>
                    <a:pt x="9299" y="113928"/>
                  </a:lnTo>
                  <a:cubicBezTo>
                    <a:pt x="7745" y="130520"/>
                    <a:pt x="7569" y="145081"/>
                    <a:pt x="11003" y="153653"/>
                  </a:cubicBezTo>
                  <a:cubicBezTo>
                    <a:pt x="20778" y="178089"/>
                    <a:pt x="40928" y="177387"/>
                    <a:pt x="49023" y="177713"/>
                  </a:cubicBezTo>
                  <a:lnTo>
                    <a:pt x="143284" y="168966"/>
                  </a:lnTo>
                  <a:cubicBezTo>
                    <a:pt x="133259" y="166735"/>
                    <a:pt x="128096" y="157913"/>
                    <a:pt x="125891" y="145633"/>
                  </a:cubicBezTo>
                  <a:lnTo>
                    <a:pt x="120903" y="144028"/>
                  </a:lnTo>
                  <a:lnTo>
                    <a:pt x="125440" y="142750"/>
                  </a:lnTo>
                  <a:cubicBezTo>
                    <a:pt x="125314" y="141898"/>
                    <a:pt x="125214" y="141046"/>
                    <a:pt x="125114" y="140169"/>
                  </a:cubicBezTo>
                  <a:lnTo>
                    <a:pt x="121530" y="139567"/>
                  </a:lnTo>
                  <a:lnTo>
                    <a:pt x="124913" y="138038"/>
                  </a:lnTo>
                  <a:cubicBezTo>
                    <a:pt x="122758" y="111697"/>
                    <a:pt x="130427" y="74404"/>
                    <a:pt x="134137" y="48589"/>
                  </a:cubicBezTo>
                  <a:lnTo>
                    <a:pt x="128222" y="46710"/>
                  </a:lnTo>
                  <a:lnTo>
                    <a:pt x="134663" y="44880"/>
                  </a:lnTo>
                  <a:cubicBezTo>
                    <a:pt x="134738" y="44329"/>
                    <a:pt x="134813" y="43777"/>
                    <a:pt x="134888" y="43251"/>
                  </a:cubicBezTo>
                  <a:lnTo>
                    <a:pt x="128848" y="42248"/>
                  </a:lnTo>
                  <a:lnTo>
                    <a:pt x="135340" y="39316"/>
                  </a:lnTo>
                  <a:cubicBezTo>
                    <a:pt x="135891" y="34329"/>
                    <a:pt x="136167" y="30043"/>
                    <a:pt x="135991" y="26710"/>
                  </a:cubicBezTo>
                  <a:cubicBezTo>
                    <a:pt x="134752" y="1601"/>
                    <a:pt x="122217" y="1"/>
                    <a:pt x="1134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43;p74"/>
            <p:cNvSpPr/>
            <p:nvPr/>
          </p:nvSpPr>
          <p:spPr>
            <a:xfrm flipH="1">
              <a:off x="5034419" y="3563926"/>
              <a:ext cx="1630974" cy="405345"/>
            </a:xfrm>
            <a:custGeom>
              <a:avLst/>
              <a:gdLst/>
              <a:ahLst/>
              <a:cxnLst/>
              <a:rect l="l" t="t" r="r" b="b"/>
              <a:pathLst>
                <a:path w="108623" h="26996" extrusionOk="0">
                  <a:moveTo>
                    <a:pt x="99398" y="1"/>
                  </a:moveTo>
                  <a:cubicBezTo>
                    <a:pt x="91054" y="1"/>
                    <a:pt x="72224" y="2401"/>
                    <a:pt x="54813" y="3365"/>
                  </a:cubicBezTo>
                  <a:cubicBezTo>
                    <a:pt x="48407" y="3727"/>
                    <a:pt x="41167" y="3852"/>
                    <a:pt x="34209" y="3852"/>
                  </a:cubicBezTo>
                  <a:cubicBezTo>
                    <a:pt x="18517" y="3852"/>
                    <a:pt x="4261" y="3214"/>
                    <a:pt x="4261" y="3214"/>
                  </a:cubicBezTo>
                  <a:lnTo>
                    <a:pt x="1" y="24267"/>
                  </a:lnTo>
                  <a:cubicBezTo>
                    <a:pt x="1" y="24267"/>
                    <a:pt x="17345" y="26995"/>
                    <a:pt x="40051" y="26995"/>
                  </a:cubicBezTo>
                  <a:cubicBezTo>
                    <a:pt x="47813" y="26995"/>
                    <a:pt x="56201" y="26677"/>
                    <a:pt x="64738" y="25821"/>
                  </a:cubicBezTo>
                  <a:cubicBezTo>
                    <a:pt x="98247" y="22463"/>
                    <a:pt x="103761" y="20558"/>
                    <a:pt x="106091" y="18954"/>
                  </a:cubicBezTo>
                  <a:cubicBezTo>
                    <a:pt x="107219" y="18177"/>
                    <a:pt x="108623" y="14242"/>
                    <a:pt x="108172" y="10006"/>
                  </a:cubicBezTo>
                  <a:cubicBezTo>
                    <a:pt x="107695" y="5645"/>
                    <a:pt x="105314" y="984"/>
                    <a:pt x="103009" y="307"/>
                  </a:cubicBezTo>
                  <a:cubicBezTo>
                    <a:pt x="102269" y="93"/>
                    <a:pt x="101035" y="1"/>
                    <a:pt x="99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44;p74"/>
            <p:cNvSpPr/>
            <p:nvPr/>
          </p:nvSpPr>
          <p:spPr>
            <a:xfrm flipH="1">
              <a:off x="6522380" y="3615521"/>
              <a:ext cx="220165" cy="314264"/>
            </a:xfrm>
            <a:custGeom>
              <a:avLst/>
              <a:gdLst/>
              <a:ahLst/>
              <a:cxnLst/>
              <a:rect l="l" t="t" r="r" b="b"/>
              <a:pathLst>
                <a:path w="14663" h="20930" extrusionOk="0">
                  <a:moveTo>
                    <a:pt x="8657" y="1"/>
                  </a:moveTo>
                  <a:cubicBezTo>
                    <a:pt x="5498" y="1"/>
                    <a:pt x="2245" y="3896"/>
                    <a:pt x="1179" y="9227"/>
                  </a:cubicBezTo>
                  <a:cubicBezTo>
                    <a:pt x="1" y="14966"/>
                    <a:pt x="1830" y="20179"/>
                    <a:pt x="5239" y="20856"/>
                  </a:cubicBezTo>
                  <a:cubicBezTo>
                    <a:pt x="5487" y="20905"/>
                    <a:pt x="5736" y="20929"/>
                    <a:pt x="5986" y="20929"/>
                  </a:cubicBezTo>
                  <a:cubicBezTo>
                    <a:pt x="9170" y="20929"/>
                    <a:pt x="12417" y="17030"/>
                    <a:pt x="13510" y="11708"/>
                  </a:cubicBezTo>
                  <a:cubicBezTo>
                    <a:pt x="14662" y="5969"/>
                    <a:pt x="12833" y="756"/>
                    <a:pt x="9424" y="79"/>
                  </a:cubicBezTo>
                  <a:cubicBezTo>
                    <a:pt x="9170" y="26"/>
                    <a:pt x="8914" y="1"/>
                    <a:pt x="8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45;p74"/>
            <p:cNvSpPr/>
            <p:nvPr/>
          </p:nvSpPr>
          <p:spPr>
            <a:xfrm flipH="1">
              <a:off x="6556627" y="3615191"/>
              <a:ext cx="145646" cy="280510"/>
            </a:xfrm>
            <a:custGeom>
              <a:avLst/>
              <a:gdLst/>
              <a:ahLst/>
              <a:cxnLst/>
              <a:rect l="l" t="t" r="r" b="b"/>
              <a:pathLst>
                <a:path w="9700" h="18682" extrusionOk="0">
                  <a:moveTo>
                    <a:pt x="6066" y="1"/>
                  </a:moveTo>
                  <a:lnTo>
                    <a:pt x="6066" y="1"/>
                  </a:lnTo>
                  <a:cubicBezTo>
                    <a:pt x="5389" y="201"/>
                    <a:pt x="4787" y="627"/>
                    <a:pt x="4286" y="1104"/>
                  </a:cubicBezTo>
                  <a:cubicBezTo>
                    <a:pt x="3785" y="1580"/>
                    <a:pt x="3359" y="2131"/>
                    <a:pt x="2983" y="2708"/>
                  </a:cubicBezTo>
                  <a:cubicBezTo>
                    <a:pt x="2206" y="3861"/>
                    <a:pt x="1604" y="5139"/>
                    <a:pt x="1153" y="6467"/>
                  </a:cubicBezTo>
                  <a:cubicBezTo>
                    <a:pt x="276" y="9124"/>
                    <a:pt x="0" y="11981"/>
                    <a:pt x="351" y="14763"/>
                  </a:cubicBezTo>
                  <a:cubicBezTo>
                    <a:pt x="452" y="15465"/>
                    <a:pt x="602" y="16191"/>
                    <a:pt x="928" y="16868"/>
                  </a:cubicBezTo>
                  <a:cubicBezTo>
                    <a:pt x="1229" y="17520"/>
                    <a:pt x="1755" y="18171"/>
                    <a:pt x="2507" y="18497"/>
                  </a:cubicBezTo>
                  <a:cubicBezTo>
                    <a:pt x="2770" y="18620"/>
                    <a:pt x="3058" y="18681"/>
                    <a:pt x="3353" y="18681"/>
                  </a:cubicBezTo>
                  <a:cubicBezTo>
                    <a:pt x="3479" y="18681"/>
                    <a:pt x="3607" y="18670"/>
                    <a:pt x="3735" y="18648"/>
                  </a:cubicBezTo>
                  <a:cubicBezTo>
                    <a:pt x="4136" y="18547"/>
                    <a:pt x="4487" y="18372"/>
                    <a:pt x="4787" y="18171"/>
                  </a:cubicBezTo>
                  <a:cubicBezTo>
                    <a:pt x="5414" y="17795"/>
                    <a:pt x="5965" y="17294"/>
                    <a:pt x="6442" y="16743"/>
                  </a:cubicBezTo>
                  <a:cubicBezTo>
                    <a:pt x="7344" y="15615"/>
                    <a:pt x="7995" y="14312"/>
                    <a:pt x="8472" y="12983"/>
                  </a:cubicBezTo>
                  <a:cubicBezTo>
                    <a:pt x="8948" y="11655"/>
                    <a:pt x="9299" y="10302"/>
                    <a:pt x="9499" y="8898"/>
                  </a:cubicBezTo>
                  <a:cubicBezTo>
                    <a:pt x="9675" y="7495"/>
                    <a:pt x="9700" y="6041"/>
                    <a:pt x="9374" y="4637"/>
                  </a:cubicBezTo>
                  <a:cubicBezTo>
                    <a:pt x="9299" y="4262"/>
                    <a:pt x="9173" y="3911"/>
                    <a:pt x="9023" y="3560"/>
                  </a:cubicBezTo>
                  <a:cubicBezTo>
                    <a:pt x="8848" y="3209"/>
                    <a:pt x="8622" y="2883"/>
                    <a:pt x="8271" y="2607"/>
                  </a:cubicBezTo>
                  <a:cubicBezTo>
                    <a:pt x="7945" y="2332"/>
                    <a:pt x="7494" y="2181"/>
                    <a:pt x="7093" y="2181"/>
                  </a:cubicBezTo>
                  <a:cubicBezTo>
                    <a:pt x="6667" y="2181"/>
                    <a:pt x="6266" y="2282"/>
                    <a:pt x="5915" y="2457"/>
                  </a:cubicBezTo>
                  <a:cubicBezTo>
                    <a:pt x="5188" y="2808"/>
                    <a:pt x="4687" y="3384"/>
                    <a:pt x="4261" y="3986"/>
                  </a:cubicBezTo>
                  <a:cubicBezTo>
                    <a:pt x="3860" y="4587"/>
                    <a:pt x="3534" y="5214"/>
                    <a:pt x="3259" y="5891"/>
                  </a:cubicBezTo>
                  <a:cubicBezTo>
                    <a:pt x="2732" y="7194"/>
                    <a:pt x="2406" y="8597"/>
                    <a:pt x="2306" y="10001"/>
                  </a:cubicBezTo>
                  <a:cubicBezTo>
                    <a:pt x="2256" y="10703"/>
                    <a:pt x="2256" y="11430"/>
                    <a:pt x="2306" y="12131"/>
                  </a:cubicBezTo>
                  <a:cubicBezTo>
                    <a:pt x="2331" y="12482"/>
                    <a:pt x="2381" y="12833"/>
                    <a:pt x="2457" y="13184"/>
                  </a:cubicBezTo>
                  <a:cubicBezTo>
                    <a:pt x="2507" y="13535"/>
                    <a:pt x="2582" y="13886"/>
                    <a:pt x="2757" y="14262"/>
                  </a:cubicBezTo>
                  <a:cubicBezTo>
                    <a:pt x="2858" y="14437"/>
                    <a:pt x="2983" y="14612"/>
                    <a:pt x="3183" y="14738"/>
                  </a:cubicBezTo>
                  <a:cubicBezTo>
                    <a:pt x="3339" y="14835"/>
                    <a:pt x="3524" y="14872"/>
                    <a:pt x="3705" y="14872"/>
                  </a:cubicBezTo>
                  <a:cubicBezTo>
                    <a:pt x="3757" y="14872"/>
                    <a:pt x="3809" y="14869"/>
                    <a:pt x="3860" y="14863"/>
                  </a:cubicBezTo>
                  <a:cubicBezTo>
                    <a:pt x="4286" y="14788"/>
                    <a:pt x="4612" y="14487"/>
                    <a:pt x="4838" y="14211"/>
                  </a:cubicBezTo>
                  <a:cubicBezTo>
                    <a:pt x="5314" y="13610"/>
                    <a:pt x="5564" y="12933"/>
                    <a:pt x="5765" y="12257"/>
                  </a:cubicBezTo>
                  <a:cubicBezTo>
                    <a:pt x="5965" y="11580"/>
                    <a:pt x="6116" y="10903"/>
                    <a:pt x="6241" y="10226"/>
                  </a:cubicBezTo>
                  <a:cubicBezTo>
                    <a:pt x="6366" y="9550"/>
                    <a:pt x="6492" y="8873"/>
                    <a:pt x="6542" y="8171"/>
                  </a:cubicBezTo>
                  <a:cubicBezTo>
                    <a:pt x="6592" y="7470"/>
                    <a:pt x="6567" y="6768"/>
                    <a:pt x="6391" y="6066"/>
                  </a:cubicBezTo>
                  <a:cubicBezTo>
                    <a:pt x="6216" y="5414"/>
                    <a:pt x="5865" y="4738"/>
                    <a:pt x="5264" y="4362"/>
                  </a:cubicBezTo>
                  <a:lnTo>
                    <a:pt x="5264" y="4362"/>
                  </a:lnTo>
                  <a:cubicBezTo>
                    <a:pt x="5840" y="4763"/>
                    <a:pt x="6141" y="5439"/>
                    <a:pt x="6266" y="6116"/>
                  </a:cubicBezTo>
                  <a:cubicBezTo>
                    <a:pt x="6417" y="6768"/>
                    <a:pt x="6417" y="7470"/>
                    <a:pt x="6316" y="8146"/>
                  </a:cubicBezTo>
                  <a:cubicBezTo>
                    <a:pt x="6241" y="8823"/>
                    <a:pt x="6091" y="9500"/>
                    <a:pt x="5940" y="10151"/>
                  </a:cubicBezTo>
                  <a:cubicBezTo>
                    <a:pt x="5765" y="10828"/>
                    <a:pt x="5589" y="11505"/>
                    <a:pt x="5389" y="12131"/>
                  </a:cubicBezTo>
                  <a:cubicBezTo>
                    <a:pt x="5163" y="12783"/>
                    <a:pt x="4888" y="13409"/>
                    <a:pt x="4487" y="13911"/>
                  </a:cubicBezTo>
                  <a:cubicBezTo>
                    <a:pt x="4286" y="14136"/>
                    <a:pt x="4036" y="14337"/>
                    <a:pt x="3785" y="14362"/>
                  </a:cubicBezTo>
                  <a:cubicBezTo>
                    <a:pt x="3749" y="14369"/>
                    <a:pt x="3714" y="14373"/>
                    <a:pt x="3681" y="14373"/>
                  </a:cubicBezTo>
                  <a:cubicBezTo>
                    <a:pt x="3485" y="14373"/>
                    <a:pt x="3341" y="14247"/>
                    <a:pt x="3234" y="14011"/>
                  </a:cubicBezTo>
                  <a:cubicBezTo>
                    <a:pt x="3108" y="13760"/>
                    <a:pt x="3033" y="13435"/>
                    <a:pt x="3008" y="13084"/>
                  </a:cubicBezTo>
                  <a:cubicBezTo>
                    <a:pt x="2958" y="12758"/>
                    <a:pt x="2908" y="12432"/>
                    <a:pt x="2908" y="12081"/>
                  </a:cubicBezTo>
                  <a:cubicBezTo>
                    <a:pt x="2858" y="11404"/>
                    <a:pt x="2883" y="10728"/>
                    <a:pt x="2958" y="10051"/>
                  </a:cubicBezTo>
                  <a:cubicBezTo>
                    <a:pt x="3083" y="8723"/>
                    <a:pt x="3409" y="7394"/>
                    <a:pt x="3935" y="6166"/>
                  </a:cubicBezTo>
                  <a:cubicBezTo>
                    <a:pt x="4186" y="5540"/>
                    <a:pt x="4487" y="4938"/>
                    <a:pt x="4863" y="4412"/>
                  </a:cubicBezTo>
                  <a:cubicBezTo>
                    <a:pt x="5239" y="3886"/>
                    <a:pt x="5715" y="3384"/>
                    <a:pt x="6241" y="3134"/>
                  </a:cubicBezTo>
                  <a:cubicBezTo>
                    <a:pt x="6487" y="3017"/>
                    <a:pt x="6755" y="2954"/>
                    <a:pt x="7011" y="2954"/>
                  </a:cubicBezTo>
                  <a:cubicBezTo>
                    <a:pt x="7304" y="2954"/>
                    <a:pt x="7581" y="3035"/>
                    <a:pt x="7795" y="3209"/>
                  </a:cubicBezTo>
                  <a:cubicBezTo>
                    <a:pt x="8221" y="3560"/>
                    <a:pt x="8447" y="4186"/>
                    <a:pt x="8597" y="4813"/>
                  </a:cubicBezTo>
                  <a:cubicBezTo>
                    <a:pt x="8873" y="6091"/>
                    <a:pt x="8848" y="7445"/>
                    <a:pt x="8672" y="8773"/>
                  </a:cubicBezTo>
                  <a:cubicBezTo>
                    <a:pt x="8472" y="10126"/>
                    <a:pt x="8171" y="11455"/>
                    <a:pt x="7720" y="12733"/>
                  </a:cubicBezTo>
                  <a:cubicBezTo>
                    <a:pt x="7269" y="13986"/>
                    <a:pt x="6667" y="15214"/>
                    <a:pt x="5840" y="16242"/>
                  </a:cubicBezTo>
                  <a:cubicBezTo>
                    <a:pt x="5439" y="16768"/>
                    <a:pt x="4938" y="17219"/>
                    <a:pt x="4411" y="17545"/>
                  </a:cubicBezTo>
                  <a:cubicBezTo>
                    <a:pt x="4136" y="17720"/>
                    <a:pt x="3860" y="17871"/>
                    <a:pt x="3584" y="17921"/>
                  </a:cubicBezTo>
                  <a:cubicBezTo>
                    <a:pt x="3493" y="17937"/>
                    <a:pt x="3401" y="17946"/>
                    <a:pt x="3310" y="17946"/>
                  </a:cubicBezTo>
                  <a:cubicBezTo>
                    <a:pt x="3128" y="17946"/>
                    <a:pt x="2949" y="17912"/>
                    <a:pt x="2782" y="17846"/>
                  </a:cubicBezTo>
                  <a:cubicBezTo>
                    <a:pt x="2256" y="17620"/>
                    <a:pt x="1830" y="17119"/>
                    <a:pt x="1554" y="16567"/>
                  </a:cubicBezTo>
                  <a:cubicBezTo>
                    <a:pt x="1279" y="15991"/>
                    <a:pt x="1103" y="15339"/>
                    <a:pt x="978" y="14663"/>
                  </a:cubicBezTo>
                  <a:cubicBezTo>
                    <a:pt x="552" y="12006"/>
                    <a:pt x="752" y="9199"/>
                    <a:pt x="1529" y="6592"/>
                  </a:cubicBezTo>
                  <a:cubicBezTo>
                    <a:pt x="1930" y="5289"/>
                    <a:pt x="2457" y="4011"/>
                    <a:pt x="3158" y="2833"/>
                  </a:cubicBezTo>
                  <a:cubicBezTo>
                    <a:pt x="3509" y="2257"/>
                    <a:pt x="3910" y="1680"/>
                    <a:pt x="4386" y="1179"/>
                  </a:cubicBezTo>
                  <a:cubicBezTo>
                    <a:pt x="4863" y="678"/>
                    <a:pt x="5389" y="226"/>
                    <a:pt x="6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46;p74"/>
            <p:cNvSpPr/>
            <p:nvPr/>
          </p:nvSpPr>
          <p:spPr>
            <a:xfrm flipH="1">
              <a:off x="5382813" y="3004778"/>
              <a:ext cx="12808" cy="298798"/>
            </a:xfrm>
            <a:custGeom>
              <a:avLst/>
              <a:gdLst/>
              <a:ahLst/>
              <a:cxnLst/>
              <a:rect l="l" t="t" r="r" b="b"/>
              <a:pathLst>
                <a:path w="853" h="19900" extrusionOk="0">
                  <a:moveTo>
                    <a:pt x="777" y="0"/>
                  </a:moveTo>
                  <a:cubicBezTo>
                    <a:pt x="502" y="1654"/>
                    <a:pt x="326" y="3308"/>
                    <a:pt x="201" y="4962"/>
                  </a:cubicBezTo>
                  <a:cubicBezTo>
                    <a:pt x="76" y="6617"/>
                    <a:pt x="0" y="8296"/>
                    <a:pt x="0" y="9950"/>
                  </a:cubicBezTo>
                  <a:cubicBezTo>
                    <a:pt x="0" y="11604"/>
                    <a:pt x="26" y="13283"/>
                    <a:pt x="126" y="14937"/>
                  </a:cubicBezTo>
                  <a:cubicBezTo>
                    <a:pt x="251" y="16592"/>
                    <a:pt x="401" y="18246"/>
                    <a:pt x="677" y="19900"/>
                  </a:cubicBezTo>
                  <a:cubicBezTo>
                    <a:pt x="752" y="18221"/>
                    <a:pt x="777" y="16567"/>
                    <a:pt x="777" y="14912"/>
                  </a:cubicBezTo>
                  <a:lnTo>
                    <a:pt x="828" y="9950"/>
                  </a:lnTo>
                  <a:lnTo>
                    <a:pt x="853" y="4988"/>
                  </a:lnTo>
                  <a:cubicBezTo>
                    <a:pt x="853" y="3333"/>
                    <a:pt x="828" y="1679"/>
                    <a:pt x="77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47;p74"/>
            <p:cNvSpPr/>
            <p:nvPr/>
          </p:nvSpPr>
          <p:spPr>
            <a:xfrm flipH="1">
              <a:off x="5456571" y="3370191"/>
              <a:ext cx="13183" cy="69264"/>
            </a:xfrm>
            <a:custGeom>
              <a:avLst/>
              <a:gdLst/>
              <a:ahLst/>
              <a:cxnLst/>
              <a:rect l="l" t="t" r="r" b="b"/>
              <a:pathLst>
                <a:path w="878" h="4613" extrusionOk="0">
                  <a:moveTo>
                    <a:pt x="301" y="1"/>
                  </a:moveTo>
                  <a:cubicBezTo>
                    <a:pt x="150" y="402"/>
                    <a:pt x="100" y="803"/>
                    <a:pt x="50" y="1179"/>
                  </a:cubicBezTo>
                  <a:cubicBezTo>
                    <a:pt x="0" y="1580"/>
                    <a:pt x="0" y="1956"/>
                    <a:pt x="25" y="2332"/>
                  </a:cubicBezTo>
                  <a:cubicBezTo>
                    <a:pt x="50" y="2733"/>
                    <a:pt x="100" y="3109"/>
                    <a:pt x="176" y="3485"/>
                  </a:cubicBezTo>
                  <a:cubicBezTo>
                    <a:pt x="276" y="3861"/>
                    <a:pt x="376" y="4237"/>
                    <a:pt x="577" y="4613"/>
                  </a:cubicBezTo>
                  <a:cubicBezTo>
                    <a:pt x="727" y="4237"/>
                    <a:pt x="802" y="3836"/>
                    <a:pt x="827" y="3460"/>
                  </a:cubicBezTo>
                  <a:cubicBezTo>
                    <a:pt x="877" y="3059"/>
                    <a:pt x="877" y="2683"/>
                    <a:pt x="852" y="2282"/>
                  </a:cubicBezTo>
                  <a:cubicBezTo>
                    <a:pt x="827" y="1906"/>
                    <a:pt x="777" y="1530"/>
                    <a:pt x="702" y="1154"/>
                  </a:cubicBezTo>
                  <a:cubicBezTo>
                    <a:pt x="602" y="753"/>
                    <a:pt x="501" y="377"/>
                    <a:pt x="301" y="1"/>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48;p74"/>
            <p:cNvSpPr/>
            <p:nvPr/>
          </p:nvSpPr>
          <p:spPr>
            <a:xfrm flipH="1">
              <a:off x="5453944" y="3258052"/>
              <a:ext cx="12808" cy="62102"/>
            </a:xfrm>
            <a:custGeom>
              <a:avLst/>
              <a:gdLst/>
              <a:ahLst/>
              <a:cxnLst/>
              <a:rect l="l" t="t" r="r" b="b"/>
              <a:pathLst>
                <a:path w="853" h="4136" extrusionOk="0">
                  <a:moveTo>
                    <a:pt x="427" y="0"/>
                  </a:moveTo>
                  <a:cubicBezTo>
                    <a:pt x="251" y="351"/>
                    <a:pt x="176" y="677"/>
                    <a:pt x="101" y="1028"/>
                  </a:cubicBezTo>
                  <a:cubicBezTo>
                    <a:pt x="26" y="1379"/>
                    <a:pt x="1" y="1730"/>
                    <a:pt x="1" y="2055"/>
                  </a:cubicBezTo>
                  <a:cubicBezTo>
                    <a:pt x="1" y="2406"/>
                    <a:pt x="26" y="2757"/>
                    <a:pt x="101" y="3108"/>
                  </a:cubicBezTo>
                  <a:cubicBezTo>
                    <a:pt x="151" y="3434"/>
                    <a:pt x="251" y="3785"/>
                    <a:pt x="427" y="4136"/>
                  </a:cubicBezTo>
                  <a:cubicBezTo>
                    <a:pt x="602" y="3785"/>
                    <a:pt x="677" y="3434"/>
                    <a:pt x="752" y="3108"/>
                  </a:cubicBezTo>
                  <a:cubicBezTo>
                    <a:pt x="828" y="2757"/>
                    <a:pt x="853" y="2406"/>
                    <a:pt x="853" y="2055"/>
                  </a:cubicBezTo>
                  <a:cubicBezTo>
                    <a:pt x="853" y="1730"/>
                    <a:pt x="803" y="1379"/>
                    <a:pt x="752" y="1028"/>
                  </a:cubicBezTo>
                  <a:cubicBezTo>
                    <a:pt x="677" y="677"/>
                    <a:pt x="602" y="351"/>
                    <a:pt x="42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49;p74"/>
            <p:cNvSpPr/>
            <p:nvPr/>
          </p:nvSpPr>
          <p:spPr>
            <a:xfrm flipH="1">
              <a:off x="5318831" y="2417309"/>
              <a:ext cx="12808" cy="157688"/>
            </a:xfrm>
            <a:custGeom>
              <a:avLst/>
              <a:gdLst/>
              <a:ahLst/>
              <a:cxnLst/>
              <a:rect l="l" t="t" r="r" b="b"/>
              <a:pathLst>
                <a:path w="853" h="10502" extrusionOk="0">
                  <a:moveTo>
                    <a:pt x="326" y="0"/>
                  </a:moveTo>
                  <a:cubicBezTo>
                    <a:pt x="201" y="877"/>
                    <a:pt x="150" y="1754"/>
                    <a:pt x="100" y="2632"/>
                  </a:cubicBezTo>
                  <a:cubicBezTo>
                    <a:pt x="50" y="3509"/>
                    <a:pt x="50" y="4386"/>
                    <a:pt x="25" y="5238"/>
                  </a:cubicBezTo>
                  <a:cubicBezTo>
                    <a:pt x="0" y="6115"/>
                    <a:pt x="0" y="6993"/>
                    <a:pt x="25" y="7870"/>
                  </a:cubicBezTo>
                  <a:cubicBezTo>
                    <a:pt x="25" y="8722"/>
                    <a:pt x="50" y="9599"/>
                    <a:pt x="150" y="10501"/>
                  </a:cubicBezTo>
                  <a:cubicBezTo>
                    <a:pt x="401" y="9649"/>
                    <a:pt x="552" y="8772"/>
                    <a:pt x="677" y="7895"/>
                  </a:cubicBezTo>
                  <a:cubicBezTo>
                    <a:pt x="777" y="7018"/>
                    <a:pt x="827" y="6140"/>
                    <a:pt x="852" y="5263"/>
                  </a:cubicBezTo>
                  <a:cubicBezTo>
                    <a:pt x="852" y="4386"/>
                    <a:pt x="827" y="3509"/>
                    <a:pt x="752" y="2632"/>
                  </a:cubicBezTo>
                  <a:cubicBezTo>
                    <a:pt x="677" y="1729"/>
                    <a:pt x="552" y="877"/>
                    <a:pt x="326"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50;p74"/>
            <p:cNvSpPr/>
            <p:nvPr/>
          </p:nvSpPr>
          <p:spPr>
            <a:xfrm flipH="1">
              <a:off x="7371405" y="1518980"/>
              <a:ext cx="164459" cy="318753"/>
            </a:xfrm>
            <a:custGeom>
              <a:avLst/>
              <a:gdLst/>
              <a:ahLst/>
              <a:cxnLst/>
              <a:rect l="l" t="t" r="r" b="b"/>
              <a:pathLst>
                <a:path w="10953" h="21229" extrusionOk="0">
                  <a:moveTo>
                    <a:pt x="1479" y="0"/>
                  </a:moveTo>
                  <a:lnTo>
                    <a:pt x="0" y="351"/>
                  </a:lnTo>
                  <a:lnTo>
                    <a:pt x="4837" y="21228"/>
                  </a:lnTo>
                  <a:lnTo>
                    <a:pt x="8146" y="21203"/>
                  </a:lnTo>
                  <a:cubicBezTo>
                    <a:pt x="10502" y="18121"/>
                    <a:pt x="10953" y="13735"/>
                    <a:pt x="9299" y="10251"/>
                  </a:cubicBezTo>
                  <a:cubicBezTo>
                    <a:pt x="7469" y="6391"/>
                    <a:pt x="3233" y="3885"/>
                    <a:pt x="1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51;p74"/>
            <p:cNvSpPr/>
            <p:nvPr/>
          </p:nvSpPr>
          <p:spPr>
            <a:xfrm flipH="1">
              <a:off x="7447788" y="1520481"/>
              <a:ext cx="133243" cy="334940"/>
            </a:xfrm>
            <a:custGeom>
              <a:avLst/>
              <a:gdLst/>
              <a:ahLst/>
              <a:cxnLst/>
              <a:rect l="l" t="t" r="r" b="b"/>
              <a:pathLst>
                <a:path w="8874" h="22307" extrusionOk="0">
                  <a:moveTo>
                    <a:pt x="4036" y="0"/>
                  </a:moveTo>
                  <a:lnTo>
                    <a:pt x="2557" y="351"/>
                  </a:lnTo>
                  <a:cubicBezTo>
                    <a:pt x="2708" y="4612"/>
                    <a:pt x="1" y="8747"/>
                    <a:pt x="51" y="12983"/>
                  </a:cubicBezTo>
                  <a:cubicBezTo>
                    <a:pt x="101" y="16843"/>
                    <a:pt x="2457" y="20602"/>
                    <a:pt x="5916" y="22306"/>
                  </a:cubicBezTo>
                  <a:lnTo>
                    <a:pt x="8873" y="20878"/>
                  </a:lnTo>
                  <a:lnTo>
                    <a:pt x="40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52;p74"/>
            <p:cNvSpPr/>
            <p:nvPr/>
          </p:nvSpPr>
          <p:spPr>
            <a:xfrm flipH="1">
              <a:off x="7466615" y="1520481"/>
              <a:ext cx="70000" cy="232207"/>
            </a:xfrm>
            <a:custGeom>
              <a:avLst/>
              <a:gdLst/>
              <a:ahLst/>
              <a:cxnLst/>
              <a:rect l="l" t="t" r="r" b="b"/>
              <a:pathLst>
                <a:path w="4662" h="15465" extrusionOk="0">
                  <a:moveTo>
                    <a:pt x="1128" y="0"/>
                  </a:moveTo>
                  <a:lnTo>
                    <a:pt x="0" y="251"/>
                  </a:lnTo>
                  <a:lnTo>
                    <a:pt x="3534" y="15464"/>
                  </a:lnTo>
                  <a:lnTo>
                    <a:pt x="4662" y="15188"/>
                  </a:lnTo>
                  <a:lnTo>
                    <a:pt x="1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53;p74"/>
            <p:cNvSpPr/>
            <p:nvPr/>
          </p:nvSpPr>
          <p:spPr>
            <a:xfrm flipH="1">
              <a:off x="7439511" y="1712310"/>
              <a:ext cx="76036" cy="69204"/>
            </a:xfrm>
            <a:custGeom>
              <a:avLst/>
              <a:gdLst/>
              <a:ahLst/>
              <a:cxnLst/>
              <a:rect l="l" t="t" r="r" b="b"/>
              <a:pathLst>
                <a:path w="5064" h="4609" extrusionOk="0">
                  <a:moveTo>
                    <a:pt x="2525" y="1"/>
                  </a:moveTo>
                  <a:cubicBezTo>
                    <a:pt x="2354" y="1"/>
                    <a:pt x="2180" y="19"/>
                    <a:pt x="2006" y="58"/>
                  </a:cubicBezTo>
                  <a:cubicBezTo>
                    <a:pt x="753" y="358"/>
                    <a:pt x="1" y="1586"/>
                    <a:pt x="276" y="2839"/>
                  </a:cubicBezTo>
                  <a:cubicBezTo>
                    <a:pt x="533" y="3889"/>
                    <a:pt x="1467" y="4609"/>
                    <a:pt x="2515" y="4609"/>
                  </a:cubicBezTo>
                  <a:cubicBezTo>
                    <a:pt x="2694" y="4609"/>
                    <a:pt x="2876" y="4588"/>
                    <a:pt x="3058" y="4544"/>
                  </a:cubicBezTo>
                  <a:cubicBezTo>
                    <a:pt x="4286" y="4268"/>
                    <a:pt x="5063" y="3015"/>
                    <a:pt x="4788" y="1787"/>
                  </a:cubicBezTo>
                  <a:cubicBezTo>
                    <a:pt x="4529" y="708"/>
                    <a:pt x="3583" y="1"/>
                    <a:pt x="2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54;p74"/>
            <p:cNvSpPr/>
            <p:nvPr/>
          </p:nvSpPr>
          <p:spPr>
            <a:xfrm flipH="1">
              <a:off x="7242311" y="2393974"/>
              <a:ext cx="136621" cy="120811"/>
            </a:xfrm>
            <a:custGeom>
              <a:avLst/>
              <a:gdLst/>
              <a:ahLst/>
              <a:cxnLst/>
              <a:rect l="l" t="t" r="r" b="b"/>
              <a:pathLst>
                <a:path w="9099" h="8046" extrusionOk="0">
                  <a:moveTo>
                    <a:pt x="7620" y="0"/>
                  </a:moveTo>
                  <a:lnTo>
                    <a:pt x="1" y="1755"/>
                  </a:lnTo>
                  <a:cubicBezTo>
                    <a:pt x="502" y="3860"/>
                    <a:pt x="978" y="5990"/>
                    <a:pt x="1454" y="8045"/>
                  </a:cubicBezTo>
                  <a:lnTo>
                    <a:pt x="9098" y="6266"/>
                  </a:lnTo>
                  <a:cubicBezTo>
                    <a:pt x="8597" y="4211"/>
                    <a:pt x="8121" y="2105"/>
                    <a:pt x="7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55;p74"/>
            <p:cNvSpPr/>
            <p:nvPr/>
          </p:nvSpPr>
          <p:spPr>
            <a:xfrm flipH="1">
              <a:off x="7147473" y="2730797"/>
              <a:ext cx="161456" cy="126832"/>
            </a:xfrm>
            <a:custGeom>
              <a:avLst/>
              <a:gdLst/>
              <a:ahLst/>
              <a:cxnLst/>
              <a:rect l="l" t="t" r="r" b="b"/>
              <a:pathLst>
                <a:path w="10753" h="8447" extrusionOk="0">
                  <a:moveTo>
                    <a:pt x="8797" y="0"/>
                  </a:moveTo>
                  <a:lnTo>
                    <a:pt x="0" y="2030"/>
                  </a:lnTo>
                  <a:cubicBezTo>
                    <a:pt x="326" y="4060"/>
                    <a:pt x="652" y="6191"/>
                    <a:pt x="953" y="8446"/>
                  </a:cubicBezTo>
                  <a:lnTo>
                    <a:pt x="10752" y="6166"/>
                  </a:lnTo>
                  <a:cubicBezTo>
                    <a:pt x="10050" y="4010"/>
                    <a:pt x="9399" y="1955"/>
                    <a:pt x="8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56;p74"/>
            <p:cNvSpPr/>
            <p:nvPr/>
          </p:nvSpPr>
          <p:spPr>
            <a:xfrm flipH="1">
              <a:off x="6832022" y="2823370"/>
              <a:ext cx="462612" cy="1067521"/>
            </a:xfrm>
            <a:custGeom>
              <a:avLst/>
              <a:gdLst/>
              <a:ahLst/>
              <a:cxnLst/>
              <a:rect l="l" t="t" r="r" b="b"/>
              <a:pathLst>
                <a:path w="30810" h="71097" extrusionOk="0">
                  <a:moveTo>
                    <a:pt x="9800" y="1"/>
                  </a:moveTo>
                  <a:lnTo>
                    <a:pt x="1" y="2281"/>
                  </a:lnTo>
                  <a:cubicBezTo>
                    <a:pt x="2883" y="22632"/>
                    <a:pt x="5640" y="50953"/>
                    <a:pt x="8296" y="62407"/>
                  </a:cubicBezTo>
                  <a:cubicBezTo>
                    <a:pt x="9693" y="68435"/>
                    <a:pt x="14117" y="71097"/>
                    <a:pt x="18541" y="71097"/>
                  </a:cubicBezTo>
                  <a:cubicBezTo>
                    <a:pt x="24675" y="71097"/>
                    <a:pt x="30810" y="65978"/>
                    <a:pt x="28873" y="57620"/>
                  </a:cubicBezTo>
                  <a:cubicBezTo>
                    <a:pt x="26216" y="46166"/>
                    <a:pt x="16191" y="19550"/>
                    <a:pt x="9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57;p74"/>
            <p:cNvSpPr/>
            <p:nvPr/>
          </p:nvSpPr>
          <p:spPr>
            <a:xfrm flipH="1">
              <a:off x="7176830" y="2488049"/>
              <a:ext cx="180270" cy="273228"/>
            </a:xfrm>
            <a:custGeom>
              <a:avLst/>
              <a:gdLst/>
              <a:ahLst/>
              <a:cxnLst/>
              <a:rect l="l" t="t" r="r" b="b"/>
              <a:pathLst>
                <a:path w="12006" h="18197" extrusionOk="0">
                  <a:moveTo>
                    <a:pt x="7644" y="1"/>
                  </a:moveTo>
                  <a:lnTo>
                    <a:pt x="0" y="1780"/>
                  </a:lnTo>
                  <a:cubicBezTo>
                    <a:pt x="702" y="4988"/>
                    <a:pt x="1379" y="8096"/>
                    <a:pt x="1930" y="10953"/>
                  </a:cubicBezTo>
                  <a:cubicBezTo>
                    <a:pt x="2356" y="13084"/>
                    <a:pt x="2782" y="15540"/>
                    <a:pt x="3208" y="18196"/>
                  </a:cubicBezTo>
                  <a:lnTo>
                    <a:pt x="12005" y="16166"/>
                  </a:lnTo>
                  <a:cubicBezTo>
                    <a:pt x="11203" y="13585"/>
                    <a:pt x="10501" y="11204"/>
                    <a:pt x="9950" y="9099"/>
                  </a:cubicBezTo>
                  <a:cubicBezTo>
                    <a:pt x="9198" y="6292"/>
                    <a:pt x="8421" y="3209"/>
                    <a:pt x="7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58;p74"/>
            <p:cNvSpPr/>
            <p:nvPr/>
          </p:nvSpPr>
          <p:spPr>
            <a:xfrm flipH="1">
              <a:off x="7297634" y="1911496"/>
              <a:ext cx="199850" cy="363168"/>
            </a:xfrm>
            <a:custGeom>
              <a:avLst/>
              <a:gdLst/>
              <a:ahLst/>
              <a:cxnLst/>
              <a:rect l="l" t="t" r="r" b="b"/>
              <a:pathLst>
                <a:path w="13310" h="24187" extrusionOk="0">
                  <a:moveTo>
                    <a:pt x="8572" y="1"/>
                  </a:moveTo>
                  <a:lnTo>
                    <a:pt x="4286" y="1003"/>
                  </a:lnTo>
                  <a:lnTo>
                    <a:pt x="1" y="1981"/>
                  </a:lnTo>
                  <a:cubicBezTo>
                    <a:pt x="1" y="1981"/>
                    <a:pt x="2657" y="12106"/>
                    <a:pt x="5590" y="24186"/>
                  </a:cubicBezTo>
                  <a:lnTo>
                    <a:pt x="13309" y="22382"/>
                  </a:lnTo>
                  <a:cubicBezTo>
                    <a:pt x="10627" y="10251"/>
                    <a:pt x="8572" y="1"/>
                    <a:pt x="8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59;p74"/>
            <p:cNvSpPr/>
            <p:nvPr/>
          </p:nvSpPr>
          <p:spPr>
            <a:xfrm flipH="1">
              <a:off x="7264519" y="2342409"/>
              <a:ext cx="126456" cy="77913"/>
            </a:xfrm>
            <a:custGeom>
              <a:avLst/>
              <a:gdLst/>
              <a:ahLst/>
              <a:cxnLst/>
              <a:rect l="l" t="t" r="r" b="b"/>
              <a:pathLst>
                <a:path w="8422" h="5189" extrusionOk="0">
                  <a:moveTo>
                    <a:pt x="7645" y="1"/>
                  </a:moveTo>
                  <a:lnTo>
                    <a:pt x="1" y="1755"/>
                  </a:lnTo>
                  <a:cubicBezTo>
                    <a:pt x="276" y="2908"/>
                    <a:pt x="552" y="4036"/>
                    <a:pt x="803" y="5189"/>
                  </a:cubicBezTo>
                  <a:lnTo>
                    <a:pt x="8422" y="3434"/>
                  </a:lnTo>
                  <a:cubicBezTo>
                    <a:pt x="8146" y="2281"/>
                    <a:pt x="7895" y="1128"/>
                    <a:pt x="7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60;p74"/>
            <p:cNvSpPr/>
            <p:nvPr/>
          </p:nvSpPr>
          <p:spPr>
            <a:xfrm flipH="1">
              <a:off x="7276187" y="2247568"/>
              <a:ext cx="137372" cy="121186"/>
            </a:xfrm>
            <a:custGeom>
              <a:avLst/>
              <a:gdLst/>
              <a:ahLst/>
              <a:cxnLst/>
              <a:rect l="l" t="t" r="r" b="b"/>
              <a:pathLst>
                <a:path w="9149" h="8071" extrusionOk="0">
                  <a:moveTo>
                    <a:pt x="7720" y="1"/>
                  </a:moveTo>
                  <a:lnTo>
                    <a:pt x="1" y="1805"/>
                  </a:lnTo>
                  <a:cubicBezTo>
                    <a:pt x="502" y="3860"/>
                    <a:pt x="1003" y="5966"/>
                    <a:pt x="1505" y="8071"/>
                  </a:cubicBezTo>
                  <a:lnTo>
                    <a:pt x="9149" y="6317"/>
                  </a:lnTo>
                  <a:cubicBezTo>
                    <a:pt x="8647" y="4186"/>
                    <a:pt x="8171" y="2081"/>
                    <a:pt x="77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61;p74"/>
            <p:cNvSpPr/>
            <p:nvPr/>
          </p:nvSpPr>
          <p:spPr>
            <a:xfrm flipH="1">
              <a:off x="7134295" y="3821435"/>
              <a:ext cx="10556" cy="15060"/>
            </a:xfrm>
            <a:custGeom>
              <a:avLst/>
              <a:gdLst/>
              <a:ahLst/>
              <a:cxnLst/>
              <a:rect l="l" t="t" r="r" b="b"/>
              <a:pathLst>
                <a:path w="703" h="1003" extrusionOk="0">
                  <a:moveTo>
                    <a:pt x="702" y="1003"/>
                  </a:moveTo>
                  <a:cubicBezTo>
                    <a:pt x="452" y="677"/>
                    <a:pt x="226" y="351"/>
                    <a:pt x="1" y="0"/>
                  </a:cubicBezTo>
                  <a:lnTo>
                    <a:pt x="1" y="0"/>
                  </a:lnTo>
                  <a:cubicBezTo>
                    <a:pt x="226" y="351"/>
                    <a:pt x="452" y="677"/>
                    <a:pt x="702" y="1003"/>
                  </a:cubicBezTo>
                  <a:lnTo>
                    <a:pt x="702" y="1003"/>
                  </a:lnTo>
                  <a:close/>
                </a:path>
              </a:pathLst>
            </a:custGeom>
            <a:solidFill>
              <a:srgbClr val="3014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62;p74"/>
            <p:cNvSpPr/>
            <p:nvPr/>
          </p:nvSpPr>
          <p:spPr>
            <a:xfrm flipH="1">
              <a:off x="7144837" y="3730363"/>
              <a:ext cx="31997" cy="91081"/>
            </a:xfrm>
            <a:custGeom>
              <a:avLst/>
              <a:gdLst/>
              <a:ahLst/>
              <a:cxnLst/>
              <a:rect l="l" t="t" r="r" b="b"/>
              <a:pathLst>
                <a:path w="2131" h="6066" extrusionOk="0">
                  <a:moveTo>
                    <a:pt x="2131" y="6065"/>
                  </a:moveTo>
                  <a:cubicBezTo>
                    <a:pt x="1604" y="5263"/>
                    <a:pt x="1153" y="4361"/>
                    <a:pt x="802" y="3308"/>
                  </a:cubicBezTo>
                  <a:lnTo>
                    <a:pt x="802" y="3308"/>
                  </a:lnTo>
                  <a:cubicBezTo>
                    <a:pt x="1153" y="4361"/>
                    <a:pt x="1604" y="5263"/>
                    <a:pt x="2131" y="6065"/>
                  </a:cubicBezTo>
                  <a:lnTo>
                    <a:pt x="2131" y="6065"/>
                  </a:lnTo>
                  <a:close/>
                  <a:moveTo>
                    <a:pt x="627" y="2682"/>
                  </a:moveTo>
                  <a:cubicBezTo>
                    <a:pt x="552" y="2456"/>
                    <a:pt x="502" y="2231"/>
                    <a:pt x="451" y="2005"/>
                  </a:cubicBezTo>
                  <a:cubicBezTo>
                    <a:pt x="301" y="1379"/>
                    <a:pt x="151" y="727"/>
                    <a:pt x="0" y="0"/>
                  </a:cubicBezTo>
                  <a:lnTo>
                    <a:pt x="0" y="0"/>
                  </a:lnTo>
                  <a:cubicBezTo>
                    <a:pt x="151" y="727"/>
                    <a:pt x="301" y="1379"/>
                    <a:pt x="451" y="2005"/>
                  </a:cubicBezTo>
                  <a:cubicBezTo>
                    <a:pt x="502" y="2231"/>
                    <a:pt x="552" y="2456"/>
                    <a:pt x="627" y="2682"/>
                  </a:cubicBezTo>
                  <a:lnTo>
                    <a:pt x="627" y="268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63;p74"/>
            <p:cNvSpPr/>
            <p:nvPr/>
          </p:nvSpPr>
          <p:spPr>
            <a:xfrm flipH="1">
              <a:off x="7101562" y="3836481"/>
              <a:ext cx="32748" cy="29369"/>
            </a:xfrm>
            <a:custGeom>
              <a:avLst/>
              <a:gdLst/>
              <a:ahLst/>
              <a:cxnLst/>
              <a:rect l="l" t="t" r="r" b="b"/>
              <a:pathLst>
                <a:path w="2181" h="1956" extrusionOk="0">
                  <a:moveTo>
                    <a:pt x="2181" y="1956"/>
                  </a:moveTo>
                  <a:cubicBezTo>
                    <a:pt x="1379" y="1429"/>
                    <a:pt x="652" y="778"/>
                    <a:pt x="0" y="1"/>
                  </a:cubicBezTo>
                  <a:lnTo>
                    <a:pt x="0" y="1"/>
                  </a:lnTo>
                  <a:cubicBezTo>
                    <a:pt x="652" y="778"/>
                    <a:pt x="1379" y="1429"/>
                    <a:pt x="2181" y="1956"/>
                  </a:cubicBezTo>
                  <a:lnTo>
                    <a:pt x="2181" y="1956"/>
                  </a:lnTo>
                  <a:close/>
                </a:path>
              </a:pathLst>
            </a:custGeom>
            <a:solidFill>
              <a:srgbClr val="306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64;p74"/>
            <p:cNvSpPr/>
            <p:nvPr/>
          </p:nvSpPr>
          <p:spPr>
            <a:xfrm flipH="1">
              <a:off x="7164777" y="3770621"/>
              <a:ext cx="2658" cy="9429"/>
            </a:xfrm>
            <a:custGeom>
              <a:avLst/>
              <a:gdLst/>
              <a:ahLst/>
              <a:cxnLst/>
              <a:rect l="l" t="t" r="r" b="b"/>
              <a:pathLst>
                <a:path w="177" h="628" extrusionOk="0">
                  <a:moveTo>
                    <a:pt x="176" y="627"/>
                  </a:moveTo>
                  <a:cubicBezTo>
                    <a:pt x="126" y="427"/>
                    <a:pt x="51" y="226"/>
                    <a:pt x="1" y="1"/>
                  </a:cubicBezTo>
                  <a:lnTo>
                    <a:pt x="1" y="1"/>
                  </a:lnTo>
                  <a:cubicBezTo>
                    <a:pt x="51" y="226"/>
                    <a:pt x="126" y="427"/>
                    <a:pt x="176" y="627"/>
                  </a:cubicBezTo>
                  <a:lnTo>
                    <a:pt x="176" y="62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65;p74"/>
            <p:cNvSpPr/>
            <p:nvPr/>
          </p:nvSpPr>
          <p:spPr>
            <a:xfrm flipH="1">
              <a:off x="7091395" y="3865837"/>
              <a:ext cx="10180" cy="6411"/>
            </a:xfrm>
            <a:custGeom>
              <a:avLst/>
              <a:gdLst/>
              <a:ahLst/>
              <a:cxnLst/>
              <a:rect l="l" t="t" r="r" b="b"/>
              <a:pathLst>
                <a:path w="678" h="427" extrusionOk="0">
                  <a:moveTo>
                    <a:pt x="678" y="427"/>
                  </a:moveTo>
                  <a:cubicBezTo>
                    <a:pt x="452" y="301"/>
                    <a:pt x="226" y="151"/>
                    <a:pt x="1" y="1"/>
                  </a:cubicBezTo>
                  <a:lnTo>
                    <a:pt x="1" y="1"/>
                  </a:lnTo>
                  <a:cubicBezTo>
                    <a:pt x="226" y="151"/>
                    <a:pt x="452" y="301"/>
                    <a:pt x="678" y="427"/>
                  </a:cubicBezTo>
                  <a:close/>
                </a:path>
              </a:pathLst>
            </a:custGeom>
            <a:solidFill>
              <a:srgbClr val="27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66;p74"/>
            <p:cNvSpPr/>
            <p:nvPr/>
          </p:nvSpPr>
          <p:spPr>
            <a:xfrm flipH="1">
              <a:off x="7314939" y="2410146"/>
              <a:ext cx="63994" cy="104640"/>
            </a:xfrm>
            <a:custGeom>
              <a:avLst/>
              <a:gdLst/>
              <a:ahLst/>
              <a:cxnLst/>
              <a:rect l="l" t="t" r="r" b="b"/>
              <a:pathLst>
                <a:path w="4262" h="6969" extrusionOk="0">
                  <a:moveTo>
                    <a:pt x="2908" y="1"/>
                  </a:moveTo>
                  <a:lnTo>
                    <a:pt x="1" y="678"/>
                  </a:lnTo>
                  <a:cubicBezTo>
                    <a:pt x="502" y="2783"/>
                    <a:pt x="978" y="4913"/>
                    <a:pt x="1454" y="6968"/>
                  </a:cubicBezTo>
                  <a:lnTo>
                    <a:pt x="4261" y="6317"/>
                  </a:lnTo>
                  <a:cubicBezTo>
                    <a:pt x="3835" y="4211"/>
                    <a:pt x="3384" y="2106"/>
                    <a:pt x="2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67;p74"/>
            <p:cNvSpPr/>
            <p:nvPr/>
          </p:nvSpPr>
          <p:spPr>
            <a:xfrm flipH="1">
              <a:off x="7254725" y="2752239"/>
              <a:ext cx="54204" cy="105390"/>
            </a:xfrm>
            <a:custGeom>
              <a:avLst/>
              <a:gdLst/>
              <a:ahLst/>
              <a:cxnLst/>
              <a:rect l="l" t="t" r="r" b="b"/>
              <a:pathLst>
                <a:path w="3610" h="7019" extrusionOk="0">
                  <a:moveTo>
                    <a:pt x="2607" y="1"/>
                  </a:moveTo>
                  <a:lnTo>
                    <a:pt x="0" y="602"/>
                  </a:lnTo>
                  <a:cubicBezTo>
                    <a:pt x="326" y="2632"/>
                    <a:pt x="652" y="4763"/>
                    <a:pt x="953" y="7018"/>
                  </a:cubicBezTo>
                  <a:lnTo>
                    <a:pt x="3609" y="6392"/>
                  </a:lnTo>
                  <a:cubicBezTo>
                    <a:pt x="3283" y="4262"/>
                    <a:pt x="2958" y="2131"/>
                    <a:pt x="26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68;p74"/>
            <p:cNvSpPr/>
            <p:nvPr/>
          </p:nvSpPr>
          <p:spPr>
            <a:xfrm flipH="1">
              <a:off x="6871256" y="2848206"/>
              <a:ext cx="423378" cy="1042792"/>
            </a:xfrm>
            <a:custGeom>
              <a:avLst/>
              <a:gdLst/>
              <a:ahLst/>
              <a:cxnLst/>
              <a:rect l="l" t="t" r="r" b="b"/>
              <a:pathLst>
                <a:path w="28197" h="69450" extrusionOk="0">
                  <a:moveTo>
                    <a:pt x="2657" y="1"/>
                  </a:moveTo>
                  <a:lnTo>
                    <a:pt x="1" y="627"/>
                  </a:lnTo>
                  <a:cubicBezTo>
                    <a:pt x="527" y="4312"/>
                    <a:pt x="1053" y="8297"/>
                    <a:pt x="1554" y="12357"/>
                  </a:cubicBezTo>
                  <a:cubicBezTo>
                    <a:pt x="1680" y="13359"/>
                    <a:pt x="1805" y="14362"/>
                    <a:pt x="1930" y="15364"/>
                  </a:cubicBezTo>
                  <a:cubicBezTo>
                    <a:pt x="3058" y="24362"/>
                    <a:pt x="4161" y="33760"/>
                    <a:pt x="5239" y="41956"/>
                  </a:cubicBezTo>
                  <a:cubicBezTo>
                    <a:pt x="5539" y="44187"/>
                    <a:pt x="5840" y="46317"/>
                    <a:pt x="6116" y="48347"/>
                  </a:cubicBezTo>
                  <a:cubicBezTo>
                    <a:pt x="6392" y="50152"/>
                    <a:pt x="6642" y="51856"/>
                    <a:pt x="6893" y="53435"/>
                  </a:cubicBezTo>
                  <a:cubicBezTo>
                    <a:pt x="6943" y="53610"/>
                    <a:pt x="6968" y="53786"/>
                    <a:pt x="6993" y="53961"/>
                  </a:cubicBezTo>
                  <a:cubicBezTo>
                    <a:pt x="7269" y="55715"/>
                    <a:pt x="7570" y="57320"/>
                    <a:pt x="7845" y="58748"/>
                  </a:cubicBezTo>
                  <a:cubicBezTo>
                    <a:pt x="7996" y="59475"/>
                    <a:pt x="8146" y="60127"/>
                    <a:pt x="8296" y="60753"/>
                  </a:cubicBezTo>
                  <a:cubicBezTo>
                    <a:pt x="8347" y="60979"/>
                    <a:pt x="8397" y="61204"/>
                    <a:pt x="8472" y="61430"/>
                  </a:cubicBezTo>
                  <a:cubicBezTo>
                    <a:pt x="8522" y="61655"/>
                    <a:pt x="8597" y="61856"/>
                    <a:pt x="8647" y="62056"/>
                  </a:cubicBezTo>
                  <a:cubicBezTo>
                    <a:pt x="8998" y="63109"/>
                    <a:pt x="9449" y="64011"/>
                    <a:pt x="9976" y="64813"/>
                  </a:cubicBezTo>
                  <a:cubicBezTo>
                    <a:pt x="10201" y="65164"/>
                    <a:pt x="10427" y="65490"/>
                    <a:pt x="10677" y="65816"/>
                  </a:cubicBezTo>
                  <a:cubicBezTo>
                    <a:pt x="11329" y="66593"/>
                    <a:pt x="12056" y="67244"/>
                    <a:pt x="12858" y="67771"/>
                  </a:cubicBezTo>
                  <a:cubicBezTo>
                    <a:pt x="13083" y="67921"/>
                    <a:pt x="13309" y="68071"/>
                    <a:pt x="13535" y="68197"/>
                  </a:cubicBezTo>
                  <a:cubicBezTo>
                    <a:pt x="15088" y="69049"/>
                    <a:pt x="16818" y="69450"/>
                    <a:pt x="18547" y="69450"/>
                  </a:cubicBezTo>
                  <a:cubicBezTo>
                    <a:pt x="22457" y="69450"/>
                    <a:pt x="26367" y="67345"/>
                    <a:pt x="28196" y="63660"/>
                  </a:cubicBezTo>
                  <a:lnTo>
                    <a:pt x="28196" y="63660"/>
                  </a:lnTo>
                  <a:cubicBezTo>
                    <a:pt x="27394" y="63786"/>
                    <a:pt x="26617" y="63836"/>
                    <a:pt x="25815" y="63836"/>
                  </a:cubicBezTo>
                  <a:cubicBezTo>
                    <a:pt x="22306" y="63836"/>
                    <a:pt x="18823" y="62708"/>
                    <a:pt x="16166" y="60427"/>
                  </a:cubicBezTo>
                  <a:cubicBezTo>
                    <a:pt x="12056" y="56893"/>
                    <a:pt x="10176" y="51430"/>
                    <a:pt x="8923" y="46167"/>
                  </a:cubicBezTo>
                  <a:cubicBezTo>
                    <a:pt x="6492" y="35866"/>
                    <a:pt x="5715" y="25289"/>
                    <a:pt x="4562" y="14788"/>
                  </a:cubicBezTo>
                  <a:cubicBezTo>
                    <a:pt x="4011" y="9851"/>
                    <a:pt x="3359" y="4913"/>
                    <a:pt x="2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69;p74"/>
            <p:cNvSpPr/>
            <p:nvPr/>
          </p:nvSpPr>
          <p:spPr>
            <a:xfrm flipH="1">
              <a:off x="7269788" y="2504987"/>
              <a:ext cx="87312" cy="256291"/>
            </a:xfrm>
            <a:custGeom>
              <a:avLst/>
              <a:gdLst/>
              <a:ahLst/>
              <a:cxnLst/>
              <a:rect l="l" t="t" r="r" b="b"/>
              <a:pathLst>
                <a:path w="5815" h="17069" extrusionOk="0">
                  <a:moveTo>
                    <a:pt x="2807" y="1"/>
                  </a:moveTo>
                  <a:lnTo>
                    <a:pt x="0" y="652"/>
                  </a:lnTo>
                  <a:cubicBezTo>
                    <a:pt x="702" y="3860"/>
                    <a:pt x="1379" y="6968"/>
                    <a:pt x="1930" y="9825"/>
                  </a:cubicBezTo>
                  <a:cubicBezTo>
                    <a:pt x="2356" y="11956"/>
                    <a:pt x="2782" y="14412"/>
                    <a:pt x="3208" y="17068"/>
                  </a:cubicBezTo>
                  <a:lnTo>
                    <a:pt x="5815" y="16467"/>
                  </a:lnTo>
                  <a:cubicBezTo>
                    <a:pt x="4912" y="10953"/>
                    <a:pt x="3910" y="5464"/>
                    <a:pt x="2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70;p74"/>
            <p:cNvSpPr/>
            <p:nvPr/>
          </p:nvSpPr>
          <p:spPr>
            <a:xfrm flipH="1">
              <a:off x="7369135" y="1932579"/>
              <a:ext cx="128348" cy="342087"/>
            </a:xfrm>
            <a:custGeom>
              <a:avLst/>
              <a:gdLst/>
              <a:ahLst/>
              <a:cxnLst/>
              <a:rect l="l" t="t" r="r" b="b"/>
              <a:pathLst>
                <a:path w="8548" h="22783" extrusionOk="0">
                  <a:moveTo>
                    <a:pt x="2507" y="0"/>
                  </a:moveTo>
                  <a:lnTo>
                    <a:pt x="1" y="577"/>
                  </a:lnTo>
                  <a:cubicBezTo>
                    <a:pt x="1" y="577"/>
                    <a:pt x="2657" y="10702"/>
                    <a:pt x="5590" y="22782"/>
                  </a:cubicBezTo>
                  <a:lnTo>
                    <a:pt x="8547" y="22080"/>
                  </a:lnTo>
                  <a:cubicBezTo>
                    <a:pt x="6743" y="14687"/>
                    <a:pt x="4713" y="7318"/>
                    <a:pt x="25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71;p74"/>
            <p:cNvSpPr/>
            <p:nvPr/>
          </p:nvSpPr>
          <p:spPr>
            <a:xfrm flipH="1">
              <a:off x="7335270" y="2358596"/>
              <a:ext cx="55706" cy="61727"/>
            </a:xfrm>
            <a:custGeom>
              <a:avLst/>
              <a:gdLst/>
              <a:ahLst/>
              <a:cxnLst/>
              <a:rect l="l" t="t" r="r" b="b"/>
              <a:pathLst>
                <a:path w="3710" h="4111" extrusionOk="0">
                  <a:moveTo>
                    <a:pt x="2958" y="0"/>
                  </a:moveTo>
                  <a:lnTo>
                    <a:pt x="1" y="677"/>
                  </a:lnTo>
                  <a:cubicBezTo>
                    <a:pt x="276" y="1830"/>
                    <a:pt x="552" y="2958"/>
                    <a:pt x="803" y="4111"/>
                  </a:cubicBezTo>
                  <a:lnTo>
                    <a:pt x="3710" y="3434"/>
                  </a:lnTo>
                  <a:cubicBezTo>
                    <a:pt x="3459" y="2281"/>
                    <a:pt x="3209" y="1153"/>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72;p74"/>
            <p:cNvSpPr/>
            <p:nvPr/>
          </p:nvSpPr>
          <p:spPr>
            <a:xfrm flipH="1">
              <a:off x="7346563" y="2264131"/>
              <a:ext cx="66997" cy="104625"/>
            </a:xfrm>
            <a:custGeom>
              <a:avLst/>
              <a:gdLst/>
              <a:ahLst/>
              <a:cxnLst/>
              <a:rect l="l" t="t" r="r" b="b"/>
              <a:pathLst>
                <a:path w="4462" h="6968" extrusionOk="0">
                  <a:moveTo>
                    <a:pt x="2958" y="0"/>
                  </a:moveTo>
                  <a:lnTo>
                    <a:pt x="1" y="702"/>
                  </a:lnTo>
                  <a:cubicBezTo>
                    <a:pt x="502" y="2757"/>
                    <a:pt x="1003" y="4863"/>
                    <a:pt x="1505" y="6968"/>
                  </a:cubicBezTo>
                  <a:lnTo>
                    <a:pt x="4462" y="6291"/>
                  </a:lnTo>
                  <a:cubicBezTo>
                    <a:pt x="3961" y="4186"/>
                    <a:pt x="3484" y="2106"/>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73;p74"/>
            <p:cNvSpPr/>
            <p:nvPr/>
          </p:nvSpPr>
          <p:spPr>
            <a:xfrm flipH="1">
              <a:off x="7349197" y="1812526"/>
              <a:ext cx="186291" cy="118919"/>
            </a:xfrm>
            <a:custGeom>
              <a:avLst/>
              <a:gdLst/>
              <a:ahLst/>
              <a:cxnLst/>
              <a:rect l="l" t="t" r="r" b="b"/>
              <a:pathLst>
                <a:path w="12407" h="7920" extrusionOk="0">
                  <a:moveTo>
                    <a:pt x="11178" y="0"/>
                  </a:moveTo>
                  <a:lnTo>
                    <a:pt x="0" y="2607"/>
                  </a:lnTo>
                  <a:lnTo>
                    <a:pt x="1228" y="7920"/>
                  </a:lnTo>
                  <a:lnTo>
                    <a:pt x="12406" y="5338"/>
                  </a:lnTo>
                  <a:lnTo>
                    <a:pt x="11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74;p74"/>
            <p:cNvSpPr/>
            <p:nvPr/>
          </p:nvSpPr>
          <p:spPr>
            <a:xfrm flipH="1">
              <a:off x="7307802" y="1877590"/>
              <a:ext cx="242748" cy="101456"/>
            </a:xfrm>
            <a:custGeom>
              <a:avLst/>
              <a:gdLst/>
              <a:ahLst/>
              <a:cxnLst/>
              <a:rect l="l" t="t" r="r" b="b"/>
              <a:pathLst>
                <a:path w="16167" h="6757" extrusionOk="0">
                  <a:moveTo>
                    <a:pt x="13939" y="1"/>
                  </a:moveTo>
                  <a:cubicBezTo>
                    <a:pt x="13789" y="1"/>
                    <a:pt x="13636" y="18"/>
                    <a:pt x="13485" y="53"/>
                  </a:cubicBezTo>
                  <a:lnTo>
                    <a:pt x="1780" y="2785"/>
                  </a:lnTo>
                  <a:cubicBezTo>
                    <a:pt x="678" y="3036"/>
                    <a:pt x="1" y="4113"/>
                    <a:pt x="252" y="5191"/>
                  </a:cubicBezTo>
                  <a:cubicBezTo>
                    <a:pt x="464" y="6127"/>
                    <a:pt x="1291" y="6756"/>
                    <a:pt x="2196" y="6756"/>
                  </a:cubicBezTo>
                  <a:cubicBezTo>
                    <a:pt x="2356" y="6756"/>
                    <a:pt x="2520" y="6736"/>
                    <a:pt x="2683" y="6695"/>
                  </a:cubicBezTo>
                  <a:lnTo>
                    <a:pt x="14387" y="3988"/>
                  </a:lnTo>
                  <a:cubicBezTo>
                    <a:pt x="15490" y="3737"/>
                    <a:pt x="16166" y="2660"/>
                    <a:pt x="15916" y="1557"/>
                  </a:cubicBezTo>
                  <a:cubicBezTo>
                    <a:pt x="15700" y="631"/>
                    <a:pt x="14856" y="1"/>
                    <a:pt x="139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75;p74"/>
            <p:cNvSpPr/>
            <p:nvPr/>
          </p:nvSpPr>
          <p:spPr>
            <a:xfrm flipH="1">
              <a:off x="6927706" y="2776700"/>
              <a:ext cx="267192" cy="792552"/>
            </a:xfrm>
            <a:custGeom>
              <a:avLst/>
              <a:gdLst/>
              <a:ahLst/>
              <a:cxnLst/>
              <a:rect l="l" t="t" r="r" b="b"/>
              <a:pathLst>
                <a:path w="17795" h="52784" extrusionOk="0">
                  <a:moveTo>
                    <a:pt x="0" y="1"/>
                  </a:moveTo>
                  <a:lnTo>
                    <a:pt x="0" y="1"/>
                  </a:lnTo>
                  <a:cubicBezTo>
                    <a:pt x="1228" y="4462"/>
                    <a:pt x="2582" y="8923"/>
                    <a:pt x="3985" y="13334"/>
                  </a:cubicBezTo>
                  <a:cubicBezTo>
                    <a:pt x="4662" y="15565"/>
                    <a:pt x="5389" y="17770"/>
                    <a:pt x="6116" y="19976"/>
                  </a:cubicBezTo>
                  <a:lnTo>
                    <a:pt x="8296" y="26593"/>
                  </a:lnTo>
                  <a:lnTo>
                    <a:pt x="10552" y="33184"/>
                  </a:lnTo>
                  <a:cubicBezTo>
                    <a:pt x="11329" y="35365"/>
                    <a:pt x="12081" y="37570"/>
                    <a:pt x="12883" y="39751"/>
                  </a:cubicBezTo>
                  <a:cubicBezTo>
                    <a:pt x="14461" y="44111"/>
                    <a:pt x="16065" y="48472"/>
                    <a:pt x="17795" y="52783"/>
                  </a:cubicBezTo>
                  <a:cubicBezTo>
                    <a:pt x="16567" y="48297"/>
                    <a:pt x="15213" y="43861"/>
                    <a:pt x="13810" y="39425"/>
                  </a:cubicBezTo>
                  <a:cubicBezTo>
                    <a:pt x="13133" y="37219"/>
                    <a:pt x="12406" y="35014"/>
                    <a:pt x="11679" y="32783"/>
                  </a:cubicBezTo>
                  <a:lnTo>
                    <a:pt x="9499" y="26192"/>
                  </a:lnTo>
                  <a:lnTo>
                    <a:pt x="7218" y="19600"/>
                  </a:lnTo>
                  <a:cubicBezTo>
                    <a:pt x="6466" y="17420"/>
                    <a:pt x="5689" y="15214"/>
                    <a:pt x="4913" y="13034"/>
                  </a:cubicBezTo>
                  <a:cubicBezTo>
                    <a:pt x="3334" y="8673"/>
                    <a:pt x="1730" y="43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76;p74"/>
            <p:cNvSpPr/>
            <p:nvPr/>
          </p:nvSpPr>
          <p:spPr>
            <a:xfrm flipH="1">
              <a:off x="7214079" y="2365744"/>
              <a:ext cx="85075" cy="337192"/>
            </a:xfrm>
            <a:custGeom>
              <a:avLst/>
              <a:gdLst/>
              <a:ahLst/>
              <a:cxnLst/>
              <a:rect l="l" t="t" r="r" b="b"/>
              <a:pathLst>
                <a:path w="5666" h="22457" extrusionOk="0">
                  <a:moveTo>
                    <a:pt x="1" y="0"/>
                  </a:moveTo>
                  <a:lnTo>
                    <a:pt x="1" y="0"/>
                  </a:lnTo>
                  <a:cubicBezTo>
                    <a:pt x="151" y="1930"/>
                    <a:pt x="427" y="3860"/>
                    <a:pt x="778" y="5765"/>
                  </a:cubicBezTo>
                  <a:cubicBezTo>
                    <a:pt x="953" y="6717"/>
                    <a:pt x="1154" y="7645"/>
                    <a:pt x="1354" y="8597"/>
                  </a:cubicBezTo>
                  <a:cubicBezTo>
                    <a:pt x="1555" y="9549"/>
                    <a:pt x="1780" y="10477"/>
                    <a:pt x="2006" y="11429"/>
                  </a:cubicBezTo>
                  <a:cubicBezTo>
                    <a:pt x="2256" y="12356"/>
                    <a:pt x="2507" y="13309"/>
                    <a:pt x="2758" y="14236"/>
                  </a:cubicBezTo>
                  <a:cubicBezTo>
                    <a:pt x="3033" y="15163"/>
                    <a:pt x="3309" y="16091"/>
                    <a:pt x="3610" y="16993"/>
                  </a:cubicBezTo>
                  <a:cubicBezTo>
                    <a:pt x="4211" y="18848"/>
                    <a:pt x="4863" y="20677"/>
                    <a:pt x="5665" y="22457"/>
                  </a:cubicBezTo>
                  <a:cubicBezTo>
                    <a:pt x="5364" y="20527"/>
                    <a:pt x="4963" y="18622"/>
                    <a:pt x="4562" y="16742"/>
                  </a:cubicBezTo>
                  <a:cubicBezTo>
                    <a:pt x="4362" y="15815"/>
                    <a:pt x="4111" y="14863"/>
                    <a:pt x="3911" y="13935"/>
                  </a:cubicBezTo>
                  <a:lnTo>
                    <a:pt x="3234" y="11128"/>
                  </a:lnTo>
                  <a:lnTo>
                    <a:pt x="2507" y="8321"/>
                  </a:lnTo>
                  <a:cubicBezTo>
                    <a:pt x="2231" y="7394"/>
                    <a:pt x="2006" y="6467"/>
                    <a:pt x="1730" y="5539"/>
                  </a:cubicBezTo>
                  <a:cubicBezTo>
                    <a:pt x="1204" y="3685"/>
                    <a:pt x="652" y="183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77;p74"/>
            <p:cNvSpPr/>
            <p:nvPr/>
          </p:nvSpPr>
          <p:spPr>
            <a:xfrm flipH="1">
              <a:off x="5352413" y="2074825"/>
              <a:ext cx="1422116" cy="50075"/>
            </a:xfrm>
            <a:custGeom>
              <a:avLst/>
              <a:gdLst/>
              <a:ahLst/>
              <a:cxnLst/>
              <a:rect l="l" t="t" r="r" b="b"/>
              <a:pathLst>
                <a:path w="94713" h="3335" extrusionOk="0">
                  <a:moveTo>
                    <a:pt x="31354" y="1"/>
                  </a:moveTo>
                  <a:cubicBezTo>
                    <a:pt x="28873" y="1"/>
                    <a:pt x="26467" y="1028"/>
                    <a:pt x="24086" y="1329"/>
                  </a:cubicBezTo>
                  <a:cubicBezTo>
                    <a:pt x="23409" y="1404"/>
                    <a:pt x="22682" y="1429"/>
                    <a:pt x="21955" y="1429"/>
                  </a:cubicBezTo>
                  <a:cubicBezTo>
                    <a:pt x="17544" y="1429"/>
                    <a:pt x="12056" y="201"/>
                    <a:pt x="7244" y="201"/>
                  </a:cubicBezTo>
                  <a:cubicBezTo>
                    <a:pt x="4562" y="201"/>
                    <a:pt x="2081" y="577"/>
                    <a:pt x="126" y="1805"/>
                  </a:cubicBezTo>
                  <a:cubicBezTo>
                    <a:pt x="25" y="1856"/>
                    <a:pt x="0" y="1981"/>
                    <a:pt x="50" y="2081"/>
                  </a:cubicBezTo>
                  <a:cubicBezTo>
                    <a:pt x="101" y="2148"/>
                    <a:pt x="173" y="2181"/>
                    <a:pt x="245" y="2181"/>
                  </a:cubicBezTo>
                  <a:cubicBezTo>
                    <a:pt x="282" y="2181"/>
                    <a:pt x="318" y="2173"/>
                    <a:pt x="351" y="2156"/>
                  </a:cubicBezTo>
                  <a:cubicBezTo>
                    <a:pt x="2206" y="1003"/>
                    <a:pt x="4612" y="627"/>
                    <a:pt x="7244" y="627"/>
                  </a:cubicBezTo>
                  <a:cubicBezTo>
                    <a:pt x="11980" y="627"/>
                    <a:pt x="17494" y="1856"/>
                    <a:pt x="21955" y="1856"/>
                  </a:cubicBezTo>
                  <a:cubicBezTo>
                    <a:pt x="22707" y="1856"/>
                    <a:pt x="23434" y="1805"/>
                    <a:pt x="24136" y="1730"/>
                  </a:cubicBezTo>
                  <a:cubicBezTo>
                    <a:pt x="26562" y="1433"/>
                    <a:pt x="28916" y="426"/>
                    <a:pt x="31268" y="426"/>
                  </a:cubicBezTo>
                  <a:cubicBezTo>
                    <a:pt x="31297" y="426"/>
                    <a:pt x="31325" y="427"/>
                    <a:pt x="31354" y="427"/>
                  </a:cubicBezTo>
                  <a:cubicBezTo>
                    <a:pt x="31705" y="427"/>
                    <a:pt x="32081" y="452"/>
                    <a:pt x="32432" y="502"/>
                  </a:cubicBezTo>
                  <a:cubicBezTo>
                    <a:pt x="34261" y="753"/>
                    <a:pt x="35940" y="1780"/>
                    <a:pt x="37795" y="2432"/>
                  </a:cubicBezTo>
                  <a:cubicBezTo>
                    <a:pt x="40051" y="3209"/>
                    <a:pt x="42432" y="3334"/>
                    <a:pt x="44788" y="3334"/>
                  </a:cubicBezTo>
                  <a:cubicBezTo>
                    <a:pt x="45364" y="3334"/>
                    <a:pt x="45940" y="3309"/>
                    <a:pt x="46517" y="3309"/>
                  </a:cubicBezTo>
                  <a:cubicBezTo>
                    <a:pt x="62507" y="3084"/>
                    <a:pt x="78497" y="2858"/>
                    <a:pt x="94487" y="2632"/>
                  </a:cubicBezTo>
                  <a:cubicBezTo>
                    <a:pt x="94612" y="2632"/>
                    <a:pt x="94713" y="2532"/>
                    <a:pt x="94713" y="2432"/>
                  </a:cubicBezTo>
                  <a:cubicBezTo>
                    <a:pt x="94713" y="2307"/>
                    <a:pt x="94612" y="2206"/>
                    <a:pt x="94487" y="2206"/>
                  </a:cubicBezTo>
                  <a:cubicBezTo>
                    <a:pt x="78497" y="2432"/>
                    <a:pt x="62507" y="2658"/>
                    <a:pt x="46492" y="2883"/>
                  </a:cubicBezTo>
                  <a:cubicBezTo>
                    <a:pt x="45940" y="2908"/>
                    <a:pt x="45364" y="2908"/>
                    <a:pt x="44788" y="2908"/>
                  </a:cubicBezTo>
                  <a:cubicBezTo>
                    <a:pt x="42432" y="2908"/>
                    <a:pt x="40101" y="2783"/>
                    <a:pt x="37920" y="2031"/>
                  </a:cubicBezTo>
                  <a:cubicBezTo>
                    <a:pt x="36141" y="1429"/>
                    <a:pt x="34437" y="377"/>
                    <a:pt x="32507" y="76"/>
                  </a:cubicBezTo>
                  <a:cubicBezTo>
                    <a:pt x="32106" y="26"/>
                    <a:pt x="31730" y="1"/>
                    <a:pt x="3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78;p74"/>
            <p:cNvSpPr/>
            <p:nvPr/>
          </p:nvSpPr>
          <p:spPr>
            <a:xfrm flipH="1">
              <a:off x="5362955" y="2190748"/>
              <a:ext cx="1425119" cy="46667"/>
            </a:xfrm>
            <a:custGeom>
              <a:avLst/>
              <a:gdLst/>
              <a:ahLst/>
              <a:cxnLst/>
              <a:rect l="l" t="t" r="r" b="b"/>
              <a:pathLst>
                <a:path w="94913" h="3108" extrusionOk="0">
                  <a:moveTo>
                    <a:pt x="13559" y="0"/>
                  </a:moveTo>
                  <a:cubicBezTo>
                    <a:pt x="9073" y="0"/>
                    <a:pt x="4562" y="577"/>
                    <a:pt x="201" y="1679"/>
                  </a:cubicBezTo>
                  <a:cubicBezTo>
                    <a:pt x="75" y="1730"/>
                    <a:pt x="0" y="1830"/>
                    <a:pt x="50" y="1955"/>
                  </a:cubicBezTo>
                  <a:cubicBezTo>
                    <a:pt x="72" y="2042"/>
                    <a:pt x="150" y="2110"/>
                    <a:pt x="253" y="2110"/>
                  </a:cubicBezTo>
                  <a:cubicBezTo>
                    <a:pt x="268" y="2110"/>
                    <a:pt x="284" y="2109"/>
                    <a:pt x="301" y="2105"/>
                  </a:cubicBezTo>
                  <a:cubicBezTo>
                    <a:pt x="4637" y="978"/>
                    <a:pt x="9098" y="426"/>
                    <a:pt x="13559" y="426"/>
                  </a:cubicBezTo>
                  <a:cubicBezTo>
                    <a:pt x="16441" y="426"/>
                    <a:pt x="19324" y="652"/>
                    <a:pt x="22181" y="1128"/>
                  </a:cubicBezTo>
                  <a:cubicBezTo>
                    <a:pt x="25815" y="1730"/>
                    <a:pt x="29474" y="2707"/>
                    <a:pt x="33183" y="2707"/>
                  </a:cubicBezTo>
                  <a:cubicBezTo>
                    <a:pt x="33509" y="2707"/>
                    <a:pt x="33860" y="2707"/>
                    <a:pt x="34211" y="2682"/>
                  </a:cubicBezTo>
                  <a:cubicBezTo>
                    <a:pt x="36943" y="2532"/>
                    <a:pt x="39624" y="1805"/>
                    <a:pt x="42306" y="1805"/>
                  </a:cubicBezTo>
                  <a:lnTo>
                    <a:pt x="42406" y="1805"/>
                  </a:lnTo>
                  <a:cubicBezTo>
                    <a:pt x="45840" y="1830"/>
                    <a:pt x="49274" y="3083"/>
                    <a:pt x="52782" y="3083"/>
                  </a:cubicBezTo>
                  <a:cubicBezTo>
                    <a:pt x="53183" y="3083"/>
                    <a:pt x="53609" y="3058"/>
                    <a:pt x="54035" y="3033"/>
                  </a:cubicBezTo>
                  <a:cubicBezTo>
                    <a:pt x="56692" y="2757"/>
                    <a:pt x="59173" y="1654"/>
                    <a:pt x="61755" y="1629"/>
                  </a:cubicBezTo>
                  <a:lnTo>
                    <a:pt x="61830" y="1629"/>
                  </a:lnTo>
                  <a:cubicBezTo>
                    <a:pt x="63910" y="1629"/>
                    <a:pt x="65965" y="2331"/>
                    <a:pt x="68096" y="2732"/>
                  </a:cubicBezTo>
                  <a:cubicBezTo>
                    <a:pt x="69625" y="3008"/>
                    <a:pt x="71379" y="3108"/>
                    <a:pt x="73284" y="3108"/>
                  </a:cubicBezTo>
                  <a:cubicBezTo>
                    <a:pt x="78798" y="3108"/>
                    <a:pt x="85464" y="2231"/>
                    <a:pt x="90752" y="2231"/>
                  </a:cubicBezTo>
                  <a:cubicBezTo>
                    <a:pt x="92181" y="2231"/>
                    <a:pt x="93509" y="2306"/>
                    <a:pt x="94662" y="2456"/>
                  </a:cubicBezTo>
                  <a:cubicBezTo>
                    <a:pt x="94676" y="2459"/>
                    <a:pt x="94688" y="2460"/>
                    <a:pt x="94701" y="2460"/>
                  </a:cubicBezTo>
                  <a:cubicBezTo>
                    <a:pt x="94808" y="2460"/>
                    <a:pt x="94890" y="2371"/>
                    <a:pt x="94913" y="2281"/>
                  </a:cubicBezTo>
                  <a:cubicBezTo>
                    <a:pt x="94913" y="2156"/>
                    <a:pt x="94838" y="2055"/>
                    <a:pt x="94737" y="2055"/>
                  </a:cubicBezTo>
                  <a:cubicBezTo>
                    <a:pt x="93534" y="1880"/>
                    <a:pt x="92181" y="1830"/>
                    <a:pt x="90752" y="1830"/>
                  </a:cubicBezTo>
                  <a:cubicBezTo>
                    <a:pt x="85414" y="1830"/>
                    <a:pt x="78772" y="2682"/>
                    <a:pt x="73284" y="2682"/>
                  </a:cubicBezTo>
                  <a:cubicBezTo>
                    <a:pt x="71404" y="2682"/>
                    <a:pt x="69650" y="2582"/>
                    <a:pt x="68171" y="2306"/>
                  </a:cubicBezTo>
                  <a:cubicBezTo>
                    <a:pt x="66091" y="1930"/>
                    <a:pt x="64010" y="1203"/>
                    <a:pt x="61830" y="1203"/>
                  </a:cubicBezTo>
                  <a:lnTo>
                    <a:pt x="61730" y="1203"/>
                  </a:lnTo>
                  <a:cubicBezTo>
                    <a:pt x="59048" y="1228"/>
                    <a:pt x="56567" y="2356"/>
                    <a:pt x="53985" y="2607"/>
                  </a:cubicBezTo>
                  <a:cubicBezTo>
                    <a:pt x="53584" y="2657"/>
                    <a:pt x="53183" y="2657"/>
                    <a:pt x="52782" y="2657"/>
                  </a:cubicBezTo>
                  <a:cubicBezTo>
                    <a:pt x="52749" y="2657"/>
                    <a:pt x="52716" y="2657"/>
                    <a:pt x="52683" y="2657"/>
                  </a:cubicBezTo>
                  <a:cubicBezTo>
                    <a:pt x="49307" y="2657"/>
                    <a:pt x="45906" y="1403"/>
                    <a:pt x="42406" y="1379"/>
                  </a:cubicBezTo>
                  <a:lnTo>
                    <a:pt x="42306" y="1379"/>
                  </a:lnTo>
                  <a:cubicBezTo>
                    <a:pt x="39549" y="1379"/>
                    <a:pt x="36867" y="2131"/>
                    <a:pt x="34186" y="2256"/>
                  </a:cubicBezTo>
                  <a:cubicBezTo>
                    <a:pt x="33835" y="2281"/>
                    <a:pt x="33509" y="2281"/>
                    <a:pt x="33183" y="2281"/>
                  </a:cubicBezTo>
                  <a:cubicBezTo>
                    <a:pt x="29524" y="2281"/>
                    <a:pt x="25915" y="1303"/>
                    <a:pt x="22256" y="702"/>
                  </a:cubicBezTo>
                  <a:cubicBezTo>
                    <a:pt x="19374" y="226"/>
                    <a:pt x="16466" y="0"/>
                    <a:pt x="13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79;p74"/>
            <p:cNvSpPr/>
            <p:nvPr/>
          </p:nvSpPr>
          <p:spPr>
            <a:xfrm flipH="1">
              <a:off x="5333226" y="2313804"/>
              <a:ext cx="1479308" cy="56847"/>
            </a:xfrm>
            <a:custGeom>
              <a:avLst/>
              <a:gdLst/>
              <a:ahLst/>
              <a:cxnLst/>
              <a:rect l="l" t="t" r="r" b="b"/>
              <a:pathLst>
                <a:path w="98522" h="3786" extrusionOk="0">
                  <a:moveTo>
                    <a:pt x="27419" y="1"/>
                  </a:moveTo>
                  <a:cubicBezTo>
                    <a:pt x="25890" y="1"/>
                    <a:pt x="24361" y="126"/>
                    <a:pt x="22832" y="402"/>
                  </a:cubicBezTo>
                  <a:cubicBezTo>
                    <a:pt x="19524" y="1003"/>
                    <a:pt x="16241" y="2332"/>
                    <a:pt x="13058" y="2332"/>
                  </a:cubicBezTo>
                  <a:cubicBezTo>
                    <a:pt x="12256" y="2332"/>
                    <a:pt x="11454" y="2256"/>
                    <a:pt x="10677" y="2056"/>
                  </a:cubicBezTo>
                  <a:cubicBezTo>
                    <a:pt x="9223" y="1680"/>
                    <a:pt x="7820" y="928"/>
                    <a:pt x="6266" y="627"/>
                  </a:cubicBezTo>
                  <a:cubicBezTo>
                    <a:pt x="5815" y="527"/>
                    <a:pt x="5338" y="477"/>
                    <a:pt x="4862" y="477"/>
                  </a:cubicBezTo>
                  <a:cubicBezTo>
                    <a:pt x="3158" y="477"/>
                    <a:pt x="1454" y="1053"/>
                    <a:pt x="100" y="2131"/>
                  </a:cubicBezTo>
                  <a:cubicBezTo>
                    <a:pt x="25" y="2181"/>
                    <a:pt x="0" y="2332"/>
                    <a:pt x="75" y="2407"/>
                  </a:cubicBezTo>
                  <a:cubicBezTo>
                    <a:pt x="119" y="2465"/>
                    <a:pt x="181" y="2490"/>
                    <a:pt x="244" y="2490"/>
                  </a:cubicBezTo>
                  <a:cubicBezTo>
                    <a:pt x="289" y="2490"/>
                    <a:pt x="334" y="2478"/>
                    <a:pt x="376" y="2457"/>
                  </a:cubicBezTo>
                  <a:cubicBezTo>
                    <a:pt x="1629" y="1454"/>
                    <a:pt x="3258" y="903"/>
                    <a:pt x="4862" y="903"/>
                  </a:cubicBezTo>
                  <a:cubicBezTo>
                    <a:pt x="5313" y="903"/>
                    <a:pt x="5764" y="953"/>
                    <a:pt x="6191" y="1028"/>
                  </a:cubicBezTo>
                  <a:cubicBezTo>
                    <a:pt x="7669" y="1329"/>
                    <a:pt x="9048" y="2081"/>
                    <a:pt x="10577" y="2457"/>
                  </a:cubicBezTo>
                  <a:cubicBezTo>
                    <a:pt x="11404" y="2657"/>
                    <a:pt x="12231" y="2758"/>
                    <a:pt x="13058" y="2758"/>
                  </a:cubicBezTo>
                  <a:cubicBezTo>
                    <a:pt x="16366" y="2733"/>
                    <a:pt x="19649" y="1379"/>
                    <a:pt x="22907" y="803"/>
                  </a:cubicBezTo>
                  <a:cubicBezTo>
                    <a:pt x="24411" y="527"/>
                    <a:pt x="25915" y="427"/>
                    <a:pt x="27419" y="427"/>
                  </a:cubicBezTo>
                  <a:cubicBezTo>
                    <a:pt x="31103" y="427"/>
                    <a:pt x="34837" y="1078"/>
                    <a:pt x="38547" y="1630"/>
                  </a:cubicBezTo>
                  <a:cubicBezTo>
                    <a:pt x="48221" y="3033"/>
                    <a:pt x="60677" y="3785"/>
                    <a:pt x="72782" y="3785"/>
                  </a:cubicBezTo>
                  <a:cubicBezTo>
                    <a:pt x="81980" y="3785"/>
                    <a:pt x="90953" y="3359"/>
                    <a:pt x="98321" y="2457"/>
                  </a:cubicBezTo>
                  <a:cubicBezTo>
                    <a:pt x="98447" y="2432"/>
                    <a:pt x="98522" y="2332"/>
                    <a:pt x="98522" y="2231"/>
                  </a:cubicBezTo>
                  <a:cubicBezTo>
                    <a:pt x="98497" y="2106"/>
                    <a:pt x="98397" y="2031"/>
                    <a:pt x="98271" y="2031"/>
                  </a:cubicBezTo>
                  <a:cubicBezTo>
                    <a:pt x="90928" y="2933"/>
                    <a:pt x="81955" y="3359"/>
                    <a:pt x="72782" y="3359"/>
                  </a:cubicBezTo>
                  <a:cubicBezTo>
                    <a:pt x="60702" y="3359"/>
                    <a:pt x="48246" y="2632"/>
                    <a:pt x="38597" y="1204"/>
                  </a:cubicBezTo>
                  <a:cubicBezTo>
                    <a:pt x="34913" y="652"/>
                    <a:pt x="31153" y="1"/>
                    <a:pt x="27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80;p74"/>
            <p:cNvSpPr/>
            <p:nvPr/>
          </p:nvSpPr>
          <p:spPr>
            <a:xfrm flipH="1">
              <a:off x="5321560" y="2445148"/>
              <a:ext cx="1498137" cy="49685"/>
            </a:xfrm>
            <a:custGeom>
              <a:avLst/>
              <a:gdLst/>
              <a:ahLst/>
              <a:cxnLst/>
              <a:rect l="l" t="t" r="r" b="b"/>
              <a:pathLst>
                <a:path w="99776" h="3309" extrusionOk="0">
                  <a:moveTo>
                    <a:pt x="11830" y="1"/>
                  </a:moveTo>
                  <a:cubicBezTo>
                    <a:pt x="7845" y="1"/>
                    <a:pt x="3835" y="828"/>
                    <a:pt x="151" y="2407"/>
                  </a:cubicBezTo>
                  <a:cubicBezTo>
                    <a:pt x="51" y="2457"/>
                    <a:pt x="1" y="2582"/>
                    <a:pt x="51" y="2682"/>
                  </a:cubicBezTo>
                  <a:cubicBezTo>
                    <a:pt x="88" y="2756"/>
                    <a:pt x="151" y="2802"/>
                    <a:pt x="232" y="2802"/>
                  </a:cubicBezTo>
                  <a:cubicBezTo>
                    <a:pt x="261" y="2802"/>
                    <a:pt x="293" y="2796"/>
                    <a:pt x="327" y="2783"/>
                  </a:cubicBezTo>
                  <a:cubicBezTo>
                    <a:pt x="3936" y="1229"/>
                    <a:pt x="7896" y="427"/>
                    <a:pt x="11830" y="427"/>
                  </a:cubicBezTo>
                  <a:cubicBezTo>
                    <a:pt x="12557" y="427"/>
                    <a:pt x="13284" y="452"/>
                    <a:pt x="13986" y="502"/>
                  </a:cubicBezTo>
                  <a:cubicBezTo>
                    <a:pt x="19049" y="878"/>
                    <a:pt x="24036" y="2582"/>
                    <a:pt x="29174" y="2607"/>
                  </a:cubicBezTo>
                  <a:cubicBezTo>
                    <a:pt x="29525" y="2607"/>
                    <a:pt x="29876" y="2582"/>
                    <a:pt x="30227" y="2582"/>
                  </a:cubicBezTo>
                  <a:cubicBezTo>
                    <a:pt x="33836" y="2407"/>
                    <a:pt x="37294" y="1279"/>
                    <a:pt x="40828" y="878"/>
                  </a:cubicBezTo>
                  <a:cubicBezTo>
                    <a:pt x="41981" y="753"/>
                    <a:pt x="43134" y="702"/>
                    <a:pt x="44312" y="702"/>
                  </a:cubicBezTo>
                  <a:cubicBezTo>
                    <a:pt x="47244" y="702"/>
                    <a:pt x="50202" y="1053"/>
                    <a:pt x="53134" y="1404"/>
                  </a:cubicBezTo>
                  <a:cubicBezTo>
                    <a:pt x="57996" y="1981"/>
                    <a:pt x="62858" y="2557"/>
                    <a:pt x="67721" y="3134"/>
                  </a:cubicBezTo>
                  <a:cubicBezTo>
                    <a:pt x="68873" y="3259"/>
                    <a:pt x="70753" y="3309"/>
                    <a:pt x="73009" y="3309"/>
                  </a:cubicBezTo>
                  <a:cubicBezTo>
                    <a:pt x="82658" y="3309"/>
                    <a:pt x="99575" y="2331"/>
                    <a:pt x="99575" y="2331"/>
                  </a:cubicBezTo>
                  <a:cubicBezTo>
                    <a:pt x="99701" y="2331"/>
                    <a:pt x="99776" y="2231"/>
                    <a:pt x="99776" y="2106"/>
                  </a:cubicBezTo>
                  <a:cubicBezTo>
                    <a:pt x="99776" y="2006"/>
                    <a:pt x="99676" y="1905"/>
                    <a:pt x="99550" y="1905"/>
                  </a:cubicBezTo>
                  <a:cubicBezTo>
                    <a:pt x="99550" y="1905"/>
                    <a:pt x="99300" y="1930"/>
                    <a:pt x="98823" y="1956"/>
                  </a:cubicBezTo>
                  <a:cubicBezTo>
                    <a:pt x="95440" y="2156"/>
                    <a:pt x="81430" y="2908"/>
                    <a:pt x="73009" y="2908"/>
                  </a:cubicBezTo>
                  <a:cubicBezTo>
                    <a:pt x="70753" y="2908"/>
                    <a:pt x="68898" y="2833"/>
                    <a:pt x="67771" y="2707"/>
                  </a:cubicBezTo>
                  <a:cubicBezTo>
                    <a:pt x="62908" y="2131"/>
                    <a:pt x="58046" y="1555"/>
                    <a:pt x="53184" y="978"/>
                  </a:cubicBezTo>
                  <a:cubicBezTo>
                    <a:pt x="50252" y="627"/>
                    <a:pt x="47269" y="276"/>
                    <a:pt x="44312" y="276"/>
                  </a:cubicBezTo>
                  <a:cubicBezTo>
                    <a:pt x="43134" y="276"/>
                    <a:pt x="41956" y="326"/>
                    <a:pt x="40778" y="477"/>
                  </a:cubicBezTo>
                  <a:cubicBezTo>
                    <a:pt x="37194" y="878"/>
                    <a:pt x="33735" y="1981"/>
                    <a:pt x="30202" y="2156"/>
                  </a:cubicBezTo>
                  <a:cubicBezTo>
                    <a:pt x="29851" y="2181"/>
                    <a:pt x="29525" y="2181"/>
                    <a:pt x="29174" y="2181"/>
                  </a:cubicBezTo>
                  <a:cubicBezTo>
                    <a:pt x="24136" y="2181"/>
                    <a:pt x="19149" y="477"/>
                    <a:pt x="14036" y="76"/>
                  </a:cubicBezTo>
                  <a:cubicBezTo>
                    <a:pt x="13309" y="26"/>
                    <a:pt x="12557"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81;p74"/>
            <p:cNvSpPr/>
            <p:nvPr/>
          </p:nvSpPr>
          <p:spPr>
            <a:xfrm flipH="1">
              <a:off x="5346021" y="2594181"/>
              <a:ext cx="1498512" cy="40661"/>
            </a:xfrm>
            <a:custGeom>
              <a:avLst/>
              <a:gdLst/>
              <a:ahLst/>
              <a:cxnLst/>
              <a:rect l="l" t="t" r="r" b="b"/>
              <a:pathLst>
                <a:path w="99801" h="2708" extrusionOk="0">
                  <a:moveTo>
                    <a:pt x="16442" y="1"/>
                  </a:moveTo>
                  <a:cubicBezTo>
                    <a:pt x="11028" y="1"/>
                    <a:pt x="5590" y="527"/>
                    <a:pt x="201" y="1053"/>
                  </a:cubicBezTo>
                  <a:cubicBezTo>
                    <a:pt x="76" y="1078"/>
                    <a:pt x="1" y="1178"/>
                    <a:pt x="1" y="1304"/>
                  </a:cubicBezTo>
                  <a:cubicBezTo>
                    <a:pt x="23" y="1393"/>
                    <a:pt x="106" y="1483"/>
                    <a:pt x="195" y="1483"/>
                  </a:cubicBezTo>
                  <a:cubicBezTo>
                    <a:pt x="205" y="1483"/>
                    <a:pt x="216" y="1482"/>
                    <a:pt x="226" y="1479"/>
                  </a:cubicBezTo>
                  <a:cubicBezTo>
                    <a:pt x="5615" y="953"/>
                    <a:pt x="11053" y="427"/>
                    <a:pt x="16442" y="427"/>
                  </a:cubicBezTo>
                  <a:cubicBezTo>
                    <a:pt x="19675" y="427"/>
                    <a:pt x="22908" y="602"/>
                    <a:pt x="26116" y="1103"/>
                  </a:cubicBezTo>
                  <a:cubicBezTo>
                    <a:pt x="29023" y="1554"/>
                    <a:pt x="31906" y="2256"/>
                    <a:pt x="34863" y="2457"/>
                  </a:cubicBezTo>
                  <a:cubicBezTo>
                    <a:pt x="35590" y="2532"/>
                    <a:pt x="36292" y="2532"/>
                    <a:pt x="37018" y="2532"/>
                  </a:cubicBezTo>
                  <a:cubicBezTo>
                    <a:pt x="40201" y="2532"/>
                    <a:pt x="43384" y="2106"/>
                    <a:pt x="46567" y="1880"/>
                  </a:cubicBezTo>
                  <a:cubicBezTo>
                    <a:pt x="49149" y="1680"/>
                    <a:pt x="51755" y="1630"/>
                    <a:pt x="54362" y="1630"/>
                  </a:cubicBezTo>
                  <a:cubicBezTo>
                    <a:pt x="56317" y="1630"/>
                    <a:pt x="58297" y="1655"/>
                    <a:pt x="60252" y="1680"/>
                  </a:cubicBezTo>
                  <a:cubicBezTo>
                    <a:pt x="67921" y="1805"/>
                    <a:pt x="91906" y="2582"/>
                    <a:pt x="99575" y="2707"/>
                  </a:cubicBezTo>
                  <a:cubicBezTo>
                    <a:pt x="99700" y="2707"/>
                    <a:pt x="99801" y="2632"/>
                    <a:pt x="99801" y="2507"/>
                  </a:cubicBezTo>
                  <a:cubicBezTo>
                    <a:pt x="99801" y="2381"/>
                    <a:pt x="99700" y="2306"/>
                    <a:pt x="99600" y="2281"/>
                  </a:cubicBezTo>
                  <a:cubicBezTo>
                    <a:pt x="91931" y="2156"/>
                    <a:pt x="67946" y="1404"/>
                    <a:pt x="60252" y="1279"/>
                  </a:cubicBezTo>
                  <a:cubicBezTo>
                    <a:pt x="58297" y="1229"/>
                    <a:pt x="56342" y="1204"/>
                    <a:pt x="54362" y="1204"/>
                  </a:cubicBezTo>
                  <a:cubicBezTo>
                    <a:pt x="51755" y="1204"/>
                    <a:pt x="49149" y="1254"/>
                    <a:pt x="46542" y="1454"/>
                  </a:cubicBezTo>
                  <a:cubicBezTo>
                    <a:pt x="43334" y="1680"/>
                    <a:pt x="40176" y="2131"/>
                    <a:pt x="37018" y="2131"/>
                  </a:cubicBezTo>
                  <a:cubicBezTo>
                    <a:pt x="36292" y="2131"/>
                    <a:pt x="35590" y="2106"/>
                    <a:pt x="34888" y="2056"/>
                  </a:cubicBezTo>
                  <a:cubicBezTo>
                    <a:pt x="31981" y="1855"/>
                    <a:pt x="29099" y="1153"/>
                    <a:pt x="26191" y="702"/>
                  </a:cubicBezTo>
                  <a:cubicBezTo>
                    <a:pt x="22958" y="201"/>
                    <a:pt x="19700" y="1"/>
                    <a:pt x="16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82;p74"/>
            <p:cNvSpPr/>
            <p:nvPr/>
          </p:nvSpPr>
          <p:spPr>
            <a:xfrm flipH="1">
              <a:off x="5354296" y="2724024"/>
              <a:ext cx="1514323" cy="35390"/>
            </a:xfrm>
            <a:custGeom>
              <a:avLst/>
              <a:gdLst/>
              <a:ahLst/>
              <a:cxnLst/>
              <a:rect l="l" t="t" r="r" b="b"/>
              <a:pathLst>
                <a:path w="100854" h="2357" extrusionOk="0">
                  <a:moveTo>
                    <a:pt x="6793" y="0"/>
                  </a:moveTo>
                  <a:cubicBezTo>
                    <a:pt x="4437" y="0"/>
                    <a:pt x="2181" y="426"/>
                    <a:pt x="126" y="1730"/>
                  </a:cubicBezTo>
                  <a:cubicBezTo>
                    <a:pt x="26" y="1780"/>
                    <a:pt x="1" y="1930"/>
                    <a:pt x="51" y="2005"/>
                  </a:cubicBezTo>
                  <a:cubicBezTo>
                    <a:pt x="101" y="2072"/>
                    <a:pt x="173" y="2105"/>
                    <a:pt x="246" y="2105"/>
                  </a:cubicBezTo>
                  <a:cubicBezTo>
                    <a:pt x="282" y="2105"/>
                    <a:pt x="318" y="2097"/>
                    <a:pt x="352" y="2080"/>
                  </a:cubicBezTo>
                  <a:cubicBezTo>
                    <a:pt x="2306" y="827"/>
                    <a:pt x="4487" y="426"/>
                    <a:pt x="6793" y="426"/>
                  </a:cubicBezTo>
                  <a:cubicBezTo>
                    <a:pt x="10878" y="426"/>
                    <a:pt x="15339" y="1730"/>
                    <a:pt x="19600" y="1905"/>
                  </a:cubicBezTo>
                  <a:lnTo>
                    <a:pt x="20502" y="1905"/>
                  </a:lnTo>
                  <a:cubicBezTo>
                    <a:pt x="23008" y="1905"/>
                    <a:pt x="25490" y="1554"/>
                    <a:pt x="27946" y="1454"/>
                  </a:cubicBezTo>
                  <a:cubicBezTo>
                    <a:pt x="28522" y="1429"/>
                    <a:pt x="29074" y="1429"/>
                    <a:pt x="29650" y="1429"/>
                  </a:cubicBezTo>
                  <a:cubicBezTo>
                    <a:pt x="32808" y="1429"/>
                    <a:pt x="35966" y="1755"/>
                    <a:pt x="39149" y="2005"/>
                  </a:cubicBezTo>
                  <a:cubicBezTo>
                    <a:pt x="42457" y="2256"/>
                    <a:pt x="46868" y="2356"/>
                    <a:pt x="51831" y="2356"/>
                  </a:cubicBezTo>
                  <a:cubicBezTo>
                    <a:pt x="67871" y="2356"/>
                    <a:pt x="89901" y="1278"/>
                    <a:pt x="100628" y="852"/>
                  </a:cubicBezTo>
                  <a:cubicBezTo>
                    <a:pt x="100753" y="827"/>
                    <a:pt x="100853" y="752"/>
                    <a:pt x="100828" y="627"/>
                  </a:cubicBezTo>
                  <a:cubicBezTo>
                    <a:pt x="100828" y="501"/>
                    <a:pt x="100728" y="426"/>
                    <a:pt x="100628" y="426"/>
                  </a:cubicBezTo>
                  <a:cubicBezTo>
                    <a:pt x="89876" y="852"/>
                    <a:pt x="67871" y="1955"/>
                    <a:pt x="51831" y="1955"/>
                  </a:cubicBezTo>
                  <a:cubicBezTo>
                    <a:pt x="46868" y="1955"/>
                    <a:pt x="42482" y="1830"/>
                    <a:pt x="39174" y="1579"/>
                  </a:cubicBezTo>
                  <a:cubicBezTo>
                    <a:pt x="36016" y="1329"/>
                    <a:pt x="32833" y="1003"/>
                    <a:pt x="29650" y="1003"/>
                  </a:cubicBezTo>
                  <a:cubicBezTo>
                    <a:pt x="29074" y="1003"/>
                    <a:pt x="28497" y="1003"/>
                    <a:pt x="27946" y="1028"/>
                  </a:cubicBezTo>
                  <a:cubicBezTo>
                    <a:pt x="25439" y="1153"/>
                    <a:pt x="22958" y="1504"/>
                    <a:pt x="20502" y="1504"/>
                  </a:cubicBezTo>
                  <a:cubicBezTo>
                    <a:pt x="20201" y="1504"/>
                    <a:pt x="19901" y="1479"/>
                    <a:pt x="19600" y="1479"/>
                  </a:cubicBezTo>
                  <a:cubicBezTo>
                    <a:pt x="15439" y="1329"/>
                    <a:pt x="10953" y="0"/>
                    <a:pt x="6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83;p74"/>
            <p:cNvSpPr/>
            <p:nvPr/>
          </p:nvSpPr>
          <p:spPr>
            <a:xfrm flipH="1">
              <a:off x="5384026" y="2875685"/>
              <a:ext cx="1497011" cy="47808"/>
            </a:xfrm>
            <a:custGeom>
              <a:avLst/>
              <a:gdLst/>
              <a:ahLst/>
              <a:cxnLst/>
              <a:rect l="l" t="t" r="r" b="b"/>
              <a:pathLst>
                <a:path w="99701" h="3184" extrusionOk="0">
                  <a:moveTo>
                    <a:pt x="11379" y="0"/>
                  </a:moveTo>
                  <a:cubicBezTo>
                    <a:pt x="7519" y="0"/>
                    <a:pt x="3735" y="502"/>
                    <a:pt x="151" y="2131"/>
                  </a:cubicBezTo>
                  <a:cubicBezTo>
                    <a:pt x="51" y="2181"/>
                    <a:pt x="1" y="2306"/>
                    <a:pt x="51" y="2407"/>
                  </a:cubicBezTo>
                  <a:cubicBezTo>
                    <a:pt x="90" y="2504"/>
                    <a:pt x="174" y="2541"/>
                    <a:pt x="256" y="2541"/>
                  </a:cubicBezTo>
                  <a:cubicBezTo>
                    <a:pt x="280" y="2541"/>
                    <a:pt x="304" y="2537"/>
                    <a:pt x="326" y="2532"/>
                  </a:cubicBezTo>
                  <a:cubicBezTo>
                    <a:pt x="3835" y="928"/>
                    <a:pt x="7545" y="427"/>
                    <a:pt x="11379" y="427"/>
                  </a:cubicBezTo>
                  <a:cubicBezTo>
                    <a:pt x="17419" y="427"/>
                    <a:pt x="23735" y="1655"/>
                    <a:pt x="29926" y="1655"/>
                  </a:cubicBezTo>
                  <a:cubicBezTo>
                    <a:pt x="30527" y="1655"/>
                    <a:pt x="31154" y="1630"/>
                    <a:pt x="31755" y="1605"/>
                  </a:cubicBezTo>
                  <a:cubicBezTo>
                    <a:pt x="36091" y="1429"/>
                    <a:pt x="40427" y="477"/>
                    <a:pt x="44713" y="477"/>
                  </a:cubicBezTo>
                  <a:cubicBezTo>
                    <a:pt x="45715" y="477"/>
                    <a:pt x="46718" y="527"/>
                    <a:pt x="47720" y="652"/>
                  </a:cubicBezTo>
                  <a:cubicBezTo>
                    <a:pt x="51028" y="1078"/>
                    <a:pt x="54236" y="2281"/>
                    <a:pt x="57570" y="2858"/>
                  </a:cubicBezTo>
                  <a:cubicBezTo>
                    <a:pt x="59074" y="3083"/>
                    <a:pt x="61705" y="3183"/>
                    <a:pt x="64988" y="3183"/>
                  </a:cubicBezTo>
                  <a:cubicBezTo>
                    <a:pt x="70577" y="3183"/>
                    <a:pt x="77971" y="2908"/>
                    <a:pt x="84588" y="2457"/>
                  </a:cubicBezTo>
                  <a:cubicBezTo>
                    <a:pt x="91229" y="2031"/>
                    <a:pt x="97044" y="1454"/>
                    <a:pt x="99525" y="903"/>
                  </a:cubicBezTo>
                  <a:cubicBezTo>
                    <a:pt x="99625" y="878"/>
                    <a:pt x="99700" y="777"/>
                    <a:pt x="99675" y="652"/>
                  </a:cubicBezTo>
                  <a:cubicBezTo>
                    <a:pt x="99654" y="565"/>
                    <a:pt x="99575" y="497"/>
                    <a:pt x="99473" y="497"/>
                  </a:cubicBezTo>
                  <a:cubicBezTo>
                    <a:pt x="99457" y="497"/>
                    <a:pt x="99441" y="498"/>
                    <a:pt x="99425" y="502"/>
                  </a:cubicBezTo>
                  <a:cubicBezTo>
                    <a:pt x="97019" y="1028"/>
                    <a:pt x="91179" y="1605"/>
                    <a:pt x="84562" y="2056"/>
                  </a:cubicBezTo>
                  <a:cubicBezTo>
                    <a:pt x="77946" y="2482"/>
                    <a:pt x="70552" y="2782"/>
                    <a:pt x="64988" y="2782"/>
                  </a:cubicBezTo>
                  <a:cubicBezTo>
                    <a:pt x="61730" y="2782"/>
                    <a:pt x="59074" y="2682"/>
                    <a:pt x="57645" y="2432"/>
                  </a:cubicBezTo>
                  <a:cubicBezTo>
                    <a:pt x="54362" y="1880"/>
                    <a:pt x="51154" y="677"/>
                    <a:pt x="47770" y="251"/>
                  </a:cubicBezTo>
                  <a:cubicBezTo>
                    <a:pt x="46743" y="126"/>
                    <a:pt x="45740" y="76"/>
                    <a:pt x="44713" y="76"/>
                  </a:cubicBezTo>
                  <a:cubicBezTo>
                    <a:pt x="40352" y="76"/>
                    <a:pt x="36041" y="1003"/>
                    <a:pt x="31730" y="1204"/>
                  </a:cubicBezTo>
                  <a:cubicBezTo>
                    <a:pt x="31129" y="1229"/>
                    <a:pt x="30527" y="1229"/>
                    <a:pt x="29926" y="1229"/>
                  </a:cubicBezTo>
                  <a:cubicBezTo>
                    <a:pt x="23810" y="1229"/>
                    <a:pt x="17469" y="0"/>
                    <a:pt x="1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84;p74"/>
            <p:cNvSpPr/>
            <p:nvPr/>
          </p:nvSpPr>
          <p:spPr>
            <a:xfrm flipH="1">
              <a:off x="5451752" y="3023593"/>
              <a:ext cx="1311485" cy="24099"/>
            </a:xfrm>
            <a:custGeom>
              <a:avLst/>
              <a:gdLst/>
              <a:ahLst/>
              <a:cxnLst/>
              <a:rect l="l" t="t" r="r" b="b"/>
              <a:pathLst>
                <a:path w="87345" h="1605" extrusionOk="0">
                  <a:moveTo>
                    <a:pt x="12782" y="0"/>
                  </a:moveTo>
                  <a:cubicBezTo>
                    <a:pt x="8572" y="0"/>
                    <a:pt x="4361" y="226"/>
                    <a:pt x="201" y="1003"/>
                  </a:cubicBezTo>
                  <a:cubicBezTo>
                    <a:pt x="75" y="1028"/>
                    <a:pt x="0" y="1128"/>
                    <a:pt x="25" y="1253"/>
                  </a:cubicBezTo>
                  <a:cubicBezTo>
                    <a:pt x="47" y="1340"/>
                    <a:pt x="126" y="1409"/>
                    <a:pt x="228" y="1409"/>
                  </a:cubicBezTo>
                  <a:cubicBezTo>
                    <a:pt x="243" y="1409"/>
                    <a:pt x="259" y="1407"/>
                    <a:pt x="276" y="1404"/>
                  </a:cubicBezTo>
                  <a:cubicBezTo>
                    <a:pt x="4386" y="652"/>
                    <a:pt x="8597" y="426"/>
                    <a:pt x="12782" y="426"/>
                  </a:cubicBezTo>
                  <a:cubicBezTo>
                    <a:pt x="14837" y="426"/>
                    <a:pt x="16868" y="476"/>
                    <a:pt x="18923" y="526"/>
                  </a:cubicBezTo>
                  <a:cubicBezTo>
                    <a:pt x="29424" y="877"/>
                    <a:pt x="49574" y="1604"/>
                    <a:pt x="66392" y="1604"/>
                  </a:cubicBezTo>
                  <a:cubicBezTo>
                    <a:pt x="74612" y="1604"/>
                    <a:pt x="82006" y="1429"/>
                    <a:pt x="87144" y="953"/>
                  </a:cubicBezTo>
                  <a:cubicBezTo>
                    <a:pt x="87244" y="927"/>
                    <a:pt x="87344" y="827"/>
                    <a:pt x="87319" y="727"/>
                  </a:cubicBezTo>
                  <a:cubicBezTo>
                    <a:pt x="87319" y="602"/>
                    <a:pt x="87219" y="526"/>
                    <a:pt x="87093" y="526"/>
                  </a:cubicBezTo>
                  <a:cubicBezTo>
                    <a:pt x="82006" y="1028"/>
                    <a:pt x="74587" y="1203"/>
                    <a:pt x="66392" y="1203"/>
                  </a:cubicBezTo>
                  <a:cubicBezTo>
                    <a:pt x="49574" y="1203"/>
                    <a:pt x="29424" y="451"/>
                    <a:pt x="18923" y="125"/>
                  </a:cubicBezTo>
                  <a:cubicBezTo>
                    <a:pt x="16893" y="50"/>
                    <a:pt x="14837" y="0"/>
                    <a:pt x="12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85;p74"/>
            <p:cNvSpPr/>
            <p:nvPr/>
          </p:nvSpPr>
          <p:spPr>
            <a:xfrm flipH="1">
              <a:off x="5558244" y="3165839"/>
              <a:ext cx="1047311" cy="46682"/>
            </a:xfrm>
            <a:custGeom>
              <a:avLst/>
              <a:gdLst/>
              <a:ahLst/>
              <a:cxnLst/>
              <a:rect l="l" t="t" r="r" b="b"/>
              <a:pathLst>
                <a:path w="69751" h="3109" extrusionOk="0">
                  <a:moveTo>
                    <a:pt x="6818" y="1"/>
                  </a:moveTo>
                  <a:cubicBezTo>
                    <a:pt x="4537" y="1"/>
                    <a:pt x="2281" y="377"/>
                    <a:pt x="151" y="1354"/>
                  </a:cubicBezTo>
                  <a:cubicBezTo>
                    <a:pt x="51" y="1404"/>
                    <a:pt x="1" y="1530"/>
                    <a:pt x="51" y="1630"/>
                  </a:cubicBezTo>
                  <a:cubicBezTo>
                    <a:pt x="87" y="1703"/>
                    <a:pt x="164" y="1750"/>
                    <a:pt x="242" y="1750"/>
                  </a:cubicBezTo>
                  <a:cubicBezTo>
                    <a:pt x="271" y="1750"/>
                    <a:pt x="300" y="1744"/>
                    <a:pt x="326" y="1730"/>
                  </a:cubicBezTo>
                  <a:cubicBezTo>
                    <a:pt x="2407" y="778"/>
                    <a:pt x="4562" y="427"/>
                    <a:pt x="6818" y="427"/>
                  </a:cubicBezTo>
                  <a:cubicBezTo>
                    <a:pt x="11905" y="427"/>
                    <a:pt x="17344" y="2257"/>
                    <a:pt x="22632" y="2833"/>
                  </a:cubicBezTo>
                  <a:cubicBezTo>
                    <a:pt x="24387" y="3033"/>
                    <a:pt x="26642" y="3109"/>
                    <a:pt x="29224" y="3109"/>
                  </a:cubicBezTo>
                  <a:cubicBezTo>
                    <a:pt x="41379" y="3109"/>
                    <a:pt x="60778" y="1354"/>
                    <a:pt x="69274" y="1354"/>
                  </a:cubicBezTo>
                  <a:lnTo>
                    <a:pt x="69550" y="1354"/>
                  </a:lnTo>
                  <a:cubicBezTo>
                    <a:pt x="69675" y="1354"/>
                    <a:pt x="69750" y="1279"/>
                    <a:pt x="69750" y="1154"/>
                  </a:cubicBezTo>
                  <a:cubicBezTo>
                    <a:pt x="69750" y="1028"/>
                    <a:pt x="69675" y="953"/>
                    <a:pt x="69550" y="953"/>
                  </a:cubicBezTo>
                  <a:lnTo>
                    <a:pt x="69274" y="953"/>
                  </a:lnTo>
                  <a:cubicBezTo>
                    <a:pt x="60753" y="953"/>
                    <a:pt x="41354" y="2708"/>
                    <a:pt x="29224" y="2708"/>
                  </a:cubicBezTo>
                  <a:cubicBezTo>
                    <a:pt x="26667" y="2708"/>
                    <a:pt x="24412" y="2607"/>
                    <a:pt x="22682" y="2432"/>
                  </a:cubicBezTo>
                  <a:cubicBezTo>
                    <a:pt x="17444" y="1856"/>
                    <a:pt x="12006" y="26"/>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86;p74"/>
            <p:cNvSpPr/>
            <p:nvPr/>
          </p:nvSpPr>
          <p:spPr>
            <a:xfrm flipH="1">
              <a:off x="5553700" y="3320518"/>
              <a:ext cx="625840" cy="26652"/>
            </a:xfrm>
            <a:custGeom>
              <a:avLst/>
              <a:gdLst/>
              <a:ahLst/>
              <a:cxnLst/>
              <a:rect l="l" t="t" r="r" b="b"/>
              <a:pathLst>
                <a:path w="41681" h="1775" extrusionOk="0">
                  <a:moveTo>
                    <a:pt x="12507" y="1"/>
                  </a:moveTo>
                  <a:cubicBezTo>
                    <a:pt x="7545" y="1"/>
                    <a:pt x="3108" y="301"/>
                    <a:pt x="176" y="1379"/>
                  </a:cubicBezTo>
                  <a:cubicBezTo>
                    <a:pt x="76" y="1404"/>
                    <a:pt x="1" y="1530"/>
                    <a:pt x="51" y="1630"/>
                  </a:cubicBezTo>
                  <a:cubicBezTo>
                    <a:pt x="88" y="1723"/>
                    <a:pt x="153" y="1774"/>
                    <a:pt x="235" y="1774"/>
                  </a:cubicBezTo>
                  <a:cubicBezTo>
                    <a:pt x="263" y="1774"/>
                    <a:pt x="294" y="1768"/>
                    <a:pt x="326" y="1755"/>
                  </a:cubicBezTo>
                  <a:cubicBezTo>
                    <a:pt x="3159" y="728"/>
                    <a:pt x="7570" y="427"/>
                    <a:pt x="12507" y="427"/>
                  </a:cubicBezTo>
                  <a:cubicBezTo>
                    <a:pt x="19750" y="427"/>
                    <a:pt x="28171" y="1078"/>
                    <a:pt x="34688" y="1078"/>
                  </a:cubicBezTo>
                  <a:cubicBezTo>
                    <a:pt x="37344" y="1078"/>
                    <a:pt x="39675" y="978"/>
                    <a:pt x="41505" y="652"/>
                  </a:cubicBezTo>
                  <a:cubicBezTo>
                    <a:pt x="41605" y="652"/>
                    <a:pt x="41680" y="527"/>
                    <a:pt x="41680" y="427"/>
                  </a:cubicBezTo>
                  <a:cubicBezTo>
                    <a:pt x="41658" y="318"/>
                    <a:pt x="41560" y="247"/>
                    <a:pt x="41469" y="247"/>
                  </a:cubicBezTo>
                  <a:cubicBezTo>
                    <a:pt x="41456" y="247"/>
                    <a:pt x="41442" y="248"/>
                    <a:pt x="41429" y="251"/>
                  </a:cubicBezTo>
                  <a:cubicBezTo>
                    <a:pt x="39650" y="552"/>
                    <a:pt x="37319" y="677"/>
                    <a:pt x="34688" y="677"/>
                  </a:cubicBezTo>
                  <a:cubicBezTo>
                    <a:pt x="28196" y="677"/>
                    <a:pt x="19775" y="1"/>
                    <a:pt x="12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87;p74"/>
            <p:cNvSpPr/>
            <p:nvPr/>
          </p:nvSpPr>
          <p:spPr>
            <a:xfrm flipH="1">
              <a:off x="4677231" y="1718136"/>
              <a:ext cx="1018332" cy="1806259"/>
            </a:xfrm>
            <a:custGeom>
              <a:avLst/>
              <a:gdLst/>
              <a:ahLst/>
              <a:cxnLst/>
              <a:rect l="l" t="t" r="r" b="b"/>
              <a:pathLst>
                <a:path w="67821" h="120297" extrusionOk="0">
                  <a:moveTo>
                    <a:pt x="56178" y="0"/>
                  </a:moveTo>
                  <a:cubicBezTo>
                    <a:pt x="52211" y="0"/>
                    <a:pt x="48443" y="2340"/>
                    <a:pt x="45539" y="5033"/>
                  </a:cubicBezTo>
                  <a:cubicBezTo>
                    <a:pt x="45264" y="5284"/>
                    <a:pt x="45013" y="5534"/>
                    <a:pt x="44763" y="5785"/>
                  </a:cubicBezTo>
                  <a:cubicBezTo>
                    <a:pt x="44437" y="9619"/>
                    <a:pt x="44336" y="13479"/>
                    <a:pt x="44487" y="17339"/>
                  </a:cubicBezTo>
                  <a:cubicBezTo>
                    <a:pt x="43961" y="14005"/>
                    <a:pt x="43560" y="10672"/>
                    <a:pt x="43259" y="7339"/>
                  </a:cubicBezTo>
                  <a:cubicBezTo>
                    <a:pt x="42908" y="7715"/>
                    <a:pt x="42557" y="8116"/>
                    <a:pt x="42231" y="8492"/>
                  </a:cubicBezTo>
                  <a:cubicBezTo>
                    <a:pt x="42031" y="12301"/>
                    <a:pt x="41905" y="16136"/>
                    <a:pt x="41880" y="19945"/>
                  </a:cubicBezTo>
                  <a:cubicBezTo>
                    <a:pt x="40953" y="17188"/>
                    <a:pt x="40276" y="14356"/>
                    <a:pt x="39825" y="11474"/>
                  </a:cubicBezTo>
                  <a:cubicBezTo>
                    <a:pt x="36041" y="16587"/>
                    <a:pt x="33008" y="22276"/>
                    <a:pt x="29700" y="27715"/>
                  </a:cubicBezTo>
                  <a:cubicBezTo>
                    <a:pt x="27369" y="31524"/>
                    <a:pt x="24863" y="35284"/>
                    <a:pt x="22432" y="39043"/>
                  </a:cubicBezTo>
                  <a:cubicBezTo>
                    <a:pt x="21254" y="45033"/>
                    <a:pt x="20627" y="51123"/>
                    <a:pt x="20577" y="57239"/>
                  </a:cubicBezTo>
                  <a:cubicBezTo>
                    <a:pt x="19875" y="52878"/>
                    <a:pt x="19424" y="48467"/>
                    <a:pt x="19274" y="44081"/>
                  </a:cubicBezTo>
                  <a:cubicBezTo>
                    <a:pt x="18973" y="44557"/>
                    <a:pt x="18697" y="45033"/>
                    <a:pt x="18396" y="45534"/>
                  </a:cubicBezTo>
                  <a:cubicBezTo>
                    <a:pt x="18021" y="50923"/>
                    <a:pt x="17745" y="56311"/>
                    <a:pt x="17620" y="61725"/>
                  </a:cubicBezTo>
                  <a:cubicBezTo>
                    <a:pt x="16592" y="58091"/>
                    <a:pt x="15915" y="54357"/>
                    <a:pt x="15564" y="50647"/>
                  </a:cubicBezTo>
                  <a:cubicBezTo>
                    <a:pt x="14111" y="53454"/>
                    <a:pt x="11579" y="63254"/>
                    <a:pt x="11153" y="66387"/>
                  </a:cubicBezTo>
                  <a:cubicBezTo>
                    <a:pt x="9224" y="80672"/>
                    <a:pt x="7745" y="81274"/>
                    <a:pt x="8823" y="92502"/>
                  </a:cubicBezTo>
                  <a:cubicBezTo>
                    <a:pt x="7469" y="87640"/>
                    <a:pt x="6141" y="82778"/>
                    <a:pt x="4787" y="77941"/>
                  </a:cubicBezTo>
                  <a:lnTo>
                    <a:pt x="4787" y="77941"/>
                  </a:lnTo>
                  <a:cubicBezTo>
                    <a:pt x="4236" y="87815"/>
                    <a:pt x="4537" y="98392"/>
                    <a:pt x="10101" y="106988"/>
                  </a:cubicBezTo>
                  <a:cubicBezTo>
                    <a:pt x="5464" y="101274"/>
                    <a:pt x="2632" y="94231"/>
                    <a:pt x="2156" y="87114"/>
                  </a:cubicBezTo>
                  <a:lnTo>
                    <a:pt x="2156" y="87114"/>
                  </a:lnTo>
                  <a:cubicBezTo>
                    <a:pt x="0" y="94808"/>
                    <a:pt x="1930" y="103605"/>
                    <a:pt x="7168" y="110046"/>
                  </a:cubicBezTo>
                  <a:cubicBezTo>
                    <a:pt x="8672" y="111926"/>
                    <a:pt x="10401" y="113605"/>
                    <a:pt x="11880" y="115460"/>
                  </a:cubicBezTo>
                  <a:cubicBezTo>
                    <a:pt x="12983" y="116863"/>
                    <a:pt x="15640" y="120297"/>
                    <a:pt x="15640" y="120297"/>
                  </a:cubicBezTo>
                  <a:cubicBezTo>
                    <a:pt x="15640" y="120297"/>
                    <a:pt x="23685" y="116262"/>
                    <a:pt x="25940" y="114332"/>
                  </a:cubicBezTo>
                  <a:cubicBezTo>
                    <a:pt x="32682" y="108542"/>
                    <a:pt x="37795" y="100998"/>
                    <a:pt x="40602" y="92652"/>
                  </a:cubicBezTo>
                  <a:lnTo>
                    <a:pt x="40602" y="92652"/>
                  </a:lnTo>
                  <a:cubicBezTo>
                    <a:pt x="37444" y="96111"/>
                    <a:pt x="33785" y="99144"/>
                    <a:pt x="29750" y="101650"/>
                  </a:cubicBezTo>
                  <a:cubicBezTo>
                    <a:pt x="35063" y="95861"/>
                    <a:pt x="39098" y="88968"/>
                    <a:pt x="41580" y="81550"/>
                  </a:cubicBezTo>
                  <a:lnTo>
                    <a:pt x="41580" y="81550"/>
                  </a:lnTo>
                  <a:cubicBezTo>
                    <a:pt x="38622" y="84958"/>
                    <a:pt x="35690" y="88392"/>
                    <a:pt x="32732" y="91800"/>
                  </a:cubicBezTo>
                  <a:cubicBezTo>
                    <a:pt x="36367" y="79946"/>
                    <a:pt x="41254" y="68517"/>
                    <a:pt x="47294" y="57715"/>
                  </a:cubicBezTo>
                  <a:cubicBezTo>
                    <a:pt x="47996" y="56487"/>
                    <a:pt x="48697" y="55259"/>
                    <a:pt x="49399" y="54031"/>
                  </a:cubicBezTo>
                  <a:lnTo>
                    <a:pt x="49399" y="54031"/>
                  </a:lnTo>
                  <a:cubicBezTo>
                    <a:pt x="45765" y="56111"/>
                    <a:pt x="41905" y="57941"/>
                    <a:pt x="38096" y="59745"/>
                  </a:cubicBezTo>
                  <a:cubicBezTo>
                    <a:pt x="43133" y="56161"/>
                    <a:pt x="47996" y="52402"/>
                    <a:pt x="52733" y="48467"/>
                  </a:cubicBezTo>
                  <a:cubicBezTo>
                    <a:pt x="53159" y="47765"/>
                    <a:pt x="53560" y="47063"/>
                    <a:pt x="53986" y="46387"/>
                  </a:cubicBezTo>
                  <a:lnTo>
                    <a:pt x="53986" y="46387"/>
                  </a:lnTo>
                  <a:cubicBezTo>
                    <a:pt x="50301" y="48367"/>
                    <a:pt x="46492" y="50171"/>
                    <a:pt x="42582" y="51800"/>
                  </a:cubicBezTo>
                  <a:cubicBezTo>
                    <a:pt x="47845" y="47890"/>
                    <a:pt x="52958" y="43805"/>
                    <a:pt x="57946" y="39569"/>
                  </a:cubicBezTo>
                  <a:cubicBezTo>
                    <a:pt x="61154" y="33805"/>
                    <a:pt x="64036" y="27890"/>
                    <a:pt x="65890" y="21574"/>
                  </a:cubicBezTo>
                  <a:cubicBezTo>
                    <a:pt x="67068" y="17614"/>
                    <a:pt x="67820" y="13379"/>
                    <a:pt x="66818" y="9269"/>
                  </a:cubicBezTo>
                  <a:cubicBezTo>
                    <a:pt x="65815" y="5183"/>
                    <a:pt x="62708" y="1274"/>
                    <a:pt x="58472" y="271"/>
                  </a:cubicBezTo>
                  <a:cubicBezTo>
                    <a:pt x="57703" y="86"/>
                    <a:pt x="56937" y="0"/>
                    <a:pt x="56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88;p74"/>
            <p:cNvSpPr/>
            <p:nvPr/>
          </p:nvSpPr>
          <p:spPr>
            <a:xfrm flipH="1">
              <a:off x="4837538" y="1784672"/>
              <a:ext cx="709744" cy="1697581"/>
            </a:xfrm>
            <a:custGeom>
              <a:avLst/>
              <a:gdLst/>
              <a:ahLst/>
              <a:cxnLst/>
              <a:rect l="l" t="t" r="r" b="b"/>
              <a:pathLst>
                <a:path w="47269" h="113059" extrusionOk="0">
                  <a:moveTo>
                    <a:pt x="47269" y="0"/>
                  </a:moveTo>
                  <a:lnTo>
                    <a:pt x="47269" y="0"/>
                  </a:lnTo>
                  <a:cubicBezTo>
                    <a:pt x="43860" y="5088"/>
                    <a:pt x="40777" y="10402"/>
                    <a:pt x="38045" y="15890"/>
                  </a:cubicBezTo>
                  <a:cubicBezTo>
                    <a:pt x="38446" y="14712"/>
                    <a:pt x="38847" y="13534"/>
                    <a:pt x="39223" y="12381"/>
                  </a:cubicBezTo>
                  <a:lnTo>
                    <a:pt x="39223" y="12381"/>
                  </a:lnTo>
                  <a:cubicBezTo>
                    <a:pt x="32782" y="19925"/>
                    <a:pt x="27619" y="28547"/>
                    <a:pt x="24060" y="37820"/>
                  </a:cubicBezTo>
                  <a:cubicBezTo>
                    <a:pt x="23935" y="33334"/>
                    <a:pt x="24938" y="28848"/>
                    <a:pt x="26893" y="24838"/>
                  </a:cubicBezTo>
                  <a:lnTo>
                    <a:pt x="26893" y="24838"/>
                  </a:lnTo>
                  <a:cubicBezTo>
                    <a:pt x="17745" y="37595"/>
                    <a:pt x="12807" y="53109"/>
                    <a:pt x="11429" y="68748"/>
                  </a:cubicBezTo>
                  <a:cubicBezTo>
                    <a:pt x="11704" y="64888"/>
                    <a:pt x="11153" y="60953"/>
                    <a:pt x="9825" y="57319"/>
                  </a:cubicBezTo>
                  <a:cubicBezTo>
                    <a:pt x="9023" y="64462"/>
                    <a:pt x="8221" y="71580"/>
                    <a:pt x="7419" y="78698"/>
                  </a:cubicBezTo>
                  <a:cubicBezTo>
                    <a:pt x="7569" y="74236"/>
                    <a:pt x="6917" y="69750"/>
                    <a:pt x="5489" y="65515"/>
                  </a:cubicBezTo>
                  <a:cubicBezTo>
                    <a:pt x="4812" y="73760"/>
                    <a:pt x="4537" y="82056"/>
                    <a:pt x="4637" y="90352"/>
                  </a:cubicBezTo>
                  <a:cubicBezTo>
                    <a:pt x="3258" y="85665"/>
                    <a:pt x="2381" y="80803"/>
                    <a:pt x="2055" y="75916"/>
                  </a:cubicBezTo>
                  <a:lnTo>
                    <a:pt x="2055" y="75916"/>
                  </a:lnTo>
                  <a:cubicBezTo>
                    <a:pt x="0" y="85690"/>
                    <a:pt x="1028" y="96091"/>
                    <a:pt x="4938" y="105314"/>
                  </a:cubicBezTo>
                  <a:cubicBezTo>
                    <a:pt x="3509" y="103685"/>
                    <a:pt x="2206" y="101956"/>
                    <a:pt x="1078" y="100126"/>
                  </a:cubicBezTo>
                  <a:lnTo>
                    <a:pt x="1078" y="100126"/>
                  </a:lnTo>
                  <a:cubicBezTo>
                    <a:pt x="1830" y="103635"/>
                    <a:pt x="3233" y="107019"/>
                    <a:pt x="5238" y="110001"/>
                  </a:cubicBezTo>
                  <a:lnTo>
                    <a:pt x="6191" y="113059"/>
                  </a:lnTo>
                  <a:cubicBezTo>
                    <a:pt x="8095" y="111755"/>
                    <a:pt x="9825" y="110252"/>
                    <a:pt x="11404" y="108572"/>
                  </a:cubicBezTo>
                  <a:lnTo>
                    <a:pt x="11404" y="108572"/>
                  </a:lnTo>
                  <a:cubicBezTo>
                    <a:pt x="11253" y="108648"/>
                    <a:pt x="11103" y="108748"/>
                    <a:pt x="10953" y="108823"/>
                  </a:cubicBezTo>
                  <a:cubicBezTo>
                    <a:pt x="11153" y="108698"/>
                    <a:pt x="11354" y="108547"/>
                    <a:pt x="11554" y="108397"/>
                  </a:cubicBezTo>
                  <a:cubicBezTo>
                    <a:pt x="12607" y="107269"/>
                    <a:pt x="13609" y="106041"/>
                    <a:pt x="14486" y="104763"/>
                  </a:cubicBezTo>
                  <a:cubicBezTo>
                    <a:pt x="14812" y="103986"/>
                    <a:pt x="15088" y="103209"/>
                    <a:pt x="15364" y="102407"/>
                  </a:cubicBezTo>
                  <a:lnTo>
                    <a:pt x="15364" y="102407"/>
                  </a:lnTo>
                  <a:cubicBezTo>
                    <a:pt x="15063" y="102733"/>
                    <a:pt x="14712" y="103009"/>
                    <a:pt x="14336" y="103259"/>
                  </a:cubicBezTo>
                  <a:cubicBezTo>
                    <a:pt x="13910" y="103685"/>
                    <a:pt x="13434" y="104086"/>
                    <a:pt x="12983" y="104512"/>
                  </a:cubicBezTo>
                  <a:cubicBezTo>
                    <a:pt x="12481" y="104913"/>
                    <a:pt x="11980" y="105314"/>
                    <a:pt x="11479" y="105690"/>
                  </a:cubicBezTo>
                  <a:cubicBezTo>
                    <a:pt x="10978" y="106066"/>
                    <a:pt x="10451" y="106442"/>
                    <a:pt x="9900" y="106768"/>
                  </a:cubicBezTo>
                  <a:cubicBezTo>
                    <a:pt x="10376" y="106342"/>
                    <a:pt x="10877" y="105941"/>
                    <a:pt x="11354" y="105515"/>
                  </a:cubicBezTo>
                  <a:cubicBezTo>
                    <a:pt x="11830" y="105114"/>
                    <a:pt x="12331" y="104713"/>
                    <a:pt x="12782" y="104287"/>
                  </a:cubicBezTo>
                  <a:lnTo>
                    <a:pt x="13484" y="103710"/>
                  </a:lnTo>
                  <a:lnTo>
                    <a:pt x="13484" y="103710"/>
                  </a:lnTo>
                  <a:cubicBezTo>
                    <a:pt x="13058" y="103886"/>
                    <a:pt x="12607" y="104011"/>
                    <a:pt x="12156" y="104061"/>
                  </a:cubicBezTo>
                  <a:cubicBezTo>
                    <a:pt x="13183" y="102908"/>
                    <a:pt x="14110" y="101655"/>
                    <a:pt x="14988" y="100352"/>
                  </a:cubicBezTo>
                  <a:lnTo>
                    <a:pt x="14988" y="100352"/>
                  </a:lnTo>
                  <a:cubicBezTo>
                    <a:pt x="13910" y="101054"/>
                    <a:pt x="12807" y="101730"/>
                    <a:pt x="11730" y="102407"/>
                  </a:cubicBezTo>
                  <a:cubicBezTo>
                    <a:pt x="12481" y="101379"/>
                    <a:pt x="13208" y="100352"/>
                    <a:pt x="13885" y="99274"/>
                  </a:cubicBezTo>
                  <a:lnTo>
                    <a:pt x="13885" y="99274"/>
                  </a:lnTo>
                  <a:cubicBezTo>
                    <a:pt x="13459" y="99525"/>
                    <a:pt x="13058" y="99800"/>
                    <a:pt x="12632" y="100051"/>
                  </a:cubicBezTo>
                  <a:cubicBezTo>
                    <a:pt x="13133" y="98948"/>
                    <a:pt x="13584" y="97846"/>
                    <a:pt x="14060" y="96743"/>
                  </a:cubicBezTo>
                  <a:lnTo>
                    <a:pt x="14060" y="96743"/>
                  </a:lnTo>
                  <a:cubicBezTo>
                    <a:pt x="13409" y="97319"/>
                    <a:pt x="12782" y="97871"/>
                    <a:pt x="12131" y="98422"/>
                  </a:cubicBezTo>
                  <a:cubicBezTo>
                    <a:pt x="12807" y="97745"/>
                    <a:pt x="13509" y="97069"/>
                    <a:pt x="14211" y="96392"/>
                  </a:cubicBezTo>
                  <a:cubicBezTo>
                    <a:pt x="14687" y="95239"/>
                    <a:pt x="15163" y="94086"/>
                    <a:pt x="15614" y="92933"/>
                  </a:cubicBezTo>
                  <a:lnTo>
                    <a:pt x="15614" y="92933"/>
                  </a:lnTo>
                  <a:cubicBezTo>
                    <a:pt x="14511" y="93886"/>
                    <a:pt x="13459" y="94913"/>
                    <a:pt x="12481" y="96016"/>
                  </a:cubicBezTo>
                  <a:cubicBezTo>
                    <a:pt x="14010" y="93635"/>
                    <a:pt x="15364" y="91154"/>
                    <a:pt x="16567" y="88572"/>
                  </a:cubicBezTo>
                  <a:lnTo>
                    <a:pt x="16567" y="88572"/>
                  </a:lnTo>
                  <a:cubicBezTo>
                    <a:pt x="16441" y="88698"/>
                    <a:pt x="16341" y="88823"/>
                    <a:pt x="16216" y="88948"/>
                  </a:cubicBezTo>
                  <a:cubicBezTo>
                    <a:pt x="15840" y="89324"/>
                    <a:pt x="15464" y="89700"/>
                    <a:pt x="15088" y="90051"/>
                  </a:cubicBezTo>
                  <a:cubicBezTo>
                    <a:pt x="14712" y="90427"/>
                    <a:pt x="14311" y="90778"/>
                    <a:pt x="13910" y="91104"/>
                  </a:cubicBezTo>
                  <a:cubicBezTo>
                    <a:pt x="14236" y="90703"/>
                    <a:pt x="14587" y="90302"/>
                    <a:pt x="14938" y="89901"/>
                  </a:cubicBezTo>
                  <a:cubicBezTo>
                    <a:pt x="15288" y="89525"/>
                    <a:pt x="15664" y="89149"/>
                    <a:pt x="16015" y="88748"/>
                  </a:cubicBezTo>
                  <a:cubicBezTo>
                    <a:pt x="16291" y="88472"/>
                    <a:pt x="16592" y="88196"/>
                    <a:pt x="16867" y="87921"/>
                  </a:cubicBezTo>
                  <a:cubicBezTo>
                    <a:pt x="17619" y="86292"/>
                    <a:pt x="18296" y="84612"/>
                    <a:pt x="18897" y="82933"/>
                  </a:cubicBezTo>
                  <a:lnTo>
                    <a:pt x="18897" y="82933"/>
                  </a:lnTo>
                  <a:cubicBezTo>
                    <a:pt x="18647" y="83184"/>
                    <a:pt x="18396" y="83409"/>
                    <a:pt x="18171" y="83660"/>
                  </a:cubicBezTo>
                  <a:cubicBezTo>
                    <a:pt x="17544" y="84236"/>
                    <a:pt x="16918" y="84838"/>
                    <a:pt x="16291" y="85414"/>
                  </a:cubicBezTo>
                  <a:cubicBezTo>
                    <a:pt x="15664" y="85991"/>
                    <a:pt x="15013" y="86567"/>
                    <a:pt x="14361" y="87119"/>
                  </a:cubicBezTo>
                  <a:cubicBezTo>
                    <a:pt x="14938" y="86467"/>
                    <a:pt x="15539" y="85866"/>
                    <a:pt x="16141" y="85264"/>
                  </a:cubicBezTo>
                  <a:cubicBezTo>
                    <a:pt x="16742" y="84638"/>
                    <a:pt x="17369" y="84061"/>
                    <a:pt x="17970" y="83460"/>
                  </a:cubicBezTo>
                  <a:cubicBezTo>
                    <a:pt x="18346" y="83109"/>
                    <a:pt x="18722" y="82758"/>
                    <a:pt x="19073" y="82407"/>
                  </a:cubicBezTo>
                  <a:cubicBezTo>
                    <a:pt x="19850" y="80226"/>
                    <a:pt x="20476" y="78021"/>
                    <a:pt x="21003" y="75765"/>
                  </a:cubicBezTo>
                  <a:lnTo>
                    <a:pt x="21003" y="75765"/>
                  </a:lnTo>
                  <a:cubicBezTo>
                    <a:pt x="19449" y="77996"/>
                    <a:pt x="17544" y="80001"/>
                    <a:pt x="15389" y="81680"/>
                  </a:cubicBezTo>
                  <a:cubicBezTo>
                    <a:pt x="16617" y="79149"/>
                    <a:pt x="17870" y="76617"/>
                    <a:pt x="19123" y="74086"/>
                  </a:cubicBezTo>
                  <a:lnTo>
                    <a:pt x="19123" y="74086"/>
                  </a:lnTo>
                  <a:cubicBezTo>
                    <a:pt x="18923" y="74236"/>
                    <a:pt x="18722" y="74387"/>
                    <a:pt x="18547" y="74562"/>
                  </a:cubicBezTo>
                  <a:cubicBezTo>
                    <a:pt x="17644" y="75264"/>
                    <a:pt x="16767" y="75966"/>
                    <a:pt x="15865" y="76668"/>
                  </a:cubicBezTo>
                  <a:cubicBezTo>
                    <a:pt x="16692" y="75891"/>
                    <a:pt x="17544" y="75139"/>
                    <a:pt x="18396" y="74387"/>
                  </a:cubicBezTo>
                  <a:cubicBezTo>
                    <a:pt x="18722" y="74111"/>
                    <a:pt x="19048" y="73835"/>
                    <a:pt x="19374" y="73560"/>
                  </a:cubicBezTo>
                  <a:cubicBezTo>
                    <a:pt x="20276" y="71730"/>
                    <a:pt x="21153" y="69926"/>
                    <a:pt x="22055" y="68096"/>
                  </a:cubicBezTo>
                  <a:lnTo>
                    <a:pt x="22055" y="68096"/>
                  </a:lnTo>
                  <a:cubicBezTo>
                    <a:pt x="21629" y="68397"/>
                    <a:pt x="21228" y="68698"/>
                    <a:pt x="20802" y="68973"/>
                  </a:cubicBezTo>
                  <a:cubicBezTo>
                    <a:pt x="19950" y="69550"/>
                    <a:pt x="19073" y="70126"/>
                    <a:pt x="18196" y="70652"/>
                  </a:cubicBezTo>
                  <a:lnTo>
                    <a:pt x="20677" y="68823"/>
                  </a:lnTo>
                  <a:cubicBezTo>
                    <a:pt x="21203" y="68397"/>
                    <a:pt x="21755" y="67996"/>
                    <a:pt x="22306" y="67595"/>
                  </a:cubicBezTo>
                  <a:cubicBezTo>
                    <a:pt x="22481" y="67244"/>
                    <a:pt x="22657" y="66868"/>
                    <a:pt x="22832" y="66517"/>
                  </a:cubicBezTo>
                  <a:lnTo>
                    <a:pt x="22832" y="66517"/>
                  </a:lnTo>
                  <a:cubicBezTo>
                    <a:pt x="22281" y="66843"/>
                    <a:pt x="21755" y="67169"/>
                    <a:pt x="21203" y="67495"/>
                  </a:cubicBezTo>
                  <a:cubicBezTo>
                    <a:pt x="21604" y="66166"/>
                    <a:pt x="22005" y="64838"/>
                    <a:pt x="22456" y="63535"/>
                  </a:cubicBezTo>
                  <a:lnTo>
                    <a:pt x="22456" y="63535"/>
                  </a:lnTo>
                  <a:cubicBezTo>
                    <a:pt x="21905" y="63860"/>
                    <a:pt x="21354" y="64186"/>
                    <a:pt x="20802" y="64487"/>
                  </a:cubicBezTo>
                  <a:cubicBezTo>
                    <a:pt x="21379" y="64086"/>
                    <a:pt x="21955" y="63685"/>
                    <a:pt x="22532" y="63284"/>
                  </a:cubicBezTo>
                  <a:cubicBezTo>
                    <a:pt x="22782" y="62482"/>
                    <a:pt x="23058" y="61680"/>
                    <a:pt x="23334" y="60903"/>
                  </a:cubicBezTo>
                  <a:lnTo>
                    <a:pt x="23334" y="60903"/>
                  </a:lnTo>
                  <a:cubicBezTo>
                    <a:pt x="22657" y="61329"/>
                    <a:pt x="21980" y="61730"/>
                    <a:pt x="21253" y="62106"/>
                  </a:cubicBezTo>
                  <a:cubicBezTo>
                    <a:pt x="22456" y="60226"/>
                    <a:pt x="23710" y="58397"/>
                    <a:pt x="25013" y="56617"/>
                  </a:cubicBezTo>
                  <a:cubicBezTo>
                    <a:pt x="25715" y="54963"/>
                    <a:pt x="26466" y="53359"/>
                    <a:pt x="27319" y="51780"/>
                  </a:cubicBezTo>
                  <a:cubicBezTo>
                    <a:pt x="27519" y="51379"/>
                    <a:pt x="27720" y="51003"/>
                    <a:pt x="27945" y="50627"/>
                  </a:cubicBezTo>
                  <a:lnTo>
                    <a:pt x="27945" y="50627"/>
                  </a:lnTo>
                  <a:cubicBezTo>
                    <a:pt x="27820" y="50702"/>
                    <a:pt x="27669" y="50778"/>
                    <a:pt x="27544" y="50828"/>
                  </a:cubicBezTo>
                  <a:cubicBezTo>
                    <a:pt x="27845" y="50477"/>
                    <a:pt x="28146" y="50101"/>
                    <a:pt x="28446" y="49725"/>
                  </a:cubicBezTo>
                  <a:cubicBezTo>
                    <a:pt x="29800" y="47469"/>
                    <a:pt x="31279" y="45289"/>
                    <a:pt x="32832" y="43184"/>
                  </a:cubicBezTo>
                  <a:lnTo>
                    <a:pt x="32832" y="43184"/>
                  </a:lnTo>
                  <a:cubicBezTo>
                    <a:pt x="32782" y="43209"/>
                    <a:pt x="32732" y="43259"/>
                    <a:pt x="32657" y="43284"/>
                  </a:cubicBezTo>
                  <a:cubicBezTo>
                    <a:pt x="31955" y="43710"/>
                    <a:pt x="31253" y="44136"/>
                    <a:pt x="30527" y="44512"/>
                  </a:cubicBezTo>
                  <a:cubicBezTo>
                    <a:pt x="29800" y="44888"/>
                    <a:pt x="29073" y="45239"/>
                    <a:pt x="28321" y="45540"/>
                  </a:cubicBezTo>
                  <a:lnTo>
                    <a:pt x="30426" y="44311"/>
                  </a:lnTo>
                  <a:cubicBezTo>
                    <a:pt x="31128" y="43910"/>
                    <a:pt x="31830" y="43484"/>
                    <a:pt x="32507" y="43058"/>
                  </a:cubicBezTo>
                  <a:cubicBezTo>
                    <a:pt x="32782" y="42908"/>
                    <a:pt x="33033" y="42733"/>
                    <a:pt x="33284" y="42582"/>
                  </a:cubicBezTo>
                  <a:cubicBezTo>
                    <a:pt x="34612" y="40803"/>
                    <a:pt x="35990" y="39048"/>
                    <a:pt x="37394" y="37294"/>
                  </a:cubicBezTo>
                  <a:lnTo>
                    <a:pt x="37394" y="37294"/>
                  </a:lnTo>
                  <a:cubicBezTo>
                    <a:pt x="36266" y="37946"/>
                    <a:pt x="35113" y="38597"/>
                    <a:pt x="33960" y="39199"/>
                  </a:cubicBezTo>
                  <a:cubicBezTo>
                    <a:pt x="33183" y="39600"/>
                    <a:pt x="32381" y="40001"/>
                    <a:pt x="31579" y="40402"/>
                  </a:cubicBezTo>
                  <a:cubicBezTo>
                    <a:pt x="30777" y="40778"/>
                    <a:pt x="29975" y="41154"/>
                    <a:pt x="29173" y="41504"/>
                  </a:cubicBezTo>
                  <a:cubicBezTo>
                    <a:pt x="29950" y="41103"/>
                    <a:pt x="30752" y="40702"/>
                    <a:pt x="31529" y="40276"/>
                  </a:cubicBezTo>
                  <a:cubicBezTo>
                    <a:pt x="32306" y="39850"/>
                    <a:pt x="33083" y="39449"/>
                    <a:pt x="33860" y="38998"/>
                  </a:cubicBezTo>
                  <a:cubicBezTo>
                    <a:pt x="35163" y="38296"/>
                    <a:pt x="36441" y="37545"/>
                    <a:pt x="37720" y="36793"/>
                  </a:cubicBezTo>
                  <a:cubicBezTo>
                    <a:pt x="39223" y="34412"/>
                    <a:pt x="40627" y="31956"/>
                    <a:pt x="41980" y="29474"/>
                  </a:cubicBezTo>
                  <a:lnTo>
                    <a:pt x="41980" y="29474"/>
                  </a:lnTo>
                  <a:cubicBezTo>
                    <a:pt x="40702" y="30377"/>
                    <a:pt x="39424" y="31229"/>
                    <a:pt x="38096" y="32056"/>
                  </a:cubicBezTo>
                  <a:cubicBezTo>
                    <a:pt x="37319" y="32507"/>
                    <a:pt x="36542" y="32983"/>
                    <a:pt x="35765" y="33434"/>
                  </a:cubicBezTo>
                  <a:cubicBezTo>
                    <a:pt x="34963" y="33885"/>
                    <a:pt x="34161" y="34311"/>
                    <a:pt x="33359" y="34712"/>
                  </a:cubicBezTo>
                  <a:cubicBezTo>
                    <a:pt x="34136" y="34261"/>
                    <a:pt x="34913" y="33785"/>
                    <a:pt x="35690" y="33309"/>
                  </a:cubicBezTo>
                  <a:cubicBezTo>
                    <a:pt x="36467" y="32833"/>
                    <a:pt x="37218" y="32357"/>
                    <a:pt x="37995" y="31855"/>
                  </a:cubicBezTo>
                  <a:cubicBezTo>
                    <a:pt x="39424" y="30928"/>
                    <a:pt x="40852" y="29950"/>
                    <a:pt x="42256" y="28948"/>
                  </a:cubicBezTo>
                  <a:cubicBezTo>
                    <a:pt x="43233" y="27093"/>
                    <a:pt x="44186" y="25214"/>
                    <a:pt x="45088" y="23309"/>
                  </a:cubicBezTo>
                  <a:lnTo>
                    <a:pt x="45088" y="23309"/>
                  </a:lnTo>
                  <a:cubicBezTo>
                    <a:pt x="42081" y="26091"/>
                    <a:pt x="39073" y="28873"/>
                    <a:pt x="36065" y="31655"/>
                  </a:cubicBezTo>
                  <a:cubicBezTo>
                    <a:pt x="38045" y="28898"/>
                    <a:pt x="39649" y="25940"/>
                    <a:pt x="41003" y="22858"/>
                  </a:cubicBezTo>
                  <a:lnTo>
                    <a:pt x="41003" y="22858"/>
                  </a:lnTo>
                  <a:cubicBezTo>
                    <a:pt x="40025" y="23309"/>
                    <a:pt x="39048" y="23710"/>
                    <a:pt x="38045" y="24061"/>
                  </a:cubicBezTo>
                  <a:cubicBezTo>
                    <a:pt x="39073" y="23610"/>
                    <a:pt x="40101" y="23108"/>
                    <a:pt x="41103" y="22582"/>
                  </a:cubicBezTo>
                  <a:cubicBezTo>
                    <a:pt x="44136" y="15464"/>
                    <a:pt x="45740" y="7645"/>
                    <a:pt x="47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89;p74"/>
            <p:cNvSpPr/>
            <p:nvPr/>
          </p:nvSpPr>
          <p:spPr>
            <a:xfrm flipH="1">
              <a:off x="4916937" y="1999565"/>
              <a:ext cx="633738" cy="1892145"/>
            </a:xfrm>
            <a:custGeom>
              <a:avLst/>
              <a:gdLst/>
              <a:ahLst/>
              <a:cxnLst/>
              <a:rect l="l" t="t" r="r" b="b"/>
              <a:pathLst>
                <a:path w="42207" h="126017" extrusionOk="0">
                  <a:moveTo>
                    <a:pt x="42206" y="0"/>
                  </a:moveTo>
                  <a:lnTo>
                    <a:pt x="42206" y="0"/>
                  </a:lnTo>
                  <a:cubicBezTo>
                    <a:pt x="36342" y="8271"/>
                    <a:pt x="31229" y="17093"/>
                    <a:pt x="26818" y="26266"/>
                  </a:cubicBezTo>
                  <a:cubicBezTo>
                    <a:pt x="22382" y="35414"/>
                    <a:pt x="18647" y="44913"/>
                    <a:pt x="15489" y="54562"/>
                  </a:cubicBezTo>
                  <a:cubicBezTo>
                    <a:pt x="12306" y="64236"/>
                    <a:pt x="9675" y="74086"/>
                    <a:pt x="7469" y="84011"/>
                  </a:cubicBezTo>
                  <a:cubicBezTo>
                    <a:pt x="5239" y="93936"/>
                    <a:pt x="1554" y="115966"/>
                    <a:pt x="1" y="126016"/>
                  </a:cubicBezTo>
                  <a:lnTo>
                    <a:pt x="3033" y="120151"/>
                  </a:lnTo>
                  <a:cubicBezTo>
                    <a:pt x="4412" y="110101"/>
                    <a:pt x="6818" y="94236"/>
                    <a:pt x="8873" y="84312"/>
                  </a:cubicBezTo>
                  <a:cubicBezTo>
                    <a:pt x="10928" y="74387"/>
                    <a:pt x="13384" y="64537"/>
                    <a:pt x="16392" y="54863"/>
                  </a:cubicBezTo>
                  <a:cubicBezTo>
                    <a:pt x="19424" y="45189"/>
                    <a:pt x="22983" y="35665"/>
                    <a:pt x="27244" y="26467"/>
                  </a:cubicBezTo>
                  <a:cubicBezTo>
                    <a:pt x="31505" y="17269"/>
                    <a:pt x="36467" y="8371"/>
                    <a:pt x="42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90;p74"/>
            <p:cNvSpPr/>
            <p:nvPr/>
          </p:nvSpPr>
          <p:spPr>
            <a:xfrm flipH="1">
              <a:off x="4919580" y="1986021"/>
              <a:ext cx="633723" cy="1892130"/>
            </a:xfrm>
            <a:custGeom>
              <a:avLst/>
              <a:gdLst/>
              <a:ahLst/>
              <a:cxnLst/>
              <a:rect l="l" t="t" r="r" b="b"/>
              <a:pathLst>
                <a:path w="42206" h="126016" extrusionOk="0">
                  <a:moveTo>
                    <a:pt x="42206" y="0"/>
                  </a:moveTo>
                  <a:lnTo>
                    <a:pt x="42206" y="0"/>
                  </a:lnTo>
                  <a:cubicBezTo>
                    <a:pt x="36341" y="8296"/>
                    <a:pt x="31228" y="17118"/>
                    <a:pt x="26817" y="26266"/>
                  </a:cubicBezTo>
                  <a:cubicBezTo>
                    <a:pt x="22381" y="35439"/>
                    <a:pt x="18672" y="44913"/>
                    <a:pt x="15489" y="54587"/>
                  </a:cubicBezTo>
                  <a:cubicBezTo>
                    <a:pt x="12306" y="64236"/>
                    <a:pt x="9674" y="74086"/>
                    <a:pt x="7469" y="84011"/>
                  </a:cubicBezTo>
                  <a:cubicBezTo>
                    <a:pt x="5238" y="93935"/>
                    <a:pt x="1554" y="115966"/>
                    <a:pt x="0" y="126016"/>
                  </a:cubicBezTo>
                  <a:lnTo>
                    <a:pt x="3033" y="120151"/>
                  </a:lnTo>
                  <a:cubicBezTo>
                    <a:pt x="4411" y="110126"/>
                    <a:pt x="6817" y="94236"/>
                    <a:pt x="8872" y="84311"/>
                  </a:cubicBezTo>
                  <a:cubicBezTo>
                    <a:pt x="10928" y="74386"/>
                    <a:pt x="13384" y="64562"/>
                    <a:pt x="16391" y="54862"/>
                  </a:cubicBezTo>
                  <a:cubicBezTo>
                    <a:pt x="19424" y="45188"/>
                    <a:pt x="22983" y="35689"/>
                    <a:pt x="27243" y="26466"/>
                  </a:cubicBezTo>
                  <a:cubicBezTo>
                    <a:pt x="31504" y="17268"/>
                    <a:pt x="36466" y="8371"/>
                    <a:pt x="4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91;p74"/>
            <p:cNvSpPr/>
            <p:nvPr/>
          </p:nvSpPr>
          <p:spPr>
            <a:xfrm flipH="1">
              <a:off x="5263889" y="2228753"/>
              <a:ext cx="32372" cy="380855"/>
            </a:xfrm>
            <a:custGeom>
              <a:avLst/>
              <a:gdLst/>
              <a:ahLst/>
              <a:cxnLst/>
              <a:rect l="l" t="t" r="r" b="b"/>
              <a:pathLst>
                <a:path w="2156" h="25365" extrusionOk="0">
                  <a:moveTo>
                    <a:pt x="2155" y="1"/>
                  </a:moveTo>
                  <a:lnTo>
                    <a:pt x="1704" y="1554"/>
                  </a:lnTo>
                  <a:lnTo>
                    <a:pt x="1303" y="3108"/>
                  </a:lnTo>
                  <a:lnTo>
                    <a:pt x="977" y="4662"/>
                  </a:lnTo>
                  <a:lnTo>
                    <a:pt x="677" y="6241"/>
                  </a:lnTo>
                  <a:cubicBezTo>
                    <a:pt x="326" y="8372"/>
                    <a:pt x="125" y="10502"/>
                    <a:pt x="50" y="12632"/>
                  </a:cubicBezTo>
                  <a:cubicBezTo>
                    <a:pt x="0" y="14788"/>
                    <a:pt x="50" y="16918"/>
                    <a:pt x="276" y="19048"/>
                  </a:cubicBezTo>
                  <a:lnTo>
                    <a:pt x="451" y="20652"/>
                  </a:lnTo>
                  <a:lnTo>
                    <a:pt x="677" y="22231"/>
                  </a:lnTo>
                  <a:lnTo>
                    <a:pt x="977" y="23810"/>
                  </a:lnTo>
                  <a:lnTo>
                    <a:pt x="1303" y="25364"/>
                  </a:lnTo>
                  <a:lnTo>
                    <a:pt x="1028" y="23785"/>
                  </a:lnTo>
                  <a:lnTo>
                    <a:pt x="802" y="22206"/>
                  </a:lnTo>
                  <a:lnTo>
                    <a:pt x="627" y="20627"/>
                  </a:lnTo>
                  <a:lnTo>
                    <a:pt x="476" y="19023"/>
                  </a:lnTo>
                  <a:cubicBezTo>
                    <a:pt x="301" y="16918"/>
                    <a:pt x="251" y="14788"/>
                    <a:pt x="326" y="12657"/>
                  </a:cubicBezTo>
                  <a:cubicBezTo>
                    <a:pt x="401" y="10527"/>
                    <a:pt x="602" y="8397"/>
                    <a:pt x="902" y="6291"/>
                  </a:cubicBezTo>
                  <a:lnTo>
                    <a:pt x="1153" y="4712"/>
                  </a:lnTo>
                  <a:lnTo>
                    <a:pt x="1429" y="3133"/>
                  </a:lnTo>
                  <a:lnTo>
                    <a:pt x="1779" y="1580"/>
                  </a:lnTo>
                  <a:lnTo>
                    <a:pt x="2155"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92;p74"/>
            <p:cNvSpPr/>
            <p:nvPr/>
          </p:nvSpPr>
          <p:spPr>
            <a:xfrm flipH="1">
              <a:off x="5205928" y="2116224"/>
              <a:ext cx="44805" cy="371066"/>
            </a:xfrm>
            <a:custGeom>
              <a:avLst/>
              <a:gdLst/>
              <a:ahLst/>
              <a:cxnLst/>
              <a:rect l="l" t="t" r="r" b="b"/>
              <a:pathLst>
                <a:path w="2984" h="24713" extrusionOk="0">
                  <a:moveTo>
                    <a:pt x="2983" y="1"/>
                  </a:moveTo>
                  <a:lnTo>
                    <a:pt x="2457" y="1479"/>
                  </a:lnTo>
                  <a:lnTo>
                    <a:pt x="2006" y="2983"/>
                  </a:lnTo>
                  <a:lnTo>
                    <a:pt x="1605" y="4487"/>
                  </a:lnTo>
                  <a:lnTo>
                    <a:pt x="1229" y="6016"/>
                  </a:lnTo>
                  <a:cubicBezTo>
                    <a:pt x="778" y="8071"/>
                    <a:pt x="477" y="10126"/>
                    <a:pt x="251" y="12231"/>
                  </a:cubicBezTo>
                  <a:cubicBezTo>
                    <a:pt x="76" y="14312"/>
                    <a:pt x="1" y="16392"/>
                    <a:pt x="76" y="18497"/>
                  </a:cubicBezTo>
                  <a:lnTo>
                    <a:pt x="151" y="20051"/>
                  </a:lnTo>
                  <a:lnTo>
                    <a:pt x="276" y="21630"/>
                  </a:lnTo>
                  <a:lnTo>
                    <a:pt x="452" y="23184"/>
                  </a:lnTo>
                  <a:lnTo>
                    <a:pt x="677" y="24713"/>
                  </a:lnTo>
                  <a:lnTo>
                    <a:pt x="527" y="23159"/>
                  </a:lnTo>
                  <a:lnTo>
                    <a:pt x="402" y="21605"/>
                  </a:lnTo>
                  <a:lnTo>
                    <a:pt x="326" y="20051"/>
                  </a:lnTo>
                  <a:lnTo>
                    <a:pt x="276" y="18472"/>
                  </a:lnTo>
                  <a:cubicBezTo>
                    <a:pt x="251" y="16392"/>
                    <a:pt x="326" y="14312"/>
                    <a:pt x="527" y="12256"/>
                  </a:cubicBezTo>
                  <a:cubicBezTo>
                    <a:pt x="727" y="10176"/>
                    <a:pt x="1028" y="8121"/>
                    <a:pt x="1429" y="6066"/>
                  </a:cubicBezTo>
                  <a:lnTo>
                    <a:pt x="1755" y="4537"/>
                  </a:lnTo>
                  <a:lnTo>
                    <a:pt x="2131" y="3008"/>
                  </a:lnTo>
                  <a:lnTo>
                    <a:pt x="2532" y="1505"/>
                  </a:lnTo>
                  <a:lnTo>
                    <a:pt x="2983"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93;p74"/>
            <p:cNvSpPr/>
            <p:nvPr/>
          </p:nvSpPr>
          <p:spPr>
            <a:xfrm flipH="1">
              <a:off x="5133670" y="2071446"/>
              <a:ext cx="11682" cy="223543"/>
            </a:xfrm>
            <a:custGeom>
              <a:avLst/>
              <a:gdLst/>
              <a:ahLst/>
              <a:cxnLst/>
              <a:rect l="l" t="t" r="r" b="b"/>
              <a:pathLst>
                <a:path w="778" h="14888" extrusionOk="0">
                  <a:moveTo>
                    <a:pt x="777" y="0"/>
                  </a:moveTo>
                  <a:cubicBezTo>
                    <a:pt x="552" y="1228"/>
                    <a:pt x="376" y="2456"/>
                    <a:pt x="251" y="3710"/>
                  </a:cubicBezTo>
                  <a:cubicBezTo>
                    <a:pt x="126" y="4938"/>
                    <a:pt x="75" y="6191"/>
                    <a:pt x="25" y="7444"/>
                  </a:cubicBezTo>
                  <a:cubicBezTo>
                    <a:pt x="0" y="8672"/>
                    <a:pt x="0" y="9925"/>
                    <a:pt x="75" y="11178"/>
                  </a:cubicBezTo>
                  <a:cubicBezTo>
                    <a:pt x="151" y="12406"/>
                    <a:pt x="251" y="13660"/>
                    <a:pt x="401" y="14888"/>
                  </a:cubicBezTo>
                  <a:cubicBezTo>
                    <a:pt x="351" y="13660"/>
                    <a:pt x="301" y="12406"/>
                    <a:pt x="276" y="11153"/>
                  </a:cubicBezTo>
                  <a:cubicBezTo>
                    <a:pt x="276" y="9925"/>
                    <a:pt x="251" y="8672"/>
                    <a:pt x="301" y="7444"/>
                  </a:cubicBezTo>
                  <a:cubicBezTo>
                    <a:pt x="326" y="6191"/>
                    <a:pt x="401" y="4963"/>
                    <a:pt x="476" y="3710"/>
                  </a:cubicBezTo>
                  <a:cubicBezTo>
                    <a:pt x="552" y="2482"/>
                    <a:pt x="677" y="1253"/>
                    <a:pt x="777"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94;p74"/>
            <p:cNvSpPr/>
            <p:nvPr/>
          </p:nvSpPr>
          <p:spPr>
            <a:xfrm flipH="1">
              <a:off x="5094914" y="2069945"/>
              <a:ext cx="12808" cy="179895"/>
            </a:xfrm>
            <a:custGeom>
              <a:avLst/>
              <a:gdLst/>
              <a:ahLst/>
              <a:cxnLst/>
              <a:rect l="l" t="t" r="r" b="b"/>
              <a:pathLst>
                <a:path w="853" h="11981" extrusionOk="0">
                  <a:moveTo>
                    <a:pt x="853" y="0"/>
                  </a:moveTo>
                  <a:lnTo>
                    <a:pt x="853" y="0"/>
                  </a:lnTo>
                  <a:cubicBezTo>
                    <a:pt x="652" y="977"/>
                    <a:pt x="502" y="1955"/>
                    <a:pt x="376" y="2957"/>
                  </a:cubicBezTo>
                  <a:cubicBezTo>
                    <a:pt x="251" y="3960"/>
                    <a:pt x="176" y="4962"/>
                    <a:pt x="101" y="5965"/>
                  </a:cubicBezTo>
                  <a:cubicBezTo>
                    <a:pt x="51" y="6968"/>
                    <a:pt x="0" y="7970"/>
                    <a:pt x="26" y="8973"/>
                  </a:cubicBezTo>
                  <a:cubicBezTo>
                    <a:pt x="26" y="9975"/>
                    <a:pt x="76" y="10978"/>
                    <a:pt x="151" y="11980"/>
                  </a:cubicBezTo>
                  <a:cubicBezTo>
                    <a:pt x="176" y="10978"/>
                    <a:pt x="201" y="9975"/>
                    <a:pt x="226" y="8973"/>
                  </a:cubicBezTo>
                  <a:cubicBezTo>
                    <a:pt x="276" y="7970"/>
                    <a:pt x="301" y="6968"/>
                    <a:pt x="376" y="5990"/>
                  </a:cubicBezTo>
                  <a:cubicBezTo>
                    <a:pt x="427" y="4988"/>
                    <a:pt x="502" y="3985"/>
                    <a:pt x="577" y="2983"/>
                  </a:cubicBezTo>
                  <a:cubicBezTo>
                    <a:pt x="677" y="1980"/>
                    <a:pt x="777" y="977"/>
                    <a:pt x="853"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95;p74"/>
            <p:cNvSpPr/>
            <p:nvPr/>
          </p:nvSpPr>
          <p:spPr>
            <a:xfrm flipH="1">
              <a:off x="4926694" y="1803862"/>
              <a:ext cx="63604" cy="270210"/>
            </a:xfrm>
            <a:custGeom>
              <a:avLst/>
              <a:gdLst/>
              <a:ahLst/>
              <a:cxnLst/>
              <a:rect l="l" t="t" r="r" b="b"/>
              <a:pathLst>
                <a:path w="4236" h="17996" extrusionOk="0">
                  <a:moveTo>
                    <a:pt x="4236" y="1"/>
                  </a:moveTo>
                  <a:lnTo>
                    <a:pt x="4236" y="1"/>
                  </a:lnTo>
                  <a:cubicBezTo>
                    <a:pt x="3759" y="1479"/>
                    <a:pt x="3308" y="2958"/>
                    <a:pt x="2882" y="4437"/>
                  </a:cubicBezTo>
                  <a:cubicBezTo>
                    <a:pt x="2456" y="5915"/>
                    <a:pt x="2080" y="7419"/>
                    <a:pt x="1729" y="8898"/>
                  </a:cubicBezTo>
                  <a:cubicBezTo>
                    <a:pt x="1379" y="10402"/>
                    <a:pt x="1053" y="11905"/>
                    <a:pt x="752" y="13434"/>
                  </a:cubicBezTo>
                  <a:cubicBezTo>
                    <a:pt x="451" y="14938"/>
                    <a:pt x="201" y="16467"/>
                    <a:pt x="0" y="17996"/>
                  </a:cubicBezTo>
                  <a:lnTo>
                    <a:pt x="952" y="13484"/>
                  </a:lnTo>
                  <a:cubicBezTo>
                    <a:pt x="1303" y="11981"/>
                    <a:pt x="1629" y="10477"/>
                    <a:pt x="1980" y="8973"/>
                  </a:cubicBezTo>
                  <a:cubicBezTo>
                    <a:pt x="2331" y="7469"/>
                    <a:pt x="2707" y="5991"/>
                    <a:pt x="3083" y="4487"/>
                  </a:cubicBezTo>
                  <a:lnTo>
                    <a:pt x="4236"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96;p74"/>
            <p:cNvSpPr/>
            <p:nvPr/>
          </p:nvSpPr>
          <p:spPr>
            <a:xfrm flipH="1">
              <a:off x="4810023" y="1827948"/>
              <a:ext cx="91847" cy="151667"/>
            </a:xfrm>
            <a:custGeom>
              <a:avLst/>
              <a:gdLst/>
              <a:ahLst/>
              <a:cxnLst/>
              <a:rect l="l" t="t" r="r" b="b"/>
              <a:pathLst>
                <a:path w="6117" h="10101" extrusionOk="0">
                  <a:moveTo>
                    <a:pt x="6116" y="1"/>
                  </a:moveTo>
                  <a:cubicBezTo>
                    <a:pt x="5565" y="803"/>
                    <a:pt x="5013" y="1630"/>
                    <a:pt x="4487" y="2457"/>
                  </a:cubicBezTo>
                  <a:cubicBezTo>
                    <a:pt x="3961" y="3284"/>
                    <a:pt x="3459" y="4136"/>
                    <a:pt x="2933" y="4988"/>
                  </a:cubicBezTo>
                  <a:cubicBezTo>
                    <a:pt x="2457" y="5815"/>
                    <a:pt x="1931" y="6667"/>
                    <a:pt x="1454" y="7520"/>
                  </a:cubicBezTo>
                  <a:cubicBezTo>
                    <a:pt x="953" y="8372"/>
                    <a:pt x="477" y="9224"/>
                    <a:pt x="1" y="10101"/>
                  </a:cubicBezTo>
                  <a:cubicBezTo>
                    <a:pt x="577" y="9299"/>
                    <a:pt x="1104" y="8472"/>
                    <a:pt x="1630" y="7645"/>
                  </a:cubicBezTo>
                  <a:cubicBezTo>
                    <a:pt x="2156" y="6793"/>
                    <a:pt x="2657" y="5966"/>
                    <a:pt x="3184" y="5113"/>
                  </a:cubicBezTo>
                  <a:cubicBezTo>
                    <a:pt x="3685" y="4261"/>
                    <a:pt x="4186" y="3434"/>
                    <a:pt x="4688" y="2582"/>
                  </a:cubicBezTo>
                  <a:cubicBezTo>
                    <a:pt x="5164" y="1730"/>
                    <a:pt x="5665" y="853"/>
                    <a:pt x="611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97;p74"/>
            <p:cNvSpPr/>
            <p:nvPr/>
          </p:nvSpPr>
          <p:spPr>
            <a:xfrm flipH="1">
              <a:off x="4748686" y="1901706"/>
              <a:ext cx="153934" cy="157703"/>
            </a:xfrm>
            <a:custGeom>
              <a:avLst/>
              <a:gdLst/>
              <a:ahLst/>
              <a:cxnLst/>
              <a:rect l="l" t="t" r="r" b="b"/>
              <a:pathLst>
                <a:path w="10252" h="10503" extrusionOk="0">
                  <a:moveTo>
                    <a:pt x="10251" y="1"/>
                  </a:moveTo>
                  <a:lnTo>
                    <a:pt x="10251" y="1"/>
                  </a:lnTo>
                  <a:cubicBezTo>
                    <a:pt x="9424" y="903"/>
                    <a:pt x="8597" y="1806"/>
                    <a:pt x="7770" y="2708"/>
                  </a:cubicBezTo>
                  <a:cubicBezTo>
                    <a:pt x="6943" y="3585"/>
                    <a:pt x="6091" y="4487"/>
                    <a:pt x="5239" y="5339"/>
                  </a:cubicBezTo>
                  <a:cubicBezTo>
                    <a:pt x="4387" y="6242"/>
                    <a:pt x="3509" y="7094"/>
                    <a:pt x="2657" y="7946"/>
                  </a:cubicBezTo>
                  <a:cubicBezTo>
                    <a:pt x="1780" y="8823"/>
                    <a:pt x="878" y="9650"/>
                    <a:pt x="1" y="10502"/>
                  </a:cubicBezTo>
                  <a:cubicBezTo>
                    <a:pt x="953" y="9750"/>
                    <a:pt x="1880" y="8923"/>
                    <a:pt x="2783" y="8096"/>
                  </a:cubicBezTo>
                  <a:cubicBezTo>
                    <a:pt x="3685" y="7269"/>
                    <a:pt x="4562" y="6417"/>
                    <a:pt x="5439" y="5540"/>
                  </a:cubicBezTo>
                  <a:cubicBezTo>
                    <a:pt x="6291" y="4663"/>
                    <a:pt x="7119" y="3760"/>
                    <a:pt x="7921" y="2833"/>
                  </a:cubicBezTo>
                  <a:cubicBezTo>
                    <a:pt x="8723" y="1906"/>
                    <a:pt x="9525" y="978"/>
                    <a:pt x="1025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98;p74"/>
            <p:cNvSpPr/>
            <p:nvPr/>
          </p:nvSpPr>
          <p:spPr>
            <a:xfrm flipH="1">
              <a:off x="4775042" y="2007839"/>
              <a:ext cx="200961" cy="138123"/>
            </a:xfrm>
            <a:custGeom>
              <a:avLst/>
              <a:gdLst/>
              <a:ahLst/>
              <a:cxnLst/>
              <a:rect l="l" t="t" r="r" b="b"/>
              <a:pathLst>
                <a:path w="13384" h="9199" extrusionOk="0">
                  <a:moveTo>
                    <a:pt x="13384" y="1"/>
                  </a:moveTo>
                  <a:cubicBezTo>
                    <a:pt x="12432" y="978"/>
                    <a:pt x="11429" y="1905"/>
                    <a:pt x="10402" y="2783"/>
                  </a:cubicBezTo>
                  <a:cubicBezTo>
                    <a:pt x="9349" y="3660"/>
                    <a:pt x="8271" y="4512"/>
                    <a:pt x="7143" y="5264"/>
                  </a:cubicBezTo>
                  <a:cubicBezTo>
                    <a:pt x="6041" y="6041"/>
                    <a:pt x="4863" y="6743"/>
                    <a:pt x="3660" y="7394"/>
                  </a:cubicBezTo>
                  <a:cubicBezTo>
                    <a:pt x="2482" y="8046"/>
                    <a:pt x="1254" y="8647"/>
                    <a:pt x="0" y="9199"/>
                  </a:cubicBezTo>
                  <a:cubicBezTo>
                    <a:pt x="1279" y="8748"/>
                    <a:pt x="2557" y="8196"/>
                    <a:pt x="3760" y="7595"/>
                  </a:cubicBezTo>
                  <a:cubicBezTo>
                    <a:pt x="4988" y="6968"/>
                    <a:pt x="6166" y="6266"/>
                    <a:pt x="7294" y="5489"/>
                  </a:cubicBezTo>
                  <a:cubicBezTo>
                    <a:pt x="8422" y="4712"/>
                    <a:pt x="9524" y="3860"/>
                    <a:pt x="10527" y="2958"/>
                  </a:cubicBezTo>
                  <a:cubicBezTo>
                    <a:pt x="11554" y="2031"/>
                    <a:pt x="12507" y="1053"/>
                    <a:pt x="1338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99;p74"/>
            <p:cNvSpPr/>
            <p:nvPr/>
          </p:nvSpPr>
          <p:spPr>
            <a:xfrm flipH="1">
              <a:off x="4782569" y="2115098"/>
              <a:ext cx="263814" cy="190811"/>
            </a:xfrm>
            <a:custGeom>
              <a:avLst/>
              <a:gdLst/>
              <a:ahLst/>
              <a:cxnLst/>
              <a:rect l="l" t="t" r="r" b="b"/>
              <a:pathLst>
                <a:path w="17570" h="12708" extrusionOk="0">
                  <a:moveTo>
                    <a:pt x="17570" y="1"/>
                  </a:moveTo>
                  <a:lnTo>
                    <a:pt x="17570" y="1"/>
                  </a:lnTo>
                  <a:cubicBezTo>
                    <a:pt x="16893" y="602"/>
                    <a:pt x="16216" y="1204"/>
                    <a:pt x="15515" y="1780"/>
                  </a:cubicBezTo>
                  <a:cubicBezTo>
                    <a:pt x="14813" y="2356"/>
                    <a:pt x="14111" y="2933"/>
                    <a:pt x="13409" y="3509"/>
                  </a:cubicBezTo>
                  <a:cubicBezTo>
                    <a:pt x="12006" y="4637"/>
                    <a:pt x="10577" y="5740"/>
                    <a:pt x="9099" y="6793"/>
                  </a:cubicBezTo>
                  <a:cubicBezTo>
                    <a:pt x="7645" y="7870"/>
                    <a:pt x="6141" y="8873"/>
                    <a:pt x="4637" y="9850"/>
                  </a:cubicBezTo>
                  <a:cubicBezTo>
                    <a:pt x="3860" y="10352"/>
                    <a:pt x="3109" y="10828"/>
                    <a:pt x="2332" y="11304"/>
                  </a:cubicBezTo>
                  <a:cubicBezTo>
                    <a:pt x="1555" y="11780"/>
                    <a:pt x="778" y="12256"/>
                    <a:pt x="1" y="12707"/>
                  </a:cubicBezTo>
                  <a:cubicBezTo>
                    <a:pt x="803" y="12306"/>
                    <a:pt x="1605" y="11880"/>
                    <a:pt x="2407" y="11429"/>
                  </a:cubicBezTo>
                  <a:cubicBezTo>
                    <a:pt x="3184" y="10978"/>
                    <a:pt x="3961" y="10502"/>
                    <a:pt x="4738" y="10051"/>
                  </a:cubicBezTo>
                  <a:cubicBezTo>
                    <a:pt x="6291" y="9098"/>
                    <a:pt x="7795" y="8071"/>
                    <a:pt x="9274" y="7018"/>
                  </a:cubicBezTo>
                  <a:cubicBezTo>
                    <a:pt x="10728" y="5940"/>
                    <a:pt x="12156" y="4838"/>
                    <a:pt x="13560" y="3660"/>
                  </a:cubicBezTo>
                  <a:cubicBezTo>
                    <a:pt x="14236" y="3083"/>
                    <a:pt x="14938" y="2482"/>
                    <a:pt x="15590" y="1880"/>
                  </a:cubicBezTo>
                  <a:cubicBezTo>
                    <a:pt x="16266" y="1254"/>
                    <a:pt x="16918" y="627"/>
                    <a:pt x="1757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00;p74"/>
            <p:cNvSpPr/>
            <p:nvPr/>
          </p:nvSpPr>
          <p:spPr>
            <a:xfrm flipH="1">
              <a:off x="4836386" y="2242298"/>
              <a:ext cx="272838" cy="165600"/>
            </a:xfrm>
            <a:custGeom>
              <a:avLst/>
              <a:gdLst/>
              <a:ahLst/>
              <a:cxnLst/>
              <a:rect l="l" t="t" r="r" b="b"/>
              <a:pathLst>
                <a:path w="18171" h="11029" extrusionOk="0">
                  <a:moveTo>
                    <a:pt x="18171" y="1"/>
                  </a:moveTo>
                  <a:lnTo>
                    <a:pt x="18171" y="1"/>
                  </a:lnTo>
                  <a:cubicBezTo>
                    <a:pt x="17444" y="527"/>
                    <a:pt x="16717" y="1028"/>
                    <a:pt x="15965" y="1530"/>
                  </a:cubicBezTo>
                  <a:cubicBezTo>
                    <a:pt x="15238" y="2031"/>
                    <a:pt x="14512" y="2532"/>
                    <a:pt x="13785" y="3008"/>
                  </a:cubicBezTo>
                  <a:cubicBezTo>
                    <a:pt x="12306" y="3986"/>
                    <a:pt x="10802" y="4963"/>
                    <a:pt x="9273" y="5865"/>
                  </a:cubicBezTo>
                  <a:cubicBezTo>
                    <a:pt x="7770" y="6793"/>
                    <a:pt x="6241" y="7670"/>
                    <a:pt x="4687" y="8522"/>
                  </a:cubicBezTo>
                  <a:cubicBezTo>
                    <a:pt x="3910" y="8973"/>
                    <a:pt x="3133" y="9374"/>
                    <a:pt x="2356" y="9800"/>
                  </a:cubicBezTo>
                  <a:cubicBezTo>
                    <a:pt x="1579" y="10226"/>
                    <a:pt x="777" y="10627"/>
                    <a:pt x="0" y="11028"/>
                  </a:cubicBezTo>
                  <a:cubicBezTo>
                    <a:pt x="802" y="10678"/>
                    <a:pt x="1604" y="10302"/>
                    <a:pt x="2406" y="9926"/>
                  </a:cubicBezTo>
                  <a:cubicBezTo>
                    <a:pt x="3208" y="9525"/>
                    <a:pt x="4010" y="9124"/>
                    <a:pt x="4787" y="8723"/>
                  </a:cubicBezTo>
                  <a:cubicBezTo>
                    <a:pt x="6366" y="7896"/>
                    <a:pt x="7895" y="7018"/>
                    <a:pt x="9424" y="6091"/>
                  </a:cubicBezTo>
                  <a:cubicBezTo>
                    <a:pt x="10928" y="5164"/>
                    <a:pt x="12431" y="4211"/>
                    <a:pt x="13885" y="3184"/>
                  </a:cubicBezTo>
                  <a:cubicBezTo>
                    <a:pt x="14612" y="2683"/>
                    <a:pt x="15339" y="2156"/>
                    <a:pt x="16065" y="1630"/>
                  </a:cubicBezTo>
                  <a:cubicBezTo>
                    <a:pt x="16767" y="1104"/>
                    <a:pt x="17469" y="552"/>
                    <a:pt x="1817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01;p74"/>
            <p:cNvSpPr/>
            <p:nvPr/>
          </p:nvSpPr>
          <p:spPr>
            <a:xfrm flipH="1">
              <a:off x="4997453" y="2390956"/>
              <a:ext cx="124564" cy="77537"/>
            </a:xfrm>
            <a:custGeom>
              <a:avLst/>
              <a:gdLst/>
              <a:ahLst/>
              <a:cxnLst/>
              <a:rect l="l" t="t" r="r" b="b"/>
              <a:pathLst>
                <a:path w="8296" h="5164" extrusionOk="0">
                  <a:moveTo>
                    <a:pt x="8296" y="1"/>
                  </a:moveTo>
                  <a:lnTo>
                    <a:pt x="6266" y="1354"/>
                  </a:lnTo>
                  <a:cubicBezTo>
                    <a:pt x="5564" y="1805"/>
                    <a:pt x="4887" y="2256"/>
                    <a:pt x="4186" y="2682"/>
                  </a:cubicBezTo>
                  <a:cubicBezTo>
                    <a:pt x="3509" y="3108"/>
                    <a:pt x="2807" y="3534"/>
                    <a:pt x="2105" y="3935"/>
                  </a:cubicBezTo>
                  <a:lnTo>
                    <a:pt x="0" y="5164"/>
                  </a:lnTo>
                  <a:cubicBezTo>
                    <a:pt x="752" y="4863"/>
                    <a:pt x="1479" y="4512"/>
                    <a:pt x="2206" y="4136"/>
                  </a:cubicBezTo>
                  <a:cubicBezTo>
                    <a:pt x="2932" y="3760"/>
                    <a:pt x="3634" y="3334"/>
                    <a:pt x="4336" y="2908"/>
                  </a:cubicBezTo>
                  <a:cubicBezTo>
                    <a:pt x="5038" y="2457"/>
                    <a:pt x="5714" y="2006"/>
                    <a:pt x="6366" y="1529"/>
                  </a:cubicBezTo>
                  <a:cubicBezTo>
                    <a:pt x="7043" y="1053"/>
                    <a:pt x="7669" y="552"/>
                    <a:pt x="829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02;p74"/>
            <p:cNvSpPr/>
            <p:nvPr/>
          </p:nvSpPr>
          <p:spPr>
            <a:xfrm flipH="1">
              <a:off x="5089651" y="2653645"/>
              <a:ext cx="145270" cy="99369"/>
            </a:xfrm>
            <a:custGeom>
              <a:avLst/>
              <a:gdLst/>
              <a:ahLst/>
              <a:cxnLst/>
              <a:rect l="l" t="t" r="r" b="b"/>
              <a:pathLst>
                <a:path w="9675" h="6618" extrusionOk="0">
                  <a:moveTo>
                    <a:pt x="9674" y="0"/>
                  </a:moveTo>
                  <a:cubicBezTo>
                    <a:pt x="8847" y="527"/>
                    <a:pt x="8045" y="1078"/>
                    <a:pt x="7243" y="1630"/>
                  </a:cubicBezTo>
                  <a:lnTo>
                    <a:pt x="4812" y="3284"/>
                  </a:lnTo>
                  <a:lnTo>
                    <a:pt x="2406" y="4938"/>
                  </a:lnTo>
                  <a:cubicBezTo>
                    <a:pt x="1604" y="5489"/>
                    <a:pt x="802" y="6041"/>
                    <a:pt x="0" y="6617"/>
                  </a:cubicBezTo>
                  <a:cubicBezTo>
                    <a:pt x="852" y="6141"/>
                    <a:pt x="1705" y="5640"/>
                    <a:pt x="2532" y="5113"/>
                  </a:cubicBezTo>
                  <a:cubicBezTo>
                    <a:pt x="3359" y="4587"/>
                    <a:pt x="4161" y="4061"/>
                    <a:pt x="4988" y="3509"/>
                  </a:cubicBezTo>
                  <a:cubicBezTo>
                    <a:pt x="5790" y="2958"/>
                    <a:pt x="6592" y="2381"/>
                    <a:pt x="7369" y="1805"/>
                  </a:cubicBezTo>
                  <a:cubicBezTo>
                    <a:pt x="8146" y="1229"/>
                    <a:pt x="8923" y="627"/>
                    <a:pt x="9674"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03;p74"/>
            <p:cNvSpPr/>
            <p:nvPr/>
          </p:nvSpPr>
          <p:spPr>
            <a:xfrm flipH="1">
              <a:off x="5126906" y="2734175"/>
              <a:ext cx="147162" cy="111411"/>
            </a:xfrm>
            <a:custGeom>
              <a:avLst/>
              <a:gdLst/>
              <a:ahLst/>
              <a:cxnLst/>
              <a:rect l="l" t="t" r="r" b="b"/>
              <a:pathLst>
                <a:path w="9801" h="7420" extrusionOk="0">
                  <a:moveTo>
                    <a:pt x="9800" y="1"/>
                  </a:moveTo>
                  <a:lnTo>
                    <a:pt x="7369" y="1881"/>
                  </a:lnTo>
                  <a:cubicBezTo>
                    <a:pt x="6567" y="2482"/>
                    <a:pt x="5740" y="3134"/>
                    <a:pt x="4938" y="3735"/>
                  </a:cubicBezTo>
                  <a:cubicBezTo>
                    <a:pt x="4111" y="4362"/>
                    <a:pt x="3284" y="4963"/>
                    <a:pt x="2482" y="5590"/>
                  </a:cubicBezTo>
                  <a:lnTo>
                    <a:pt x="1" y="7419"/>
                  </a:lnTo>
                  <a:cubicBezTo>
                    <a:pt x="878" y="6893"/>
                    <a:pt x="1755" y="6317"/>
                    <a:pt x="2607" y="5740"/>
                  </a:cubicBezTo>
                  <a:cubicBezTo>
                    <a:pt x="3434" y="5164"/>
                    <a:pt x="4261" y="4562"/>
                    <a:pt x="5088" y="3961"/>
                  </a:cubicBezTo>
                  <a:cubicBezTo>
                    <a:pt x="5916" y="3334"/>
                    <a:pt x="6718" y="2683"/>
                    <a:pt x="7495" y="2031"/>
                  </a:cubicBezTo>
                  <a:cubicBezTo>
                    <a:pt x="8297" y="1379"/>
                    <a:pt x="9073" y="703"/>
                    <a:pt x="980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04;p74"/>
            <p:cNvSpPr/>
            <p:nvPr/>
          </p:nvSpPr>
          <p:spPr>
            <a:xfrm flipH="1">
              <a:off x="5151743" y="2804180"/>
              <a:ext cx="157327" cy="131727"/>
            </a:xfrm>
            <a:custGeom>
              <a:avLst/>
              <a:gdLst/>
              <a:ahLst/>
              <a:cxnLst/>
              <a:rect l="l" t="t" r="r" b="b"/>
              <a:pathLst>
                <a:path w="10478" h="8773" extrusionOk="0">
                  <a:moveTo>
                    <a:pt x="10477" y="1"/>
                  </a:moveTo>
                  <a:lnTo>
                    <a:pt x="10477" y="1"/>
                  </a:lnTo>
                  <a:cubicBezTo>
                    <a:pt x="9575" y="677"/>
                    <a:pt x="8673" y="1404"/>
                    <a:pt x="7795" y="2106"/>
                  </a:cubicBezTo>
                  <a:cubicBezTo>
                    <a:pt x="6893" y="2833"/>
                    <a:pt x="6016" y="3559"/>
                    <a:pt x="5139" y="4286"/>
                  </a:cubicBezTo>
                  <a:cubicBezTo>
                    <a:pt x="4287" y="5013"/>
                    <a:pt x="3409" y="5740"/>
                    <a:pt x="2532" y="6492"/>
                  </a:cubicBezTo>
                  <a:cubicBezTo>
                    <a:pt x="1680" y="7244"/>
                    <a:pt x="828" y="7996"/>
                    <a:pt x="1" y="8773"/>
                  </a:cubicBezTo>
                  <a:cubicBezTo>
                    <a:pt x="903" y="8071"/>
                    <a:pt x="1780" y="7369"/>
                    <a:pt x="2683" y="6667"/>
                  </a:cubicBezTo>
                  <a:cubicBezTo>
                    <a:pt x="3560" y="5940"/>
                    <a:pt x="4437" y="5214"/>
                    <a:pt x="5314" y="4487"/>
                  </a:cubicBezTo>
                  <a:cubicBezTo>
                    <a:pt x="6191" y="3760"/>
                    <a:pt x="7069" y="3008"/>
                    <a:pt x="7921" y="2281"/>
                  </a:cubicBezTo>
                  <a:cubicBezTo>
                    <a:pt x="8773" y="1529"/>
                    <a:pt x="9650" y="778"/>
                    <a:pt x="10477"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05;p74"/>
            <p:cNvSpPr/>
            <p:nvPr/>
          </p:nvSpPr>
          <p:spPr>
            <a:xfrm flipH="1">
              <a:off x="5220242" y="2985948"/>
              <a:ext cx="111396" cy="106892"/>
            </a:xfrm>
            <a:custGeom>
              <a:avLst/>
              <a:gdLst/>
              <a:ahLst/>
              <a:cxnLst/>
              <a:rect l="l" t="t" r="r" b="b"/>
              <a:pathLst>
                <a:path w="7419" h="7119" extrusionOk="0">
                  <a:moveTo>
                    <a:pt x="7419" y="1"/>
                  </a:moveTo>
                  <a:cubicBezTo>
                    <a:pt x="6767" y="552"/>
                    <a:pt x="6115" y="1129"/>
                    <a:pt x="5489" y="1705"/>
                  </a:cubicBezTo>
                  <a:cubicBezTo>
                    <a:pt x="4862" y="2282"/>
                    <a:pt x="4236" y="2858"/>
                    <a:pt x="3609" y="3460"/>
                  </a:cubicBezTo>
                  <a:cubicBezTo>
                    <a:pt x="3008" y="4061"/>
                    <a:pt x="2381" y="4638"/>
                    <a:pt x="1780" y="5264"/>
                  </a:cubicBezTo>
                  <a:cubicBezTo>
                    <a:pt x="1178" y="5866"/>
                    <a:pt x="577" y="6467"/>
                    <a:pt x="0" y="7119"/>
                  </a:cubicBezTo>
                  <a:cubicBezTo>
                    <a:pt x="652" y="6567"/>
                    <a:pt x="1303" y="5991"/>
                    <a:pt x="1930" y="5414"/>
                  </a:cubicBezTo>
                  <a:cubicBezTo>
                    <a:pt x="2557" y="4838"/>
                    <a:pt x="3183" y="4236"/>
                    <a:pt x="3810" y="3660"/>
                  </a:cubicBezTo>
                  <a:cubicBezTo>
                    <a:pt x="4411" y="3059"/>
                    <a:pt x="5038" y="2457"/>
                    <a:pt x="5639" y="1856"/>
                  </a:cubicBezTo>
                  <a:cubicBezTo>
                    <a:pt x="6241" y="1229"/>
                    <a:pt x="6842" y="627"/>
                    <a:pt x="7419"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06;p74"/>
            <p:cNvSpPr/>
            <p:nvPr/>
          </p:nvSpPr>
          <p:spPr>
            <a:xfrm flipH="1">
              <a:off x="5272165" y="3084933"/>
              <a:ext cx="66261" cy="67748"/>
            </a:xfrm>
            <a:custGeom>
              <a:avLst/>
              <a:gdLst/>
              <a:ahLst/>
              <a:cxnLst/>
              <a:rect l="l" t="t" r="r" b="b"/>
              <a:pathLst>
                <a:path w="4413" h="4512" extrusionOk="0">
                  <a:moveTo>
                    <a:pt x="4412" y="0"/>
                  </a:moveTo>
                  <a:lnTo>
                    <a:pt x="4412" y="0"/>
                  </a:lnTo>
                  <a:cubicBezTo>
                    <a:pt x="4011" y="351"/>
                    <a:pt x="3610" y="702"/>
                    <a:pt x="3234" y="1053"/>
                  </a:cubicBezTo>
                  <a:cubicBezTo>
                    <a:pt x="2858" y="1429"/>
                    <a:pt x="2482" y="1805"/>
                    <a:pt x="2106" y="2156"/>
                  </a:cubicBezTo>
                  <a:cubicBezTo>
                    <a:pt x="1755" y="2557"/>
                    <a:pt x="1379" y="2933"/>
                    <a:pt x="1029" y="3309"/>
                  </a:cubicBezTo>
                  <a:cubicBezTo>
                    <a:pt x="678" y="3710"/>
                    <a:pt x="327" y="4111"/>
                    <a:pt x="1" y="4512"/>
                  </a:cubicBezTo>
                  <a:cubicBezTo>
                    <a:pt x="402" y="4186"/>
                    <a:pt x="803" y="3835"/>
                    <a:pt x="1179" y="3459"/>
                  </a:cubicBezTo>
                  <a:cubicBezTo>
                    <a:pt x="1555" y="3108"/>
                    <a:pt x="1931" y="2732"/>
                    <a:pt x="2307" y="2356"/>
                  </a:cubicBezTo>
                  <a:cubicBezTo>
                    <a:pt x="2658" y="1980"/>
                    <a:pt x="3034" y="1604"/>
                    <a:pt x="3384" y="1203"/>
                  </a:cubicBezTo>
                  <a:cubicBezTo>
                    <a:pt x="3735" y="827"/>
                    <a:pt x="4086" y="426"/>
                    <a:pt x="4412"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07;p74"/>
            <p:cNvSpPr/>
            <p:nvPr/>
          </p:nvSpPr>
          <p:spPr>
            <a:xfrm flipH="1">
              <a:off x="5181476" y="3093582"/>
              <a:ext cx="183663" cy="168994"/>
            </a:xfrm>
            <a:custGeom>
              <a:avLst/>
              <a:gdLst/>
              <a:ahLst/>
              <a:cxnLst/>
              <a:rect l="l" t="t" r="r" b="b"/>
              <a:pathLst>
                <a:path w="12232" h="11255" extrusionOk="0">
                  <a:moveTo>
                    <a:pt x="12231" y="1"/>
                  </a:moveTo>
                  <a:cubicBezTo>
                    <a:pt x="11179" y="903"/>
                    <a:pt x="10126" y="1805"/>
                    <a:pt x="9098" y="2733"/>
                  </a:cubicBezTo>
                  <a:lnTo>
                    <a:pt x="6016" y="5540"/>
                  </a:lnTo>
                  <a:lnTo>
                    <a:pt x="2983" y="8372"/>
                  </a:lnTo>
                  <a:cubicBezTo>
                    <a:pt x="1980" y="9324"/>
                    <a:pt x="978" y="10277"/>
                    <a:pt x="1" y="11254"/>
                  </a:cubicBezTo>
                  <a:cubicBezTo>
                    <a:pt x="1053" y="10352"/>
                    <a:pt x="2081" y="9450"/>
                    <a:pt x="3133" y="8522"/>
                  </a:cubicBezTo>
                  <a:lnTo>
                    <a:pt x="6216" y="5740"/>
                  </a:lnTo>
                  <a:lnTo>
                    <a:pt x="9249" y="2883"/>
                  </a:lnTo>
                  <a:cubicBezTo>
                    <a:pt x="10251" y="1931"/>
                    <a:pt x="11254" y="978"/>
                    <a:pt x="1223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08;p74"/>
            <p:cNvSpPr/>
            <p:nvPr/>
          </p:nvSpPr>
          <p:spPr>
            <a:xfrm flipH="1">
              <a:off x="5311688" y="3313746"/>
              <a:ext cx="86952" cy="74144"/>
            </a:xfrm>
            <a:custGeom>
              <a:avLst/>
              <a:gdLst/>
              <a:ahLst/>
              <a:cxnLst/>
              <a:rect l="l" t="t" r="r" b="b"/>
              <a:pathLst>
                <a:path w="5791" h="4938" extrusionOk="0">
                  <a:moveTo>
                    <a:pt x="5790" y="1"/>
                  </a:moveTo>
                  <a:cubicBezTo>
                    <a:pt x="5314" y="402"/>
                    <a:pt x="4838" y="828"/>
                    <a:pt x="4337" y="1229"/>
                  </a:cubicBezTo>
                  <a:lnTo>
                    <a:pt x="2883" y="2457"/>
                  </a:lnTo>
                  <a:cubicBezTo>
                    <a:pt x="2432" y="2883"/>
                    <a:pt x="1931" y="3284"/>
                    <a:pt x="1455" y="3685"/>
                  </a:cubicBezTo>
                  <a:cubicBezTo>
                    <a:pt x="978" y="4111"/>
                    <a:pt x="477" y="4512"/>
                    <a:pt x="1" y="4938"/>
                  </a:cubicBezTo>
                  <a:cubicBezTo>
                    <a:pt x="552" y="4612"/>
                    <a:pt x="1079" y="4236"/>
                    <a:pt x="1580" y="3860"/>
                  </a:cubicBezTo>
                  <a:cubicBezTo>
                    <a:pt x="2081" y="3484"/>
                    <a:pt x="2582" y="3083"/>
                    <a:pt x="3084" y="2682"/>
                  </a:cubicBezTo>
                  <a:cubicBezTo>
                    <a:pt x="3560" y="2256"/>
                    <a:pt x="4036" y="1830"/>
                    <a:pt x="4487" y="1379"/>
                  </a:cubicBezTo>
                  <a:cubicBezTo>
                    <a:pt x="4938" y="953"/>
                    <a:pt x="5389" y="477"/>
                    <a:pt x="579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09;p74"/>
            <p:cNvSpPr/>
            <p:nvPr/>
          </p:nvSpPr>
          <p:spPr>
            <a:xfrm flipH="1">
              <a:off x="5210831" y="3285140"/>
              <a:ext cx="171997" cy="133618"/>
            </a:xfrm>
            <a:custGeom>
              <a:avLst/>
              <a:gdLst/>
              <a:ahLst/>
              <a:cxnLst/>
              <a:rect l="l" t="t" r="r" b="b"/>
              <a:pathLst>
                <a:path w="11455" h="8899" extrusionOk="0">
                  <a:moveTo>
                    <a:pt x="11454" y="1"/>
                  </a:moveTo>
                  <a:lnTo>
                    <a:pt x="11454" y="1"/>
                  </a:lnTo>
                  <a:cubicBezTo>
                    <a:pt x="10527" y="778"/>
                    <a:pt x="9600" y="1555"/>
                    <a:pt x="8672" y="2332"/>
                  </a:cubicBezTo>
                  <a:cubicBezTo>
                    <a:pt x="7745" y="3084"/>
                    <a:pt x="6793" y="3860"/>
                    <a:pt x="5840" y="4587"/>
                  </a:cubicBezTo>
                  <a:cubicBezTo>
                    <a:pt x="4888" y="5339"/>
                    <a:pt x="3910" y="6066"/>
                    <a:pt x="2958" y="6768"/>
                  </a:cubicBezTo>
                  <a:cubicBezTo>
                    <a:pt x="1981" y="7495"/>
                    <a:pt x="1003" y="8196"/>
                    <a:pt x="1" y="8898"/>
                  </a:cubicBezTo>
                  <a:cubicBezTo>
                    <a:pt x="1053" y="8297"/>
                    <a:pt x="2081" y="7645"/>
                    <a:pt x="3083" y="6943"/>
                  </a:cubicBezTo>
                  <a:cubicBezTo>
                    <a:pt x="4086" y="6267"/>
                    <a:pt x="5038" y="5540"/>
                    <a:pt x="6016" y="4813"/>
                  </a:cubicBezTo>
                  <a:cubicBezTo>
                    <a:pt x="6968" y="4061"/>
                    <a:pt x="7895" y="3284"/>
                    <a:pt x="8798" y="2482"/>
                  </a:cubicBezTo>
                  <a:cubicBezTo>
                    <a:pt x="9725" y="1680"/>
                    <a:pt x="10602" y="853"/>
                    <a:pt x="1145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10;p74"/>
            <p:cNvSpPr/>
            <p:nvPr/>
          </p:nvSpPr>
          <p:spPr>
            <a:xfrm flipH="1">
              <a:off x="5320348" y="2555035"/>
              <a:ext cx="25976" cy="155435"/>
            </a:xfrm>
            <a:custGeom>
              <a:avLst/>
              <a:gdLst/>
              <a:ahLst/>
              <a:cxnLst/>
              <a:rect l="l" t="t" r="r" b="b"/>
              <a:pathLst>
                <a:path w="1730" h="10352" extrusionOk="0">
                  <a:moveTo>
                    <a:pt x="1" y="1"/>
                  </a:moveTo>
                  <a:cubicBezTo>
                    <a:pt x="1" y="878"/>
                    <a:pt x="51" y="1755"/>
                    <a:pt x="126" y="2633"/>
                  </a:cubicBezTo>
                  <a:cubicBezTo>
                    <a:pt x="201" y="3510"/>
                    <a:pt x="326" y="4362"/>
                    <a:pt x="452" y="5239"/>
                  </a:cubicBezTo>
                  <a:cubicBezTo>
                    <a:pt x="602" y="6116"/>
                    <a:pt x="778" y="6968"/>
                    <a:pt x="978" y="7821"/>
                  </a:cubicBezTo>
                  <a:cubicBezTo>
                    <a:pt x="1204" y="8673"/>
                    <a:pt x="1454" y="9525"/>
                    <a:pt x="1730" y="10352"/>
                  </a:cubicBezTo>
                  <a:cubicBezTo>
                    <a:pt x="1555" y="9475"/>
                    <a:pt x="1354" y="8623"/>
                    <a:pt x="1204" y="7770"/>
                  </a:cubicBezTo>
                  <a:cubicBezTo>
                    <a:pt x="1028" y="6918"/>
                    <a:pt x="853" y="6066"/>
                    <a:pt x="727" y="5189"/>
                  </a:cubicBezTo>
                  <a:cubicBezTo>
                    <a:pt x="577" y="4337"/>
                    <a:pt x="452" y="3460"/>
                    <a:pt x="326" y="2608"/>
                  </a:cubicBezTo>
                  <a:cubicBezTo>
                    <a:pt x="201" y="1730"/>
                    <a:pt x="101" y="878"/>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11;p74"/>
            <p:cNvSpPr/>
            <p:nvPr/>
          </p:nvSpPr>
          <p:spPr>
            <a:xfrm flipH="1">
              <a:off x="5387711" y="2693542"/>
              <a:ext cx="54955" cy="184399"/>
            </a:xfrm>
            <a:custGeom>
              <a:avLst/>
              <a:gdLst/>
              <a:ahLst/>
              <a:cxnLst/>
              <a:rect l="l" t="t" r="r" b="b"/>
              <a:pathLst>
                <a:path w="3660" h="12281" extrusionOk="0">
                  <a:moveTo>
                    <a:pt x="1" y="0"/>
                  </a:moveTo>
                  <a:cubicBezTo>
                    <a:pt x="126" y="1053"/>
                    <a:pt x="276" y="2130"/>
                    <a:pt x="452" y="3183"/>
                  </a:cubicBezTo>
                  <a:cubicBezTo>
                    <a:pt x="652" y="4236"/>
                    <a:pt x="878" y="5288"/>
                    <a:pt x="1153" y="6341"/>
                  </a:cubicBezTo>
                  <a:cubicBezTo>
                    <a:pt x="1429" y="7394"/>
                    <a:pt x="1755" y="8421"/>
                    <a:pt x="2156" y="9424"/>
                  </a:cubicBezTo>
                  <a:cubicBezTo>
                    <a:pt x="2582" y="10401"/>
                    <a:pt x="3058" y="11379"/>
                    <a:pt x="3660" y="12281"/>
                  </a:cubicBezTo>
                  <a:cubicBezTo>
                    <a:pt x="3159" y="11328"/>
                    <a:pt x="2732" y="10351"/>
                    <a:pt x="2356" y="9323"/>
                  </a:cubicBezTo>
                  <a:cubicBezTo>
                    <a:pt x="2006" y="8321"/>
                    <a:pt x="1680" y="7318"/>
                    <a:pt x="1404" y="6266"/>
                  </a:cubicBezTo>
                  <a:cubicBezTo>
                    <a:pt x="1128" y="5238"/>
                    <a:pt x="903" y="4186"/>
                    <a:pt x="677" y="3133"/>
                  </a:cubicBezTo>
                  <a:lnTo>
                    <a:pt x="1"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12;p74"/>
            <p:cNvSpPr/>
            <p:nvPr/>
          </p:nvSpPr>
          <p:spPr>
            <a:xfrm flipH="1">
              <a:off x="5450928" y="2670207"/>
              <a:ext cx="48183" cy="331546"/>
            </a:xfrm>
            <a:custGeom>
              <a:avLst/>
              <a:gdLst/>
              <a:ahLst/>
              <a:cxnLst/>
              <a:rect l="l" t="t" r="r" b="b"/>
              <a:pathLst>
                <a:path w="3209" h="22081" extrusionOk="0">
                  <a:moveTo>
                    <a:pt x="602" y="0"/>
                  </a:moveTo>
                  <a:lnTo>
                    <a:pt x="401" y="1404"/>
                  </a:lnTo>
                  <a:lnTo>
                    <a:pt x="226" y="2782"/>
                  </a:lnTo>
                  <a:lnTo>
                    <a:pt x="125" y="4186"/>
                  </a:lnTo>
                  <a:lnTo>
                    <a:pt x="50" y="5589"/>
                  </a:lnTo>
                  <a:cubicBezTo>
                    <a:pt x="0" y="7469"/>
                    <a:pt x="100" y="9349"/>
                    <a:pt x="301" y="11228"/>
                  </a:cubicBezTo>
                  <a:cubicBezTo>
                    <a:pt x="526" y="13083"/>
                    <a:pt x="877" y="14938"/>
                    <a:pt x="1354" y="16767"/>
                  </a:cubicBezTo>
                  <a:lnTo>
                    <a:pt x="1755" y="18121"/>
                  </a:lnTo>
                  <a:lnTo>
                    <a:pt x="2181" y="19449"/>
                  </a:lnTo>
                  <a:lnTo>
                    <a:pt x="2657" y="20777"/>
                  </a:lnTo>
                  <a:lnTo>
                    <a:pt x="3208" y="22081"/>
                  </a:lnTo>
                  <a:lnTo>
                    <a:pt x="2732" y="20752"/>
                  </a:lnTo>
                  <a:lnTo>
                    <a:pt x="2306" y="19424"/>
                  </a:lnTo>
                  <a:lnTo>
                    <a:pt x="1905" y="18070"/>
                  </a:lnTo>
                  <a:lnTo>
                    <a:pt x="1579" y="16717"/>
                  </a:lnTo>
                  <a:cubicBezTo>
                    <a:pt x="1128" y="14888"/>
                    <a:pt x="777" y="13058"/>
                    <a:pt x="577" y="11203"/>
                  </a:cubicBezTo>
                  <a:cubicBezTo>
                    <a:pt x="351" y="9349"/>
                    <a:pt x="251" y="7469"/>
                    <a:pt x="251" y="5614"/>
                  </a:cubicBezTo>
                  <a:lnTo>
                    <a:pt x="276" y="4211"/>
                  </a:lnTo>
                  <a:lnTo>
                    <a:pt x="351" y="2807"/>
                  </a:lnTo>
                  <a:lnTo>
                    <a:pt x="451" y="1404"/>
                  </a:lnTo>
                  <a:lnTo>
                    <a:pt x="602"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13;p74"/>
            <p:cNvSpPr/>
            <p:nvPr/>
          </p:nvSpPr>
          <p:spPr>
            <a:xfrm flipH="1">
              <a:off x="5476529" y="3051808"/>
              <a:ext cx="43664" cy="113288"/>
            </a:xfrm>
            <a:custGeom>
              <a:avLst/>
              <a:gdLst/>
              <a:ahLst/>
              <a:cxnLst/>
              <a:rect l="l" t="t" r="r" b="b"/>
              <a:pathLst>
                <a:path w="2908" h="7545" extrusionOk="0">
                  <a:moveTo>
                    <a:pt x="1" y="1"/>
                  </a:moveTo>
                  <a:lnTo>
                    <a:pt x="1" y="1"/>
                  </a:lnTo>
                  <a:cubicBezTo>
                    <a:pt x="101" y="653"/>
                    <a:pt x="251" y="1329"/>
                    <a:pt x="427" y="1981"/>
                  </a:cubicBezTo>
                  <a:cubicBezTo>
                    <a:pt x="602" y="2632"/>
                    <a:pt x="828" y="3284"/>
                    <a:pt x="1053" y="3911"/>
                  </a:cubicBezTo>
                  <a:cubicBezTo>
                    <a:pt x="1329" y="4537"/>
                    <a:pt x="1580" y="5164"/>
                    <a:pt x="1880" y="5790"/>
                  </a:cubicBezTo>
                  <a:cubicBezTo>
                    <a:pt x="2206" y="6392"/>
                    <a:pt x="2532" y="6993"/>
                    <a:pt x="2908" y="7545"/>
                  </a:cubicBezTo>
                  <a:cubicBezTo>
                    <a:pt x="2632" y="6918"/>
                    <a:pt x="2357" y="6317"/>
                    <a:pt x="2081" y="5690"/>
                  </a:cubicBezTo>
                  <a:cubicBezTo>
                    <a:pt x="1830" y="5064"/>
                    <a:pt x="1555" y="4462"/>
                    <a:pt x="1329" y="3810"/>
                  </a:cubicBezTo>
                  <a:cubicBezTo>
                    <a:pt x="1078" y="3184"/>
                    <a:pt x="853" y="2557"/>
                    <a:pt x="627" y="1931"/>
                  </a:cubicBezTo>
                  <a:cubicBezTo>
                    <a:pt x="402" y="1279"/>
                    <a:pt x="201" y="6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14;p74"/>
            <p:cNvSpPr/>
            <p:nvPr/>
          </p:nvSpPr>
          <p:spPr>
            <a:xfrm flipH="1">
              <a:off x="5478410" y="3080037"/>
              <a:ext cx="114790" cy="206621"/>
            </a:xfrm>
            <a:custGeom>
              <a:avLst/>
              <a:gdLst/>
              <a:ahLst/>
              <a:cxnLst/>
              <a:rect l="l" t="t" r="r" b="b"/>
              <a:pathLst>
                <a:path w="7645" h="13761" extrusionOk="0">
                  <a:moveTo>
                    <a:pt x="0" y="1"/>
                  </a:moveTo>
                  <a:lnTo>
                    <a:pt x="0" y="1"/>
                  </a:lnTo>
                  <a:cubicBezTo>
                    <a:pt x="201" y="1304"/>
                    <a:pt x="552" y="2607"/>
                    <a:pt x="1003" y="3860"/>
                  </a:cubicBezTo>
                  <a:cubicBezTo>
                    <a:pt x="1454" y="5138"/>
                    <a:pt x="2031" y="6341"/>
                    <a:pt x="2682" y="7519"/>
                  </a:cubicBezTo>
                  <a:cubicBezTo>
                    <a:pt x="3334" y="8672"/>
                    <a:pt x="4061" y="9800"/>
                    <a:pt x="4913" y="10853"/>
                  </a:cubicBezTo>
                  <a:cubicBezTo>
                    <a:pt x="5740" y="11905"/>
                    <a:pt x="6642" y="12883"/>
                    <a:pt x="7645" y="13760"/>
                  </a:cubicBezTo>
                  <a:cubicBezTo>
                    <a:pt x="6742" y="12808"/>
                    <a:pt x="5865" y="11780"/>
                    <a:pt x="5063" y="10727"/>
                  </a:cubicBezTo>
                  <a:cubicBezTo>
                    <a:pt x="4286" y="9650"/>
                    <a:pt x="3534" y="8547"/>
                    <a:pt x="2908" y="7394"/>
                  </a:cubicBezTo>
                  <a:cubicBezTo>
                    <a:pt x="2256" y="6241"/>
                    <a:pt x="1705" y="5038"/>
                    <a:pt x="1203" y="3785"/>
                  </a:cubicBezTo>
                  <a:cubicBezTo>
                    <a:pt x="727" y="2557"/>
                    <a:pt x="326" y="1279"/>
                    <a:pt x="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15;p74"/>
            <p:cNvSpPr/>
            <p:nvPr/>
          </p:nvSpPr>
          <p:spPr>
            <a:xfrm flipH="1">
              <a:off x="5517165" y="3277993"/>
              <a:ext cx="91471" cy="120811"/>
            </a:xfrm>
            <a:custGeom>
              <a:avLst/>
              <a:gdLst/>
              <a:ahLst/>
              <a:cxnLst/>
              <a:rect l="l" t="t" r="r" b="b"/>
              <a:pathLst>
                <a:path w="6092" h="8046" extrusionOk="0">
                  <a:moveTo>
                    <a:pt x="1" y="1"/>
                  </a:moveTo>
                  <a:lnTo>
                    <a:pt x="1" y="1"/>
                  </a:lnTo>
                  <a:cubicBezTo>
                    <a:pt x="302" y="778"/>
                    <a:pt x="678" y="1555"/>
                    <a:pt x="1104" y="2281"/>
                  </a:cubicBezTo>
                  <a:cubicBezTo>
                    <a:pt x="1530" y="3033"/>
                    <a:pt x="2006" y="3735"/>
                    <a:pt x="2532" y="4412"/>
                  </a:cubicBezTo>
                  <a:cubicBezTo>
                    <a:pt x="3059" y="5088"/>
                    <a:pt x="3585" y="5740"/>
                    <a:pt x="4186" y="6367"/>
                  </a:cubicBezTo>
                  <a:cubicBezTo>
                    <a:pt x="4788" y="6968"/>
                    <a:pt x="5414" y="7545"/>
                    <a:pt x="6091" y="8046"/>
                  </a:cubicBezTo>
                  <a:cubicBezTo>
                    <a:pt x="5490" y="7444"/>
                    <a:pt x="4913" y="6843"/>
                    <a:pt x="4337" y="6216"/>
                  </a:cubicBezTo>
                  <a:cubicBezTo>
                    <a:pt x="3785" y="5590"/>
                    <a:pt x="3234" y="4938"/>
                    <a:pt x="2733" y="4261"/>
                  </a:cubicBezTo>
                  <a:cubicBezTo>
                    <a:pt x="2231" y="3585"/>
                    <a:pt x="1755" y="2883"/>
                    <a:pt x="1304" y="2181"/>
                  </a:cubicBezTo>
                  <a:cubicBezTo>
                    <a:pt x="828" y="1479"/>
                    <a:pt x="402" y="7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16;p74"/>
            <p:cNvSpPr/>
            <p:nvPr/>
          </p:nvSpPr>
          <p:spPr>
            <a:xfrm flipH="1">
              <a:off x="5306037" y="3434924"/>
              <a:ext cx="766" cy="766"/>
            </a:xfrm>
            <a:custGeom>
              <a:avLst/>
              <a:gdLst/>
              <a:ahLst/>
              <a:cxnLst/>
              <a:rect l="l" t="t" r="r" b="b"/>
              <a:pathLst>
                <a:path w="51" h="51" extrusionOk="0">
                  <a:moveTo>
                    <a:pt x="0" y="51"/>
                  </a:moveTo>
                  <a:cubicBezTo>
                    <a:pt x="0" y="51"/>
                    <a:pt x="0" y="51"/>
                    <a:pt x="0" y="51"/>
                  </a:cubicBezTo>
                  <a:cubicBezTo>
                    <a:pt x="0" y="51"/>
                    <a:pt x="0" y="51"/>
                    <a:pt x="0" y="51"/>
                  </a:cubicBezTo>
                  <a:close/>
                  <a:moveTo>
                    <a:pt x="0" y="51"/>
                  </a:moveTo>
                  <a:cubicBezTo>
                    <a:pt x="0" y="51"/>
                    <a:pt x="0" y="51"/>
                    <a:pt x="0" y="51"/>
                  </a:cubicBezTo>
                  <a:cubicBezTo>
                    <a:pt x="0" y="51"/>
                    <a:pt x="0" y="51"/>
                    <a:pt x="0" y="51"/>
                  </a:cubicBezTo>
                  <a:close/>
                  <a:moveTo>
                    <a:pt x="25" y="26"/>
                  </a:moveTo>
                  <a:lnTo>
                    <a:pt x="25" y="26"/>
                  </a:lnTo>
                  <a:lnTo>
                    <a:pt x="25" y="26"/>
                  </a:lnTo>
                  <a:close/>
                  <a:moveTo>
                    <a:pt x="25" y="26"/>
                  </a:moveTo>
                  <a:cubicBezTo>
                    <a:pt x="25" y="26"/>
                    <a:pt x="25" y="26"/>
                    <a:pt x="25" y="26"/>
                  </a:cubicBezTo>
                  <a:cubicBezTo>
                    <a:pt x="25" y="26"/>
                    <a:pt x="25" y="26"/>
                    <a:pt x="25" y="26"/>
                  </a:cubicBezTo>
                  <a:close/>
                  <a:moveTo>
                    <a:pt x="50" y="1"/>
                  </a:moveTo>
                  <a:cubicBezTo>
                    <a:pt x="50" y="1"/>
                    <a:pt x="50" y="1"/>
                    <a:pt x="50" y="1"/>
                  </a:cubicBezTo>
                  <a:cubicBezTo>
                    <a:pt x="50" y="1"/>
                    <a:pt x="50" y="1"/>
                    <a:pt x="50" y="1"/>
                  </a:cubicBezTo>
                  <a:close/>
                  <a:moveTo>
                    <a:pt x="50" y="1"/>
                  </a:moveTo>
                  <a:lnTo>
                    <a:pt x="50" y="1"/>
                  </a:lnTo>
                  <a:lnTo>
                    <a:pt x="50" y="1"/>
                  </a:lnTo>
                  <a:close/>
                </a:path>
              </a:pathLst>
            </a:custGeom>
            <a:solidFill>
              <a:srgbClr val="586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17;p74"/>
            <p:cNvSpPr/>
            <p:nvPr/>
          </p:nvSpPr>
          <p:spPr>
            <a:xfrm flipH="1">
              <a:off x="4685503" y="1763589"/>
              <a:ext cx="727432" cy="1735974"/>
            </a:xfrm>
            <a:custGeom>
              <a:avLst/>
              <a:gdLst/>
              <a:ahLst/>
              <a:cxnLst/>
              <a:rect l="l" t="t" r="r" b="b"/>
              <a:pathLst>
                <a:path w="48447" h="115616" extrusionOk="0">
                  <a:moveTo>
                    <a:pt x="44462" y="1"/>
                  </a:moveTo>
                  <a:lnTo>
                    <a:pt x="44462" y="1"/>
                  </a:lnTo>
                  <a:cubicBezTo>
                    <a:pt x="45615" y="5615"/>
                    <a:pt x="44713" y="11630"/>
                    <a:pt x="42607" y="17019"/>
                  </a:cubicBezTo>
                  <a:cubicBezTo>
                    <a:pt x="41129" y="20828"/>
                    <a:pt x="39073" y="24362"/>
                    <a:pt x="36793" y="27745"/>
                  </a:cubicBezTo>
                  <a:cubicBezTo>
                    <a:pt x="37144" y="27470"/>
                    <a:pt x="37469" y="27194"/>
                    <a:pt x="37820" y="26918"/>
                  </a:cubicBezTo>
                  <a:cubicBezTo>
                    <a:pt x="38522" y="26342"/>
                    <a:pt x="39224" y="25765"/>
                    <a:pt x="39926" y="25189"/>
                  </a:cubicBezTo>
                  <a:cubicBezTo>
                    <a:pt x="40627" y="24613"/>
                    <a:pt x="41304" y="24011"/>
                    <a:pt x="41981" y="23410"/>
                  </a:cubicBezTo>
                  <a:lnTo>
                    <a:pt x="41981" y="23410"/>
                  </a:lnTo>
                  <a:cubicBezTo>
                    <a:pt x="41329" y="24036"/>
                    <a:pt x="40677" y="24663"/>
                    <a:pt x="40001" y="25289"/>
                  </a:cubicBezTo>
                  <a:cubicBezTo>
                    <a:pt x="39349" y="25891"/>
                    <a:pt x="38647" y="26492"/>
                    <a:pt x="37971" y="27069"/>
                  </a:cubicBezTo>
                  <a:cubicBezTo>
                    <a:pt x="37419" y="27520"/>
                    <a:pt x="36868" y="27971"/>
                    <a:pt x="36317" y="28422"/>
                  </a:cubicBezTo>
                  <a:cubicBezTo>
                    <a:pt x="34637" y="30828"/>
                    <a:pt x="32858" y="33159"/>
                    <a:pt x="31028" y="35440"/>
                  </a:cubicBezTo>
                  <a:cubicBezTo>
                    <a:pt x="30327" y="36342"/>
                    <a:pt x="29600" y="37219"/>
                    <a:pt x="28898" y="38121"/>
                  </a:cubicBezTo>
                  <a:cubicBezTo>
                    <a:pt x="29098" y="37996"/>
                    <a:pt x="29299" y="37871"/>
                    <a:pt x="29499" y="37745"/>
                  </a:cubicBezTo>
                  <a:cubicBezTo>
                    <a:pt x="31028" y="36843"/>
                    <a:pt x="32532" y="35866"/>
                    <a:pt x="34011" y="34888"/>
                  </a:cubicBezTo>
                  <a:cubicBezTo>
                    <a:pt x="34738" y="34412"/>
                    <a:pt x="35464" y="33911"/>
                    <a:pt x="36191" y="33410"/>
                  </a:cubicBezTo>
                  <a:cubicBezTo>
                    <a:pt x="36943" y="32908"/>
                    <a:pt x="37670" y="32407"/>
                    <a:pt x="38397" y="31881"/>
                  </a:cubicBezTo>
                  <a:lnTo>
                    <a:pt x="38397" y="31881"/>
                  </a:lnTo>
                  <a:cubicBezTo>
                    <a:pt x="37695" y="32432"/>
                    <a:pt x="36993" y="32984"/>
                    <a:pt x="36291" y="33510"/>
                  </a:cubicBezTo>
                  <a:cubicBezTo>
                    <a:pt x="35565" y="34036"/>
                    <a:pt x="34838" y="34563"/>
                    <a:pt x="34111" y="35064"/>
                  </a:cubicBezTo>
                  <a:cubicBezTo>
                    <a:pt x="32657" y="36091"/>
                    <a:pt x="31154" y="37044"/>
                    <a:pt x="29650" y="37971"/>
                  </a:cubicBezTo>
                  <a:cubicBezTo>
                    <a:pt x="29249" y="38222"/>
                    <a:pt x="28848" y="38447"/>
                    <a:pt x="28472" y="38673"/>
                  </a:cubicBezTo>
                  <a:cubicBezTo>
                    <a:pt x="27469" y="40227"/>
                    <a:pt x="26467" y="41781"/>
                    <a:pt x="25414" y="43284"/>
                  </a:cubicBezTo>
                  <a:cubicBezTo>
                    <a:pt x="25489" y="43234"/>
                    <a:pt x="25565" y="43184"/>
                    <a:pt x="25640" y="43134"/>
                  </a:cubicBezTo>
                  <a:lnTo>
                    <a:pt x="27670" y="41781"/>
                  </a:lnTo>
                  <a:lnTo>
                    <a:pt x="27670" y="41781"/>
                  </a:lnTo>
                  <a:cubicBezTo>
                    <a:pt x="27043" y="42332"/>
                    <a:pt x="26417" y="42833"/>
                    <a:pt x="25740" y="43309"/>
                  </a:cubicBezTo>
                  <a:cubicBezTo>
                    <a:pt x="25514" y="43485"/>
                    <a:pt x="25289" y="43660"/>
                    <a:pt x="25038" y="43811"/>
                  </a:cubicBezTo>
                  <a:cubicBezTo>
                    <a:pt x="23284" y="46317"/>
                    <a:pt x="21429" y="48773"/>
                    <a:pt x="19499" y="51129"/>
                  </a:cubicBezTo>
                  <a:cubicBezTo>
                    <a:pt x="19349" y="51430"/>
                    <a:pt x="19174" y="51731"/>
                    <a:pt x="18998" y="52031"/>
                  </a:cubicBezTo>
                  <a:cubicBezTo>
                    <a:pt x="20051" y="51455"/>
                    <a:pt x="21078" y="50878"/>
                    <a:pt x="22131" y="50302"/>
                  </a:cubicBezTo>
                  <a:lnTo>
                    <a:pt x="22131" y="50302"/>
                  </a:lnTo>
                  <a:cubicBezTo>
                    <a:pt x="20001" y="52783"/>
                    <a:pt x="17971" y="55365"/>
                    <a:pt x="16066" y="58021"/>
                  </a:cubicBezTo>
                  <a:cubicBezTo>
                    <a:pt x="15464" y="59425"/>
                    <a:pt x="14913" y="60853"/>
                    <a:pt x="14387" y="62307"/>
                  </a:cubicBezTo>
                  <a:cubicBezTo>
                    <a:pt x="15665" y="61505"/>
                    <a:pt x="16868" y="60578"/>
                    <a:pt x="17971" y="59575"/>
                  </a:cubicBezTo>
                  <a:lnTo>
                    <a:pt x="17971" y="59575"/>
                  </a:lnTo>
                  <a:cubicBezTo>
                    <a:pt x="17469" y="60628"/>
                    <a:pt x="16943" y="61680"/>
                    <a:pt x="16442" y="62733"/>
                  </a:cubicBezTo>
                  <a:lnTo>
                    <a:pt x="16667" y="62558"/>
                  </a:lnTo>
                  <a:lnTo>
                    <a:pt x="19098" y="60904"/>
                  </a:lnTo>
                  <a:cubicBezTo>
                    <a:pt x="19900" y="60352"/>
                    <a:pt x="20702" y="59801"/>
                    <a:pt x="21529" y="59274"/>
                  </a:cubicBezTo>
                  <a:lnTo>
                    <a:pt x="21529" y="59274"/>
                  </a:lnTo>
                  <a:cubicBezTo>
                    <a:pt x="20778" y="59901"/>
                    <a:pt x="20001" y="60503"/>
                    <a:pt x="19224" y="61079"/>
                  </a:cubicBezTo>
                  <a:cubicBezTo>
                    <a:pt x="18447" y="61655"/>
                    <a:pt x="17645" y="62232"/>
                    <a:pt x="16843" y="62783"/>
                  </a:cubicBezTo>
                  <a:cubicBezTo>
                    <a:pt x="16617" y="62934"/>
                    <a:pt x="16417" y="63059"/>
                    <a:pt x="16191" y="63209"/>
                  </a:cubicBezTo>
                  <a:cubicBezTo>
                    <a:pt x="15414" y="64788"/>
                    <a:pt x="14662" y="66342"/>
                    <a:pt x="13885" y="67921"/>
                  </a:cubicBezTo>
                  <a:cubicBezTo>
                    <a:pt x="15289" y="67069"/>
                    <a:pt x="16667" y="66242"/>
                    <a:pt x="18071" y="65390"/>
                  </a:cubicBezTo>
                  <a:lnTo>
                    <a:pt x="19048" y="64638"/>
                  </a:lnTo>
                  <a:lnTo>
                    <a:pt x="19048" y="64638"/>
                  </a:lnTo>
                  <a:cubicBezTo>
                    <a:pt x="18898" y="64788"/>
                    <a:pt x="18722" y="64939"/>
                    <a:pt x="18572" y="65089"/>
                  </a:cubicBezTo>
                  <a:cubicBezTo>
                    <a:pt x="18697" y="65014"/>
                    <a:pt x="18823" y="64939"/>
                    <a:pt x="18948" y="64863"/>
                  </a:cubicBezTo>
                  <a:lnTo>
                    <a:pt x="18948" y="64863"/>
                  </a:lnTo>
                  <a:cubicBezTo>
                    <a:pt x="17093" y="67395"/>
                    <a:pt x="15239" y="69951"/>
                    <a:pt x="13359" y="72508"/>
                  </a:cubicBezTo>
                  <a:cubicBezTo>
                    <a:pt x="13810" y="72132"/>
                    <a:pt x="14261" y="71756"/>
                    <a:pt x="14712" y="71405"/>
                  </a:cubicBezTo>
                  <a:cubicBezTo>
                    <a:pt x="15590" y="70703"/>
                    <a:pt x="16492" y="69976"/>
                    <a:pt x="17394" y="69300"/>
                  </a:cubicBezTo>
                  <a:lnTo>
                    <a:pt x="17394" y="69300"/>
                  </a:lnTo>
                  <a:cubicBezTo>
                    <a:pt x="16567" y="70077"/>
                    <a:pt x="15690" y="70828"/>
                    <a:pt x="14838" y="71580"/>
                  </a:cubicBezTo>
                  <a:cubicBezTo>
                    <a:pt x="14136" y="72182"/>
                    <a:pt x="13434" y="72783"/>
                    <a:pt x="12732" y="73360"/>
                  </a:cubicBezTo>
                  <a:lnTo>
                    <a:pt x="10377" y="76593"/>
                  </a:lnTo>
                  <a:cubicBezTo>
                    <a:pt x="11304" y="76192"/>
                    <a:pt x="12256" y="75791"/>
                    <a:pt x="13184" y="75390"/>
                  </a:cubicBezTo>
                  <a:lnTo>
                    <a:pt x="13184" y="75390"/>
                  </a:lnTo>
                  <a:cubicBezTo>
                    <a:pt x="12407" y="78021"/>
                    <a:pt x="11580" y="80653"/>
                    <a:pt x="10727" y="83260"/>
                  </a:cubicBezTo>
                  <a:cubicBezTo>
                    <a:pt x="10778" y="83209"/>
                    <a:pt x="10853" y="83159"/>
                    <a:pt x="10903" y="83109"/>
                  </a:cubicBezTo>
                  <a:cubicBezTo>
                    <a:pt x="11529" y="82533"/>
                    <a:pt x="12181" y="81956"/>
                    <a:pt x="12833" y="81405"/>
                  </a:cubicBezTo>
                  <a:lnTo>
                    <a:pt x="12833" y="81405"/>
                  </a:lnTo>
                  <a:cubicBezTo>
                    <a:pt x="12256" y="82031"/>
                    <a:pt x="11655" y="82633"/>
                    <a:pt x="11053" y="83260"/>
                  </a:cubicBezTo>
                  <a:cubicBezTo>
                    <a:pt x="10878" y="83410"/>
                    <a:pt x="10727" y="83585"/>
                    <a:pt x="10552" y="83736"/>
                  </a:cubicBezTo>
                  <a:cubicBezTo>
                    <a:pt x="10026" y="85290"/>
                    <a:pt x="9499" y="86844"/>
                    <a:pt x="8948" y="88372"/>
                  </a:cubicBezTo>
                  <a:cubicBezTo>
                    <a:pt x="9073" y="88247"/>
                    <a:pt x="9224" y="88122"/>
                    <a:pt x="9374" y="87996"/>
                  </a:cubicBezTo>
                  <a:lnTo>
                    <a:pt x="9374" y="87996"/>
                  </a:lnTo>
                  <a:cubicBezTo>
                    <a:pt x="9199" y="88222"/>
                    <a:pt x="9023" y="88448"/>
                    <a:pt x="8848" y="88648"/>
                  </a:cubicBezTo>
                  <a:cubicBezTo>
                    <a:pt x="8146" y="90553"/>
                    <a:pt x="7419" y="92458"/>
                    <a:pt x="6667" y="94337"/>
                  </a:cubicBezTo>
                  <a:cubicBezTo>
                    <a:pt x="7469" y="93661"/>
                    <a:pt x="8321" y="92984"/>
                    <a:pt x="9199" y="92357"/>
                  </a:cubicBezTo>
                  <a:lnTo>
                    <a:pt x="9199" y="92357"/>
                  </a:lnTo>
                  <a:cubicBezTo>
                    <a:pt x="8773" y="93360"/>
                    <a:pt x="8346" y="94362"/>
                    <a:pt x="7870" y="95340"/>
                  </a:cubicBezTo>
                  <a:lnTo>
                    <a:pt x="9199" y="94112"/>
                  </a:lnTo>
                  <a:lnTo>
                    <a:pt x="12281" y="91305"/>
                  </a:lnTo>
                  <a:cubicBezTo>
                    <a:pt x="13309" y="90377"/>
                    <a:pt x="14362" y="89475"/>
                    <a:pt x="15414" y="88573"/>
                  </a:cubicBezTo>
                  <a:lnTo>
                    <a:pt x="15414" y="88573"/>
                  </a:lnTo>
                  <a:cubicBezTo>
                    <a:pt x="14437" y="89550"/>
                    <a:pt x="13434" y="90503"/>
                    <a:pt x="12432" y="91455"/>
                  </a:cubicBezTo>
                  <a:lnTo>
                    <a:pt x="9399" y="94312"/>
                  </a:lnTo>
                  <a:lnTo>
                    <a:pt x="7570" y="95941"/>
                  </a:lnTo>
                  <a:cubicBezTo>
                    <a:pt x="6768" y="97570"/>
                    <a:pt x="5890" y="99149"/>
                    <a:pt x="4938" y="100678"/>
                  </a:cubicBezTo>
                  <a:cubicBezTo>
                    <a:pt x="5865" y="100077"/>
                    <a:pt x="6818" y="99475"/>
                    <a:pt x="7745" y="98874"/>
                  </a:cubicBezTo>
                  <a:lnTo>
                    <a:pt x="7745" y="98874"/>
                  </a:lnTo>
                  <a:cubicBezTo>
                    <a:pt x="7219" y="99876"/>
                    <a:pt x="6642" y="100829"/>
                    <a:pt x="6041" y="101756"/>
                  </a:cubicBezTo>
                  <a:cubicBezTo>
                    <a:pt x="7018" y="101154"/>
                    <a:pt x="8021" y="100528"/>
                    <a:pt x="8998" y="99901"/>
                  </a:cubicBezTo>
                  <a:lnTo>
                    <a:pt x="8998" y="99901"/>
                  </a:lnTo>
                  <a:cubicBezTo>
                    <a:pt x="8071" y="102107"/>
                    <a:pt x="6918" y="104212"/>
                    <a:pt x="5539" y="106167"/>
                  </a:cubicBezTo>
                  <a:cubicBezTo>
                    <a:pt x="5239" y="106919"/>
                    <a:pt x="4913" y="107671"/>
                    <a:pt x="4562" y="108398"/>
                  </a:cubicBezTo>
                  <a:cubicBezTo>
                    <a:pt x="4687" y="108297"/>
                    <a:pt x="4813" y="108197"/>
                    <a:pt x="4963" y="108097"/>
                  </a:cubicBezTo>
                  <a:cubicBezTo>
                    <a:pt x="5915" y="107395"/>
                    <a:pt x="6893" y="106668"/>
                    <a:pt x="7845" y="105916"/>
                  </a:cubicBezTo>
                  <a:cubicBezTo>
                    <a:pt x="8798" y="105189"/>
                    <a:pt x="9750" y="104413"/>
                    <a:pt x="10677" y="103661"/>
                  </a:cubicBezTo>
                  <a:cubicBezTo>
                    <a:pt x="11605" y="102884"/>
                    <a:pt x="12532" y="102107"/>
                    <a:pt x="13459" y="101330"/>
                  </a:cubicBezTo>
                  <a:lnTo>
                    <a:pt x="13459" y="101330"/>
                  </a:lnTo>
                  <a:cubicBezTo>
                    <a:pt x="12607" y="102182"/>
                    <a:pt x="11730" y="103009"/>
                    <a:pt x="10803" y="103811"/>
                  </a:cubicBezTo>
                  <a:cubicBezTo>
                    <a:pt x="9900" y="104613"/>
                    <a:pt x="8973" y="105390"/>
                    <a:pt x="8021" y="106142"/>
                  </a:cubicBezTo>
                  <a:cubicBezTo>
                    <a:pt x="7043" y="106869"/>
                    <a:pt x="6091" y="107596"/>
                    <a:pt x="5088" y="108272"/>
                  </a:cubicBezTo>
                  <a:cubicBezTo>
                    <a:pt x="4838" y="108448"/>
                    <a:pt x="4612" y="108598"/>
                    <a:pt x="4387" y="108748"/>
                  </a:cubicBezTo>
                  <a:cubicBezTo>
                    <a:pt x="3184" y="111179"/>
                    <a:pt x="1705" y="113485"/>
                    <a:pt x="1" y="115616"/>
                  </a:cubicBezTo>
                  <a:cubicBezTo>
                    <a:pt x="2457" y="114312"/>
                    <a:pt x="5690" y="112508"/>
                    <a:pt x="7068" y="111355"/>
                  </a:cubicBezTo>
                  <a:lnTo>
                    <a:pt x="7093" y="111330"/>
                  </a:lnTo>
                  <a:cubicBezTo>
                    <a:pt x="7118" y="111305"/>
                    <a:pt x="7118" y="111305"/>
                    <a:pt x="7118" y="111305"/>
                  </a:cubicBezTo>
                  <a:cubicBezTo>
                    <a:pt x="13860" y="105515"/>
                    <a:pt x="18973" y="97971"/>
                    <a:pt x="21780" y="89625"/>
                  </a:cubicBezTo>
                  <a:lnTo>
                    <a:pt x="21780" y="89625"/>
                  </a:lnTo>
                  <a:cubicBezTo>
                    <a:pt x="18622" y="93084"/>
                    <a:pt x="14963" y="96117"/>
                    <a:pt x="10928" y="98623"/>
                  </a:cubicBezTo>
                  <a:cubicBezTo>
                    <a:pt x="16241" y="92834"/>
                    <a:pt x="20276" y="85941"/>
                    <a:pt x="22758" y="78523"/>
                  </a:cubicBezTo>
                  <a:lnTo>
                    <a:pt x="22758" y="78523"/>
                  </a:lnTo>
                  <a:cubicBezTo>
                    <a:pt x="19800" y="81931"/>
                    <a:pt x="16868" y="85365"/>
                    <a:pt x="13910" y="88773"/>
                  </a:cubicBezTo>
                  <a:cubicBezTo>
                    <a:pt x="17545" y="76919"/>
                    <a:pt x="22432" y="65490"/>
                    <a:pt x="28472" y="54688"/>
                  </a:cubicBezTo>
                  <a:cubicBezTo>
                    <a:pt x="29174" y="53460"/>
                    <a:pt x="29875" y="52232"/>
                    <a:pt x="30577" y="51004"/>
                  </a:cubicBezTo>
                  <a:lnTo>
                    <a:pt x="30577" y="51004"/>
                  </a:lnTo>
                  <a:cubicBezTo>
                    <a:pt x="26943" y="53084"/>
                    <a:pt x="23083" y="54914"/>
                    <a:pt x="19274" y="56718"/>
                  </a:cubicBezTo>
                  <a:cubicBezTo>
                    <a:pt x="24311" y="53134"/>
                    <a:pt x="29174" y="49375"/>
                    <a:pt x="33911" y="45440"/>
                  </a:cubicBezTo>
                  <a:cubicBezTo>
                    <a:pt x="34337" y="44738"/>
                    <a:pt x="34738" y="44036"/>
                    <a:pt x="35164" y="43360"/>
                  </a:cubicBezTo>
                  <a:lnTo>
                    <a:pt x="35164" y="43360"/>
                  </a:lnTo>
                  <a:cubicBezTo>
                    <a:pt x="31479" y="45340"/>
                    <a:pt x="27670" y="47144"/>
                    <a:pt x="23760" y="48773"/>
                  </a:cubicBezTo>
                  <a:cubicBezTo>
                    <a:pt x="29023" y="44863"/>
                    <a:pt x="34136" y="40778"/>
                    <a:pt x="39124" y="36542"/>
                  </a:cubicBezTo>
                  <a:cubicBezTo>
                    <a:pt x="42332" y="30778"/>
                    <a:pt x="45214" y="24863"/>
                    <a:pt x="47068" y="18547"/>
                  </a:cubicBezTo>
                  <a:cubicBezTo>
                    <a:pt x="47870" y="15866"/>
                    <a:pt x="48447" y="13084"/>
                    <a:pt x="48447" y="10302"/>
                  </a:cubicBezTo>
                  <a:cubicBezTo>
                    <a:pt x="48447" y="8948"/>
                    <a:pt x="48322" y="7595"/>
                    <a:pt x="47996" y="6242"/>
                  </a:cubicBezTo>
                  <a:cubicBezTo>
                    <a:pt x="47419" y="3936"/>
                    <a:pt x="46191" y="1705"/>
                    <a:pt x="444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18;p74"/>
            <p:cNvSpPr/>
            <p:nvPr/>
          </p:nvSpPr>
          <p:spPr>
            <a:xfrm flipH="1">
              <a:off x="4985425" y="2344286"/>
              <a:ext cx="379339" cy="1013437"/>
            </a:xfrm>
            <a:custGeom>
              <a:avLst/>
              <a:gdLst/>
              <a:ahLst/>
              <a:cxnLst/>
              <a:rect l="l" t="t" r="r" b="b"/>
              <a:pathLst>
                <a:path w="25264" h="67495" extrusionOk="0">
                  <a:moveTo>
                    <a:pt x="25264" y="1"/>
                  </a:moveTo>
                  <a:lnTo>
                    <a:pt x="25264" y="1"/>
                  </a:lnTo>
                  <a:cubicBezTo>
                    <a:pt x="25239" y="26"/>
                    <a:pt x="25239" y="26"/>
                    <a:pt x="25239" y="26"/>
                  </a:cubicBezTo>
                  <a:cubicBezTo>
                    <a:pt x="23835" y="1780"/>
                    <a:pt x="22457" y="3535"/>
                    <a:pt x="21129" y="5314"/>
                  </a:cubicBezTo>
                  <a:cubicBezTo>
                    <a:pt x="21479" y="5089"/>
                    <a:pt x="21855" y="4838"/>
                    <a:pt x="22206" y="4612"/>
                  </a:cubicBezTo>
                  <a:cubicBezTo>
                    <a:pt x="23259" y="3109"/>
                    <a:pt x="24261" y="1555"/>
                    <a:pt x="25264" y="1"/>
                  </a:cubicBezTo>
                  <a:close/>
                  <a:moveTo>
                    <a:pt x="21830" y="5139"/>
                  </a:moveTo>
                  <a:lnTo>
                    <a:pt x="21830" y="5139"/>
                  </a:lnTo>
                  <a:cubicBezTo>
                    <a:pt x="21454" y="5414"/>
                    <a:pt x="21078" y="5665"/>
                    <a:pt x="20677" y="5916"/>
                  </a:cubicBezTo>
                  <a:cubicBezTo>
                    <a:pt x="19124" y="8021"/>
                    <a:pt x="17645" y="10201"/>
                    <a:pt x="16291" y="12457"/>
                  </a:cubicBezTo>
                  <a:cubicBezTo>
                    <a:pt x="18221" y="10101"/>
                    <a:pt x="20076" y="7645"/>
                    <a:pt x="21830" y="5139"/>
                  </a:cubicBezTo>
                  <a:close/>
                  <a:moveTo>
                    <a:pt x="18923" y="11630"/>
                  </a:moveTo>
                  <a:lnTo>
                    <a:pt x="18923" y="11630"/>
                  </a:lnTo>
                  <a:cubicBezTo>
                    <a:pt x="17870" y="12206"/>
                    <a:pt x="16843" y="12783"/>
                    <a:pt x="15790" y="13359"/>
                  </a:cubicBezTo>
                  <a:cubicBezTo>
                    <a:pt x="15565" y="13735"/>
                    <a:pt x="15364" y="14111"/>
                    <a:pt x="15164" y="14512"/>
                  </a:cubicBezTo>
                  <a:cubicBezTo>
                    <a:pt x="14311" y="16091"/>
                    <a:pt x="13560" y="17695"/>
                    <a:pt x="12858" y="19349"/>
                  </a:cubicBezTo>
                  <a:cubicBezTo>
                    <a:pt x="14763" y="16693"/>
                    <a:pt x="16793" y="14111"/>
                    <a:pt x="18923" y="11630"/>
                  </a:cubicBezTo>
                  <a:close/>
                  <a:moveTo>
                    <a:pt x="14763" y="20903"/>
                  </a:moveTo>
                  <a:lnTo>
                    <a:pt x="14763" y="20903"/>
                  </a:lnTo>
                  <a:cubicBezTo>
                    <a:pt x="13660" y="21906"/>
                    <a:pt x="12457" y="22833"/>
                    <a:pt x="11179" y="23635"/>
                  </a:cubicBezTo>
                  <a:cubicBezTo>
                    <a:pt x="10903" y="24412"/>
                    <a:pt x="10627" y="25214"/>
                    <a:pt x="10377" y="26016"/>
                  </a:cubicBezTo>
                  <a:lnTo>
                    <a:pt x="11053" y="25540"/>
                  </a:lnTo>
                  <a:lnTo>
                    <a:pt x="13234" y="24061"/>
                  </a:lnTo>
                  <a:cubicBezTo>
                    <a:pt x="13735" y="23008"/>
                    <a:pt x="14261" y="21956"/>
                    <a:pt x="14763" y="20903"/>
                  </a:cubicBezTo>
                  <a:close/>
                  <a:moveTo>
                    <a:pt x="12983" y="24537"/>
                  </a:moveTo>
                  <a:lnTo>
                    <a:pt x="12983" y="24537"/>
                  </a:lnTo>
                  <a:cubicBezTo>
                    <a:pt x="12382" y="24938"/>
                    <a:pt x="11780" y="25339"/>
                    <a:pt x="11179" y="25715"/>
                  </a:cubicBezTo>
                  <a:cubicBezTo>
                    <a:pt x="10878" y="25891"/>
                    <a:pt x="10577" y="26091"/>
                    <a:pt x="10301" y="26267"/>
                  </a:cubicBezTo>
                  <a:cubicBezTo>
                    <a:pt x="9850" y="27570"/>
                    <a:pt x="9449" y="28898"/>
                    <a:pt x="9048" y="30227"/>
                  </a:cubicBezTo>
                  <a:cubicBezTo>
                    <a:pt x="9600" y="29901"/>
                    <a:pt x="10126" y="29575"/>
                    <a:pt x="10677" y="29249"/>
                  </a:cubicBezTo>
                  <a:cubicBezTo>
                    <a:pt x="11454" y="27670"/>
                    <a:pt x="12206" y="26116"/>
                    <a:pt x="12983" y="24537"/>
                  </a:cubicBezTo>
                  <a:close/>
                  <a:moveTo>
                    <a:pt x="5991" y="53685"/>
                  </a:moveTo>
                  <a:cubicBezTo>
                    <a:pt x="5113" y="54312"/>
                    <a:pt x="4261" y="54989"/>
                    <a:pt x="3459" y="55665"/>
                  </a:cubicBezTo>
                  <a:cubicBezTo>
                    <a:pt x="3008" y="56818"/>
                    <a:pt x="2532" y="57971"/>
                    <a:pt x="2056" y="59124"/>
                  </a:cubicBezTo>
                  <a:cubicBezTo>
                    <a:pt x="2356" y="58848"/>
                    <a:pt x="2657" y="58548"/>
                    <a:pt x="2958" y="58272"/>
                  </a:cubicBezTo>
                  <a:lnTo>
                    <a:pt x="4662" y="56668"/>
                  </a:lnTo>
                  <a:cubicBezTo>
                    <a:pt x="5138" y="55690"/>
                    <a:pt x="5565" y="54688"/>
                    <a:pt x="5991" y="53685"/>
                  </a:cubicBezTo>
                  <a:close/>
                  <a:moveTo>
                    <a:pt x="4362" y="57269"/>
                  </a:moveTo>
                  <a:lnTo>
                    <a:pt x="3108" y="58422"/>
                  </a:lnTo>
                  <a:cubicBezTo>
                    <a:pt x="2707" y="58773"/>
                    <a:pt x="2306" y="59124"/>
                    <a:pt x="1905" y="59475"/>
                  </a:cubicBezTo>
                  <a:cubicBezTo>
                    <a:pt x="1429" y="60578"/>
                    <a:pt x="978" y="61680"/>
                    <a:pt x="477" y="62783"/>
                  </a:cubicBezTo>
                  <a:cubicBezTo>
                    <a:pt x="903" y="62532"/>
                    <a:pt x="1304" y="62257"/>
                    <a:pt x="1730" y="62006"/>
                  </a:cubicBezTo>
                  <a:cubicBezTo>
                    <a:pt x="2682" y="60477"/>
                    <a:pt x="3560" y="58898"/>
                    <a:pt x="4362" y="57269"/>
                  </a:cubicBezTo>
                  <a:close/>
                  <a:moveTo>
                    <a:pt x="5790" y="61229"/>
                  </a:moveTo>
                  <a:lnTo>
                    <a:pt x="5790" y="61229"/>
                  </a:lnTo>
                  <a:cubicBezTo>
                    <a:pt x="4813" y="61856"/>
                    <a:pt x="3810" y="62482"/>
                    <a:pt x="2833" y="63084"/>
                  </a:cubicBezTo>
                  <a:cubicBezTo>
                    <a:pt x="1955" y="64387"/>
                    <a:pt x="1028" y="65640"/>
                    <a:pt x="1" y="66793"/>
                  </a:cubicBezTo>
                  <a:cubicBezTo>
                    <a:pt x="452" y="66743"/>
                    <a:pt x="903" y="66618"/>
                    <a:pt x="1329" y="66442"/>
                  </a:cubicBezTo>
                  <a:lnTo>
                    <a:pt x="2081" y="65791"/>
                  </a:lnTo>
                  <a:cubicBezTo>
                    <a:pt x="2582" y="65390"/>
                    <a:pt x="3058" y="64964"/>
                    <a:pt x="3534" y="64563"/>
                  </a:cubicBezTo>
                  <a:lnTo>
                    <a:pt x="3534" y="64563"/>
                  </a:lnTo>
                  <a:cubicBezTo>
                    <a:pt x="3133" y="65039"/>
                    <a:pt x="2682" y="65515"/>
                    <a:pt x="2231" y="65941"/>
                  </a:cubicBezTo>
                  <a:cubicBezTo>
                    <a:pt x="2206" y="65966"/>
                    <a:pt x="2206" y="65966"/>
                    <a:pt x="2181" y="65991"/>
                  </a:cubicBezTo>
                  <a:cubicBezTo>
                    <a:pt x="2557" y="65741"/>
                    <a:pt x="2908" y="65465"/>
                    <a:pt x="3209" y="65139"/>
                  </a:cubicBezTo>
                  <a:lnTo>
                    <a:pt x="3209" y="65139"/>
                  </a:lnTo>
                  <a:cubicBezTo>
                    <a:pt x="2933" y="65941"/>
                    <a:pt x="2657" y="66718"/>
                    <a:pt x="2331" y="67495"/>
                  </a:cubicBezTo>
                  <a:cubicBezTo>
                    <a:pt x="3710" y="65540"/>
                    <a:pt x="4863" y="63435"/>
                    <a:pt x="5790" y="612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19;p74"/>
            <p:cNvSpPr/>
            <p:nvPr/>
          </p:nvSpPr>
          <p:spPr>
            <a:xfrm flipH="1">
              <a:off x="4782558" y="2115098"/>
              <a:ext cx="85060" cy="75285"/>
            </a:xfrm>
            <a:custGeom>
              <a:avLst/>
              <a:gdLst/>
              <a:ahLst/>
              <a:cxnLst/>
              <a:rect l="l" t="t" r="r" b="b"/>
              <a:pathLst>
                <a:path w="5665" h="5014" extrusionOk="0">
                  <a:moveTo>
                    <a:pt x="5665" y="1"/>
                  </a:moveTo>
                  <a:lnTo>
                    <a:pt x="5665" y="1"/>
                  </a:lnTo>
                  <a:cubicBezTo>
                    <a:pt x="4988" y="602"/>
                    <a:pt x="4311" y="1204"/>
                    <a:pt x="3610" y="1780"/>
                  </a:cubicBezTo>
                  <a:cubicBezTo>
                    <a:pt x="2908" y="2356"/>
                    <a:pt x="2206" y="2933"/>
                    <a:pt x="1504" y="3509"/>
                  </a:cubicBezTo>
                  <a:cubicBezTo>
                    <a:pt x="1153" y="3785"/>
                    <a:pt x="828" y="4061"/>
                    <a:pt x="477" y="4336"/>
                  </a:cubicBezTo>
                  <a:cubicBezTo>
                    <a:pt x="301" y="4562"/>
                    <a:pt x="151" y="4788"/>
                    <a:pt x="1" y="5013"/>
                  </a:cubicBezTo>
                  <a:cubicBezTo>
                    <a:pt x="552" y="4562"/>
                    <a:pt x="1103" y="4111"/>
                    <a:pt x="1655" y="3660"/>
                  </a:cubicBezTo>
                  <a:cubicBezTo>
                    <a:pt x="2331" y="3083"/>
                    <a:pt x="3033" y="2482"/>
                    <a:pt x="3685" y="1880"/>
                  </a:cubicBezTo>
                  <a:cubicBezTo>
                    <a:pt x="4361" y="1254"/>
                    <a:pt x="5013" y="627"/>
                    <a:pt x="566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20;p74"/>
            <p:cNvSpPr/>
            <p:nvPr/>
          </p:nvSpPr>
          <p:spPr>
            <a:xfrm flipH="1">
              <a:off x="4836379" y="2242298"/>
              <a:ext cx="149414" cy="102372"/>
            </a:xfrm>
            <a:custGeom>
              <a:avLst/>
              <a:gdLst/>
              <a:ahLst/>
              <a:cxnLst/>
              <a:rect l="l" t="t" r="r" b="b"/>
              <a:pathLst>
                <a:path w="9951" h="6818" extrusionOk="0">
                  <a:moveTo>
                    <a:pt x="9951" y="1"/>
                  </a:moveTo>
                  <a:lnTo>
                    <a:pt x="9951" y="1"/>
                  </a:lnTo>
                  <a:cubicBezTo>
                    <a:pt x="9224" y="527"/>
                    <a:pt x="8497" y="1028"/>
                    <a:pt x="7745" y="1530"/>
                  </a:cubicBezTo>
                  <a:cubicBezTo>
                    <a:pt x="7018" y="2031"/>
                    <a:pt x="6292" y="2532"/>
                    <a:pt x="5565" y="3008"/>
                  </a:cubicBezTo>
                  <a:cubicBezTo>
                    <a:pt x="4086" y="3986"/>
                    <a:pt x="2582" y="4963"/>
                    <a:pt x="1053" y="5865"/>
                  </a:cubicBezTo>
                  <a:cubicBezTo>
                    <a:pt x="853" y="5991"/>
                    <a:pt x="652" y="6116"/>
                    <a:pt x="452" y="6241"/>
                  </a:cubicBezTo>
                  <a:cubicBezTo>
                    <a:pt x="302" y="6417"/>
                    <a:pt x="151" y="6617"/>
                    <a:pt x="1" y="6818"/>
                  </a:cubicBezTo>
                  <a:cubicBezTo>
                    <a:pt x="1" y="6818"/>
                    <a:pt x="1" y="6818"/>
                    <a:pt x="26" y="6793"/>
                  </a:cubicBezTo>
                  <a:cubicBezTo>
                    <a:pt x="402" y="6567"/>
                    <a:pt x="803" y="6342"/>
                    <a:pt x="1204" y="6091"/>
                  </a:cubicBezTo>
                  <a:cubicBezTo>
                    <a:pt x="2708" y="5164"/>
                    <a:pt x="4211" y="4211"/>
                    <a:pt x="5665" y="3184"/>
                  </a:cubicBezTo>
                  <a:cubicBezTo>
                    <a:pt x="6392" y="2683"/>
                    <a:pt x="7119" y="2156"/>
                    <a:pt x="7845" y="1630"/>
                  </a:cubicBezTo>
                  <a:cubicBezTo>
                    <a:pt x="8547" y="1104"/>
                    <a:pt x="9249" y="552"/>
                    <a:pt x="995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21;p74"/>
            <p:cNvSpPr/>
            <p:nvPr/>
          </p:nvSpPr>
          <p:spPr>
            <a:xfrm flipH="1">
              <a:off x="4997449" y="2390956"/>
              <a:ext cx="56832" cy="42162"/>
            </a:xfrm>
            <a:custGeom>
              <a:avLst/>
              <a:gdLst/>
              <a:ahLst/>
              <a:cxnLst/>
              <a:rect l="l" t="t" r="r" b="b"/>
              <a:pathLst>
                <a:path w="3785" h="2808" extrusionOk="0">
                  <a:moveTo>
                    <a:pt x="3785" y="1"/>
                  </a:moveTo>
                  <a:lnTo>
                    <a:pt x="1755" y="1354"/>
                  </a:lnTo>
                  <a:cubicBezTo>
                    <a:pt x="1680" y="1404"/>
                    <a:pt x="1604" y="1454"/>
                    <a:pt x="1529" y="1504"/>
                  </a:cubicBezTo>
                  <a:cubicBezTo>
                    <a:pt x="1178" y="1730"/>
                    <a:pt x="802" y="1981"/>
                    <a:pt x="452" y="2206"/>
                  </a:cubicBezTo>
                  <a:cubicBezTo>
                    <a:pt x="301" y="2407"/>
                    <a:pt x="151" y="2607"/>
                    <a:pt x="0" y="2808"/>
                  </a:cubicBezTo>
                  <a:cubicBezTo>
                    <a:pt x="401" y="2557"/>
                    <a:pt x="777" y="2306"/>
                    <a:pt x="1153" y="2031"/>
                  </a:cubicBezTo>
                  <a:cubicBezTo>
                    <a:pt x="1404" y="1880"/>
                    <a:pt x="1629" y="1705"/>
                    <a:pt x="1855" y="1529"/>
                  </a:cubicBezTo>
                  <a:cubicBezTo>
                    <a:pt x="2532" y="1053"/>
                    <a:pt x="3158" y="552"/>
                    <a:pt x="378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22;p74"/>
            <p:cNvSpPr/>
            <p:nvPr/>
          </p:nvSpPr>
          <p:spPr>
            <a:xfrm flipH="1">
              <a:off x="5089650" y="2653645"/>
              <a:ext cx="120435" cy="85060"/>
            </a:xfrm>
            <a:custGeom>
              <a:avLst/>
              <a:gdLst/>
              <a:ahLst/>
              <a:cxnLst/>
              <a:rect l="l" t="t" r="r" b="b"/>
              <a:pathLst>
                <a:path w="8021" h="5665" extrusionOk="0">
                  <a:moveTo>
                    <a:pt x="8020" y="0"/>
                  </a:moveTo>
                  <a:cubicBezTo>
                    <a:pt x="7193" y="527"/>
                    <a:pt x="6391" y="1078"/>
                    <a:pt x="5589" y="1630"/>
                  </a:cubicBezTo>
                  <a:lnTo>
                    <a:pt x="3158" y="3284"/>
                  </a:lnTo>
                  <a:lnTo>
                    <a:pt x="2933" y="3459"/>
                  </a:lnTo>
                  <a:lnTo>
                    <a:pt x="752" y="4938"/>
                  </a:lnTo>
                  <a:lnTo>
                    <a:pt x="76" y="5414"/>
                  </a:lnTo>
                  <a:cubicBezTo>
                    <a:pt x="51" y="5489"/>
                    <a:pt x="25" y="5564"/>
                    <a:pt x="0" y="5665"/>
                  </a:cubicBezTo>
                  <a:cubicBezTo>
                    <a:pt x="276" y="5489"/>
                    <a:pt x="577" y="5289"/>
                    <a:pt x="878" y="5113"/>
                  </a:cubicBezTo>
                  <a:cubicBezTo>
                    <a:pt x="1479" y="4737"/>
                    <a:pt x="2081" y="4336"/>
                    <a:pt x="2682" y="3935"/>
                  </a:cubicBezTo>
                  <a:cubicBezTo>
                    <a:pt x="2908" y="3785"/>
                    <a:pt x="3108" y="3660"/>
                    <a:pt x="3334" y="3509"/>
                  </a:cubicBezTo>
                  <a:cubicBezTo>
                    <a:pt x="4136" y="2958"/>
                    <a:pt x="4938" y="2381"/>
                    <a:pt x="5715" y="1805"/>
                  </a:cubicBezTo>
                  <a:cubicBezTo>
                    <a:pt x="6492" y="1229"/>
                    <a:pt x="7269" y="627"/>
                    <a:pt x="8020"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23;p74"/>
            <p:cNvSpPr/>
            <p:nvPr/>
          </p:nvSpPr>
          <p:spPr>
            <a:xfrm flipH="1">
              <a:off x="5126898" y="2734175"/>
              <a:ext cx="14700" cy="11306"/>
            </a:xfrm>
            <a:custGeom>
              <a:avLst/>
              <a:gdLst/>
              <a:ahLst/>
              <a:cxnLst/>
              <a:rect l="l" t="t" r="r" b="b"/>
              <a:pathLst>
                <a:path w="979" h="753" extrusionOk="0">
                  <a:moveTo>
                    <a:pt x="978" y="1"/>
                  </a:moveTo>
                  <a:lnTo>
                    <a:pt x="1" y="753"/>
                  </a:lnTo>
                  <a:cubicBezTo>
                    <a:pt x="176" y="653"/>
                    <a:pt x="327" y="552"/>
                    <a:pt x="502" y="452"/>
                  </a:cubicBezTo>
                  <a:cubicBezTo>
                    <a:pt x="652" y="302"/>
                    <a:pt x="828" y="151"/>
                    <a:pt x="978"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24;p74"/>
            <p:cNvSpPr/>
            <p:nvPr/>
          </p:nvSpPr>
          <p:spPr>
            <a:xfrm flipH="1">
              <a:off x="5151738" y="2804180"/>
              <a:ext cx="70015" cy="60976"/>
            </a:xfrm>
            <a:custGeom>
              <a:avLst/>
              <a:gdLst/>
              <a:ahLst/>
              <a:cxnLst/>
              <a:rect l="l" t="t" r="r" b="b"/>
              <a:pathLst>
                <a:path w="4663" h="4061" extrusionOk="0">
                  <a:moveTo>
                    <a:pt x="4662" y="1"/>
                  </a:moveTo>
                  <a:lnTo>
                    <a:pt x="4662" y="1"/>
                  </a:lnTo>
                  <a:cubicBezTo>
                    <a:pt x="3760" y="677"/>
                    <a:pt x="2858" y="1404"/>
                    <a:pt x="1980" y="2106"/>
                  </a:cubicBezTo>
                  <a:cubicBezTo>
                    <a:pt x="1529" y="2457"/>
                    <a:pt x="1078" y="2833"/>
                    <a:pt x="627" y="3209"/>
                  </a:cubicBezTo>
                  <a:cubicBezTo>
                    <a:pt x="427" y="3484"/>
                    <a:pt x="201" y="3785"/>
                    <a:pt x="0" y="4061"/>
                  </a:cubicBezTo>
                  <a:cubicBezTo>
                    <a:pt x="702" y="3484"/>
                    <a:pt x="1404" y="2883"/>
                    <a:pt x="2106" y="2281"/>
                  </a:cubicBezTo>
                  <a:cubicBezTo>
                    <a:pt x="2958" y="1529"/>
                    <a:pt x="3835" y="778"/>
                    <a:pt x="466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25;p74"/>
            <p:cNvSpPr/>
            <p:nvPr/>
          </p:nvSpPr>
          <p:spPr>
            <a:xfrm flipH="1">
              <a:off x="5220238" y="2985948"/>
              <a:ext cx="34264" cy="35015"/>
            </a:xfrm>
            <a:custGeom>
              <a:avLst/>
              <a:gdLst/>
              <a:ahLst/>
              <a:cxnLst/>
              <a:rect l="l" t="t" r="r" b="b"/>
              <a:pathLst>
                <a:path w="2282" h="2332" extrusionOk="0">
                  <a:moveTo>
                    <a:pt x="2282" y="1"/>
                  </a:moveTo>
                  <a:cubicBezTo>
                    <a:pt x="1630" y="552"/>
                    <a:pt x="978" y="1129"/>
                    <a:pt x="352" y="1705"/>
                  </a:cubicBezTo>
                  <a:cubicBezTo>
                    <a:pt x="302" y="1755"/>
                    <a:pt x="227" y="1805"/>
                    <a:pt x="176" y="1856"/>
                  </a:cubicBezTo>
                  <a:cubicBezTo>
                    <a:pt x="101" y="2031"/>
                    <a:pt x="51" y="2181"/>
                    <a:pt x="1" y="2332"/>
                  </a:cubicBezTo>
                  <a:cubicBezTo>
                    <a:pt x="176" y="2181"/>
                    <a:pt x="327" y="2006"/>
                    <a:pt x="502" y="1856"/>
                  </a:cubicBezTo>
                  <a:cubicBezTo>
                    <a:pt x="1104" y="1229"/>
                    <a:pt x="1705" y="627"/>
                    <a:pt x="228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26;p74"/>
            <p:cNvSpPr/>
            <p:nvPr/>
          </p:nvSpPr>
          <p:spPr>
            <a:xfrm flipH="1">
              <a:off x="5272161" y="3084933"/>
              <a:ext cx="7928" cy="9805"/>
            </a:xfrm>
            <a:custGeom>
              <a:avLst/>
              <a:gdLst/>
              <a:ahLst/>
              <a:cxnLst/>
              <a:rect l="l" t="t" r="r" b="b"/>
              <a:pathLst>
                <a:path w="528" h="653" extrusionOk="0">
                  <a:moveTo>
                    <a:pt x="527" y="0"/>
                  </a:moveTo>
                  <a:cubicBezTo>
                    <a:pt x="377" y="126"/>
                    <a:pt x="226" y="251"/>
                    <a:pt x="101" y="376"/>
                  </a:cubicBezTo>
                  <a:cubicBezTo>
                    <a:pt x="51" y="477"/>
                    <a:pt x="26" y="552"/>
                    <a:pt x="1" y="652"/>
                  </a:cubicBezTo>
                  <a:cubicBezTo>
                    <a:pt x="176" y="452"/>
                    <a:pt x="352" y="226"/>
                    <a:pt x="527"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27;p74"/>
            <p:cNvSpPr/>
            <p:nvPr/>
          </p:nvSpPr>
          <p:spPr>
            <a:xfrm flipH="1">
              <a:off x="5181474" y="3093582"/>
              <a:ext cx="154685" cy="143769"/>
            </a:xfrm>
            <a:custGeom>
              <a:avLst/>
              <a:gdLst/>
              <a:ahLst/>
              <a:cxnLst/>
              <a:rect l="l" t="t" r="r" b="b"/>
              <a:pathLst>
                <a:path w="10302" h="9575" extrusionOk="0">
                  <a:moveTo>
                    <a:pt x="10301" y="1"/>
                  </a:moveTo>
                  <a:cubicBezTo>
                    <a:pt x="9249" y="903"/>
                    <a:pt x="8196" y="1805"/>
                    <a:pt x="7168" y="2733"/>
                  </a:cubicBezTo>
                  <a:lnTo>
                    <a:pt x="4086" y="5540"/>
                  </a:lnTo>
                  <a:lnTo>
                    <a:pt x="2757" y="6768"/>
                  </a:lnTo>
                  <a:lnTo>
                    <a:pt x="1053" y="8372"/>
                  </a:lnTo>
                  <a:cubicBezTo>
                    <a:pt x="752" y="8648"/>
                    <a:pt x="451" y="8948"/>
                    <a:pt x="151" y="9224"/>
                  </a:cubicBezTo>
                  <a:cubicBezTo>
                    <a:pt x="101" y="9349"/>
                    <a:pt x="50" y="9475"/>
                    <a:pt x="0" y="9575"/>
                  </a:cubicBezTo>
                  <a:cubicBezTo>
                    <a:pt x="401" y="9224"/>
                    <a:pt x="802" y="8873"/>
                    <a:pt x="1203" y="8522"/>
                  </a:cubicBezTo>
                  <a:lnTo>
                    <a:pt x="2457" y="7369"/>
                  </a:lnTo>
                  <a:lnTo>
                    <a:pt x="4286" y="5740"/>
                  </a:lnTo>
                  <a:lnTo>
                    <a:pt x="7319" y="2883"/>
                  </a:lnTo>
                  <a:cubicBezTo>
                    <a:pt x="8321" y="1931"/>
                    <a:pt x="9324" y="978"/>
                    <a:pt x="1030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8;p74"/>
            <p:cNvSpPr/>
            <p:nvPr/>
          </p:nvSpPr>
          <p:spPr>
            <a:xfrm flipH="1">
              <a:off x="5311684" y="3313746"/>
              <a:ext cx="33138" cy="28243"/>
            </a:xfrm>
            <a:custGeom>
              <a:avLst/>
              <a:gdLst/>
              <a:ahLst/>
              <a:cxnLst/>
              <a:rect l="l" t="t" r="r" b="b"/>
              <a:pathLst>
                <a:path w="2207" h="1881" extrusionOk="0">
                  <a:moveTo>
                    <a:pt x="2206" y="1"/>
                  </a:moveTo>
                  <a:cubicBezTo>
                    <a:pt x="1730" y="402"/>
                    <a:pt x="1254" y="828"/>
                    <a:pt x="753" y="1229"/>
                  </a:cubicBezTo>
                  <a:lnTo>
                    <a:pt x="1" y="1880"/>
                  </a:lnTo>
                  <a:cubicBezTo>
                    <a:pt x="302" y="1755"/>
                    <a:pt x="577" y="1605"/>
                    <a:pt x="853" y="1429"/>
                  </a:cubicBezTo>
                  <a:cubicBezTo>
                    <a:pt x="878" y="1404"/>
                    <a:pt x="878" y="1404"/>
                    <a:pt x="903" y="1379"/>
                  </a:cubicBezTo>
                  <a:cubicBezTo>
                    <a:pt x="1354" y="953"/>
                    <a:pt x="1805" y="477"/>
                    <a:pt x="2206"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29;p74"/>
            <p:cNvSpPr/>
            <p:nvPr/>
          </p:nvSpPr>
          <p:spPr>
            <a:xfrm flipH="1">
              <a:off x="5210829" y="3285140"/>
              <a:ext cx="136246" cy="111411"/>
            </a:xfrm>
            <a:custGeom>
              <a:avLst/>
              <a:gdLst/>
              <a:ahLst/>
              <a:cxnLst/>
              <a:rect l="l" t="t" r="r" b="b"/>
              <a:pathLst>
                <a:path w="9074" h="7420" extrusionOk="0">
                  <a:moveTo>
                    <a:pt x="9073" y="1"/>
                  </a:moveTo>
                  <a:lnTo>
                    <a:pt x="9073" y="1"/>
                  </a:lnTo>
                  <a:cubicBezTo>
                    <a:pt x="8146" y="778"/>
                    <a:pt x="7219" y="1555"/>
                    <a:pt x="6291" y="2332"/>
                  </a:cubicBezTo>
                  <a:cubicBezTo>
                    <a:pt x="5364" y="3084"/>
                    <a:pt x="4412" y="3860"/>
                    <a:pt x="3459" y="4587"/>
                  </a:cubicBezTo>
                  <a:cubicBezTo>
                    <a:pt x="2507" y="5339"/>
                    <a:pt x="1529" y="6066"/>
                    <a:pt x="577" y="6768"/>
                  </a:cubicBezTo>
                  <a:cubicBezTo>
                    <a:pt x="427" y="6868"/>
                    <a:pt x="301" y="6968"/>
                    <a:pt x="176" y="7069"/>
                  </a:cubicBezTo>
                  <a:cubicBezTo>
                    <a:pt x="126" y="7194"/>
                    <a:pt x="51" y="7294"/>
                    <a:pt x="1" y="7419"/>
                  </a:cubicBezTo>
                  <a:cubicBezTo>
                    <a:pt x="226" y="7269"/>
                    <a:pt x="452" y="7119"/>
                    <a:pt x="702" y="6943"/>
                  </a:cubicBezTo>
                  <a:cubicBezTo>
                    <a:pt x="1705" y="6267"/>
                    <a:pt x="2657" y="5540"/>
                    <a:pt x="3635" y="4813"/>
                  </a:cubicBezTo>
                  <a:cubicBezTo>
                    <a:pt x="4587" y="4061"/>
                    <a:pt x="5514" y="3284"/>
                    <a:pt x="6417" y="2482"/>
                  </a:cubicBezTo>
                  <a:cubicBezTo>
                    <a:pt x="7344" y="1680"/>
                    <a:pt x="8221" y="853"/>
                    <a:pt x="9073"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547;p32"/>
          <p:cNvGrpSpPr/>
          <p:nvPr/>
        </p:nvGrpSpPr>
        <p:grpSpPr>
          <a:xfrm>
            <a:off x="1655396" y="2659672"/>
            <a:ext cx="4462555" cy="846857"/>
            <a:chOff x="1828840" y="3395093"/>
            <a:chExt cx="5577850" cy="1439695"/>
          </a:xfrm>
        </p:grpSpPr>
        <p:sp>
          <p:nvSpPr>
            <p:cNvPr id="126"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129" name="Google Shape;545;p32"/>
          <p:cNvSpPr txBox="1">
            <a:spLocks/>
          </p:cNvSpPr>
          <p:nvPr/>
        </p:nvSpPr>
        <p:spPr>
          <a:xfrm>
            <a:off x="8178840" y="1315214"/>
            <a:ext cx="1349819" cy="13311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Libre Baskerville"/>
              <a:buNone/>
              <a:defRPr sz="2800" b="1" i="0" u="none" strike="noStrike" cap="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algn="ctr"/>
            <a:r>
              <a:rPr lang="en" sz="7000" kern="0" dirty="0" smtClean="0">
                <a:latin typeface="Rubik Black" panose="020B0604020202020204" charset="-79"/>
                <a:cs typeface="Rubik Black" panose="020B0604020202020204" charset="-79"/>
              </a:rPr>
              <a:t>1</a:t>
            </a:r>
            <a:endParaRPr lang="en" sz="7000" kern="0" dirty="0">
              <a:latin typeface="Rubik Black" panose="020B0604020202020204" charset="-79"/>
              <a:cs typeface="Rubik Black" panose="020B0604020202020204" charset="-79"/>
            </a:endParaRPr>
          </a:p>
        </p:txBody>
      </p:sp>
      <p:grpSp>
        <p:nvGrpSpPr>
          <p:cNvPr id="133" name="Google Shape;547;p32"/>
          <p:cNvGrpSpPr/>
          <p:nvPr/>
        </p:nvGrpSpPr>
        <p:grpSpPr>
          <a:xfrm>
            <a:off x="1674390" y="3609419"/>
            <a:ext cx="4462555" cy="846857"/>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547;p32"/>
          <p:cNvGrpSpPr/>
          <p:nvPr/>
        </p:nvGrpSpPr>
        <p:grpSpPr>
          <a:xfrm>
            <a:off x="1656253" y="4570342"/>
            <a:ext cx="4462555" cy="846857"/>
            <a:chOff x="1828840" y="3395093"/>
            <a:chExt cx="5577850" cy="1439695"/>
          </a:xfrm>
        </p:grpSpPr>
        <p:sp>
          <p:nvSpPr>
            <p:cNvPr id="13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45" name="Google Shape;547;p32"/>
          <p:cNvGrpSpPr/>
          <p:nvPr/>
        </p:nvGrpSpPr>
        <p:grpSpPr>
          <a:xfrm>
            <a:off x="1655396" y="1664538"/>
            <a:ext cx="4462555" cy="846857"/>
            <a:chOff x="1828840" y="3395093"/>
            <a:chExt cx="5577850" cy="1439695"/>
          </a:xfrm>
        </p:grpSpPr>
        <p:sp>
          <p:nvSpPr>
            <p:cNvPr id="146"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153" name="Google Shape;498;p31"/>
          <p:cNvSpPr txBox="1">
            <a:spLocks/>
          </p:cNvSpPr>
          <p:nvPr/>
        </p:nvSpPr>
        <p:spPr>
          <a:xfrm>
            <a:off x="1623824" y="166233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a:solidFill>
                  <a:schemeClr val="tx1"/>
                </a:solidFill>
                <a:latin typeface="Rubik Black" panose="020B0604020202020204" charset="-79"/>
                <a:cs typeface="Rubik Black" panose="020B0604020202020204" charset="-79"/>
              </a:rPr>
              <a:t>1</a:t>
            </a:r>
            <a:r>
              <a:rPr lang="en" kern="0" dirty="0" smtClean="0">
                <a:solidFill>
                  <a:schemeClr val="tx1"/>
                </a:solidFill>
                <a:latin typeface="Rubik Black" panose="020B0604020202020204" charset="-79"/>
                <a:cs typeface="Rubik Black" panose="020B0604020202020204" charset="-79"/>
              </a:rPr>
              <a:t>.1</a:t>
            </a:r>
            <a:endParaRPr lang="en" kern="0" dirty="0">
              <a:solidFill>
                <a:schemeClr val="tx1"/>
              </a:solidFill>
              <a:latin typeface="Rubik Black" panose="020B0604020202020204" charset="-79"/>
              <a:cs typeface="Rubik Black" panose="020B0604020202020204" charset="-79"/>
            </a:endParaRPr>
          </a:p>
        </p:txBody>
      </p:sp>
      <p:sp>
        <p:nvSpPr>
          <p:cNvPr id="155" name="Google Shape;495;p31"/>
          <p:cNvSpPr txBox="1">
            <a:spLocks/>
          </p:cNvSpPr>
          <p:nvPr/>
        </p:nvSpPr>
        <p:spPr>
          <a:xfrm>
            <a:off x="2594431" y="1784440"/>
            <a:ext cx="2669851"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b="1" kern="0" dirty="0" err="1" smtClean="0">
                <a:latin typeface="Oswald" pitchFamily="2" charset="0"/>
              </a:rPr>
              <a:t>Khảo</a:t>
            </a:r>
            <a:r>
              <a:rPr lang="en-US" b="1" kern="0" dirty="0" smtClean="0">
                <a:latin typeface="Oswald" pitchFamily="2" charset="0"/>
              </a:rPr>
              <a:t> </a:t>
            </a:r>
            <a:r>
              <a:rPr lang="en-US" b="1" kern="0" dirty="0" err="1" smtClean="0">
                <a:latin typeface="Oswald" pitchFamily="2" charset="0"/>
              </a:rPr>
              <a:t>sát</a:t>
            </a:r>
            <a:r>
              <a:rPr lang="en-US" b="1" kern="0" dirty="0" smtClean="0">
                <a:latin typeface="Oswald" pitchFamily="2" charset="0"/>
              </a:rPr>
              <a:t> </a:t>
            </a:r>
            <a:r>
              <a:rPr lang="en-US" b="1" kern="0" dirty="0" err="1" smtClean="0">
                <a:latin typeface="Oswald" pitchFamily="2" charset="0"/>
              </a:rPr>
              <a:t>hiện</a:t>
            </a:r>
            <a:r>
              <a:rPr lang="en-US" b="1" kern="0" dirty="0" smtClean="0">
                <a:latin typeface="Oswald" pitchFamily="2" charset="0"/>
              </a:rPr>
              <a:t> </a:t>
            </a:r>
            <a:r>
              <a:rPr lang="en-US" b="1" kern="0" dirty="0" err="1" smtClean="0">
                <a:latin typeface="Oswald" pitchFamily="2" charset="0"/>
              </a:rPr>
              <a:t>trạng</a:t>
            </a:r>
            <a:endParaRPr lang="en-US" b="1" kern="0" dirty="0">
              <a:latin typeface="Oswald" pitchFamily="2" charset="0"/>
            </a:endParaRPr>
          </a:p>
        </p:txBody>
      </p:sp>
      <p:sp>
        <p:nvSpPr>
          <p:cNvPr id="157" name="Google Shape;499;p31"/>
          <p:cNvSpPr txBox="1">
            <a:spLocks/>
          </p:cNvSpPr>
          <p:nvPr/>
        </p:nvSpPr>
        <p:spPr>
          <a:xfrm>
            <a:off x="2591650" y="2039179"/>
            <a:ext cx="3441923" cy="38440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vi-VN" sz="1400" kern="0" dirty="0" smtClean="0">
                <a:latin typeface="Oswald Light" pitchFamily="2" charset="0"/>
              </a:rPr>
              <a:t>Phương thức, kết quả, hướng giải quyết</a:t>
            </a:r>
            <a:endParaRPr lang="vi-VN" sz="1400" kern="0" dirty="0">
              <a:latin typeface="Oswald Light" pitchFamily="2" charset="0"/>
            </a:endParaRPr>
          </a:p>
        </p:txBody>
      </p:sp>
      <p:sp>
        <p:nvSpPr>
          <p:cNvPr id="158" name="Google Shape;498;p31"/>
          <p:cNvSpPr txBox="1">
            <a:spLocks/>
          </p:cNvSpPr>
          <p:nvPr/>
        </p:nvSpPr>
        <p:spPr>
          <a:xfrm>
            <a:off x="1623824" y="2664495"/>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1.2</a:t>
            </a:r>
            <a:endParaRPr lang="en" kern="0" dirty="0">
              <a:solidFill>
                <a:schemeClr val="tx1"/>
              </a:solidFill>
              <a:latin typeface="Rubik Black" panose="020B0604020202020204" charset="-79"/>
              <a:cs typeface="Rubik Black" panose="020B0604020202020204" charset="-79"/>
            </a:endParaRPr>
          </a:p>
        </p:txBody>
      </p:sp>
      <p:sp>
        <p:nvSpPr>
          <p:cNvPr id="159" name="Google Shape;495;p31">
            <a:extLst>
              <a:ext uri="{FF2B5EF4-FFF2-40B4-BE49-F238E27FC236}">
                <a16:creationId xmlns:a16="http://schemas.microsoft.com/office/drawing/2014/main" id="{0854AAB0-D808-9BC6-CA42-CDA4FD85E829}"/>
              </a:ext>
            </a:extLst>
          </p:cNvPr>
          <p:cNvSpPr txBox="1">
            <a:spLocks/>
          </p:cNvSpPr>
          <p:nvPr/>
        </p:nvSpPr>
        <p:spPr>
          <a:xfrm>
            <a:off x="2648578" y="260051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a:latin typeface="Rubik Black" panose="020B0604020202020204" charset="-79"/>
                <a:cs typeface="Rubik Black" panose="020B0604020202020204" charset="-79"/>
              </a:rPr>
              <a:t>Mô</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tả</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hệ</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0" name="Google Shape;499;p31">
            <a:extLst>
              <a:ext uri="{FF2B5EF4-FFF2-40B4-BE49-F238E27FC236}">
                <a16:creationId xmlns:a16="http://schemas.microsoft.com/office/drawing/2014/main" id="{4C886943-C93E-9E68-0095-709B1B4249EF}"/>
              </a:ext>
            </a:extLst>
          </p:cNvPr>
          <p:cNvSpPr txBox="1">
            <a:spLocks/>
          </p:cNvSpPr>
          <p:nvPr/>
        </p:nvSpPr>
        <p:spPr>
          <a:xfrm>
            <a:off x="2660352" y="3027216"/>
            <a:ext cx="3058623"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latin typeface="Oswald Light" pitchFamily="2" charset="0"/>
              </a:rPr>
              <a:t>Khái</a:t>
            </a:r>
            <a:r>
              <a:rPr lang="en-US" dirty="0">
                <a:latin typeface="Oswald Light" pitchFamily="2" charset="0"/>
              </a:rPr>
              <a:t> </a:t>
            </a:r>
            <a:r>
              <a:rPr lang="en-US" dirty="0" err="1">
                <a:latin typeface="Oswald Light" pitchFamily="2" charset="0"/>
              </a:rPr>
              <a:t>quát</a:t>
            </a:r>
            <a:r>
              <a:rPr lang="en-US" dirty="0">
                <a:latin typeface="Oswald Light" pitchFamily="2" charset="0"/>
              </a:rPr>
              <a:t> </a:t>
            </a:r>
            <a:r>
              <a:rPr lang="en-US" dirty="0" err="1">
                <a:latin typeface="Oswald Light" pitchFamily="2" charset="0"/>
              </a:rPr>
              <a:t>hệ</a:t>
            </a:r>
            <a:r>
              <a:rPr lang="en-US" dirty="0">
                <a:latin typeface="Oswald Light" pitchFamily="2" charset="0"/>
              </a:rPr>
              <a:t> </a:t>
            </a:r>
            <a:r>
              <a:rPr lang="en-US" dirty="0" err="1">
                <a:latin typeface="Oswald Light" pitchFamily="2" charset="0"/>
              </a:rPr>
              <a:t>thống</a:t>
            </a:r>
            <a:r>
              <a:rPr lang="en-US" dirty="0">
                <a:latin typeface="Oswald Light" pitchFamily="2" charset="0"/>
              </a:rPr>
              <a:t> </a:t>
            </a:r>
            <a:r>
              <a:rPr lang="en-US" dirty="0" err="1">
                <a:latin typeface="Oswald Light" pitchFamily="2" charset="0"/>
              </a:rPr>
              <a:t>cần</a:t>
            </a:r>
            <a:r>
              <a:rPr lang="en-US" dirty="0">
                <a:latin typeface="Oswald Light" pitchFamily="2" charset="0"/>
              </a:rPr>
              <a:t> </a:t>
            </a:r>
            <a:r>
              <a:rPr lang="en-US" dirty="0" err="1">
                <a:latin typeface="Oswald Light" pitchFamily="2" charset="0"/>
              </a:rPr>
              <a:t>xây</a:t>
            </a:r>
            <a:r>
              <a:rPr lang="en-US" dirty="0">
                <a:latin typeface="Oswald Light" pitchFamily="2" charset="0"/>
              </a:rPr>
              <a:t> </a:t>
            </a:r>
            <a:r>
              <a:rPr lang="en-US" dirty="0" err="1">
                <a:latin typeface="Oswald Light" pitchFamily="2" charset="0"/>
              </a:rPr>
              <a:t>dựng</a:t>
            </a:r>
            <a:endParaRPr lang="en-US" dirty="0">
              <a:latin typeface="Oswald Light" pitchFamily="2" charset="0"/>
            </a:endParaRPr>
          </a:p>
        </p:txBody>
      </p:sp>
      <p:sp>
        <p:nvSpPr>
          <p:cNvPr id="161" name="Google Shape;498;p31"/>
          <p:cNvSpPr txBox="1">
            <a:spLocks/>
          </p:cNvSpPr>
          <p:nvPr/>
        </p:nvSpPr>
        <p:spPr>
          <a:xfrm>
            <a:off x="1628157" y="3620147"/>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1.3</a:t>
            </a:r>
            <a:endParaRPr lang="en" kern="0" dirty="0">
              <a:solidFill>
                <a:schemeClr val="tx1"/>
              </a:solidFill>
              <a:latin typeface="Rubik Black" panose="020B0604020202020204" charset="-79"/>
              <a:cs typeface="Rubik Black" panose="020B0604020202020204" charset="-79"/>
            </a:endParaRPr>
          </a:p>
        </p:txBody>
      </p:sp>
      <p:sp>
        <p:nvSpPr>
          <p:cNvPr id="162" name="Google Shape;495;p31">
            <a:extLst>
              <a:ext uri="{FF2B5EF4-FFF2-40B4-BE49-F238E27FC236}">
                <a16:creationId xmlns:a16="http://schemas.microsoft.com/office/drawing/2014/main" id="{0854AAB0-D808-9BC6-CA42-CDA4FD85E829}"/>
              </a:ext>
            </a:extLst>
          </p:cNvPr>
          <p:cNvSpPr txBox="1">
            <a:spLocks/>
          </p:cNvSpPr>
          <p:nvPr/>
        </p:nvSpPr>
        <p:spPr>
          <a:xfrm>
            <a:off x="2658170" y="357500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smtClean="0">
                <a:latin typeface="Rubik Black" panose="020B0604020202020204" charset="-79"/>
                <a:cs typeface="Rubik Black" panose="020B0604020202020204" charset="-79"/>
              </a:rPr>
              <a:t>Ưu</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điểm</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hệ</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3" name="Google Shape;499;p31">
            <a:extLst>
              <a:ext uri="{FF2B5EF4-FFF2-40B4-BE49-F238E27FC236}">
                <a16:creationId xmlns:a16="http://schemas.microsoft.com/office/drawing/2014/main" id="{7C613098-244A-7881-13B9-5686743899F2}"/>
              </a:ext>
            </a:extLst>
          </p:cNvPr>
          <p:cNvSpPr txBox="1">
            <a:spLocks/>
          </p:cNvSpPr>
          <p:nvPr/>
        </p:nvSpPr>
        <p:spPr>
          <a:xfrm>
            <a:off x="2677080" y="397371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solidFill>
                  <a:schemeClr val="tx1"/>
                </a:solidFill>
                <a:latin typeface="Oswald Light" pitchFamily="2" charset="0"/>
              </a:rPr>
              <a:t>Các</a:t>
            </a:r>
            <a:r>
              <a:rPr lang="en-US" dirty="0">
                <a:solidFill>
                  <a:schemeClr val="tx1"/>
                </a:solidFill>
                <a:latin typeface="Oswald Light" pitchFamily="2" charset="0"/>
              </a:rPr>
              <a:t> </a:t>
            </a:r>
            <a:r>
              <a:rPr lang="en-US" dirty="0" err="1">
                <a:solidFill>
                  <a:schemeClr val="tx1"/>
                </a:solidFill>
                <a:latin typeface="Oswald Light" pitchFamily="2" charset="0"/>
              </a:rPr>
              <a:t>ưu</a:t>
            </a:r>
            <a:r>
              <a:rPr lang="en-US" dirty="0">
                <a:solidFill>
                  <a:schemeClr val="tx1"/>
                </a:solidFill>
                <a:latin typeface="Oswald Light" pitchFamily="2" charset="0"/>
              </a:rPr>
              <a:t> </a:t>
            </a:r>
            <a:r>
              <a:rPr lang="en-US" dirty="0" err="1">
                <a:solidFill>
                  <a:schemeClr val="tx1"/>
                </a:solidFill>
                <a:latin typeface="Oswald Light" pitchFamily="2" charset="0"/>
              </a:rPr>
              <a:t>điểm</a:t>
            </a:r>
            <a:r>
              <a:rPr lang="en-US" dirty="0">
                <a:solidFill>
                  <a:schemeClr val="tx1"/>
                </a:solidFill>
                <a:latin typeface="Oswald Light" pitchFamily="2" charset="0"/>
              </a:rPr>
              <a:t> </a:t>
            </a:r>
            <a:r>
              <a:rPr lang="en-US" dirty="0" err="1">
                <a:solidFill>
                  <a:schemeClr val="tx1"/>
                </a:solidFill>
                <a:latin typeface="Oswald Light" pitchFamily="2" charset="0"/>
              </a:rPr>
              <a:t>của</a:t>
            </a:r>
            <a:r>
              <a:rPr lang="en-US" dirty="0">
                <a:solidFill>
                  <a:schemeClr val="tx1"/>
                </a:solidFill>
                <a:latin typeface="Oswald Light" pitchFamily="2" charset="0"/>
              </a:rPr>
              <a:t> </a:t>
            </a:r>
            <a:r>
              <a:rPr lang="en-US" dirty="0" err="1">
                <a:solidFill>
                  <a:schemeClr val="tx1"/>
                </a:solidFill>
                <a:latin typeface="Oswald Light" pitchFamily="2" charset="0"/>
              </a:rPr>
              <a:t>hệ</a:t>
            </a:r>
            <a:r>
              <a:rPr lang="en-US" dirty="0">
                <a:solidFill>
                  <a:schemeClr val="tx1"/>
                </a:solidFill>
                <a:latin typeface="Oswald Light" pitchFamily="2" charset="0"/>
              </a:rPr>
              <a:t> </a:t>
            </a:r>
            <a:r>
              <a:rPr lang="en-US" dirty="0" err="1">
                <a:solidFill>
                  <a:schemeClr val="tx1"/>
                </a:solidFill>
                <a:latin typeface="Oswald Light" pitchFamily="2" charset="0"/>
              </a:rPr>
              <a:t>thống</a:t>
            </a:r>
            <a:endParaRPr lang="en-US" dirty="0">
              <a:solidFill>
                <a:schemeClr val="tx1"/>
              </a:solidFill>
              <a:latin typeface="Oswald Light" pitchFamily="2" charset="0"/>
            </a:endParaRPr>
          </a:p>
        </p:txBody>
      </p:sp>
      <p:sp>
        <p:nvSpPr>
          <p:cNvPr id="164" name="Google Shape;498;p31"/>
          <p:cNvSpPr txBox="1">
            <a:spLocks/>
          </p:cNvSpPr>
          <p:nvPr/>
        </p:nvSpPr>
        <p:spPr>
          <a:xfrm>
            <a:off x="1618048" y="4591123"/>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1.4</a:t>
            </a:r>
            <a:endParaRPr lang="en" kern="0" dirty="0">
              <a:solidFill>
                <a:schemeClr val="tx1"/>
              </a:solidFill>
              <a:latin typeface="Rubik Black" panose="020B0604020202020204" charset="-79"/>
              <a:cs typeface="Rubik Black" panose="020B0604020202020204" charset="-79"/>
            </a:endParaRPr>
          </a:p>
        </p:txBody>
      </p:sp>
      <p:sp>
        <p:nvSpPr>
          <p:cNvPr id="165" name="Google Shape;495;p31">
            <a:extLst>
              <a:ext uri="{FF2B5EF4-FFF2-40B4-BE49-F238E27FC236}">
                <a16:creationId xmlns:a16="http://schemas.microsoft.com/office/drawing/2014/main" id="{0854AAB0-D808-9BC6-CA42-CDA4FD85E829}"/>
              </a:ext>
            </a:extLst>
          </p:cNvPr>
          <p:cNvSpPr txBox="1">
            <a:spLocks/>
          </p:cNvSpPr>
          <p:nvPr/>
        </p:nvSpPr>
        <p:spPr>
          <a:xfrm>
            <a:off x="2644655" y="4522841"/>
            <a:ext cx="2678681"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smtClean="0">
                <a:latin typeface="Rubik Black" panose="020B0604020202020204" charset="-79"/>
                <a:cs typeface="Rubik Black" panose="020B0604020202020204" charset="-79"/>
              </a:rPr>
              <a:t>Chức</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năng</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hệ</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6" name="Google Shape;499;p31">
            <a:extLst>
              <a:ext uri="{FF2B5EF4-FFF2-40B4-BE49-F238E27FC236}">
                <a16:creationId xmlns:a16="http://schemas.microsoft.com/office/drawing/2014/main" id="{5793ED9A-9294-0D19-B50E-E78950CF0EDC}"/>
              </a:ext>
            </a:extLst>
          </p:cNvPr>
          <p:cNvSpPr txBox="1">
            <a:spLocks/>
          </p:cNvSpPr>
          <p:nvPr/>
        </p:nvSpPr>
        <p:spPr>
          <a:xfrm>
            <a:off x="2635439" y="4945904"/>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latin typeface="Oswald Light" pitchFamily="2" charset="0"/>
              </a:rPr>
              <a:t>Các</a:t>
            </a:r>
            <a:r>
              <a:rPr lang="en-US" dirty="0">
                <a:latin typeface="Oswald Light" pitchFamily="2" charset="0"/>
              </a:rPr>
              <a:t> </a:t>
            </a:r>
            <a:r>
              <a:rPr lang="en-US" dirty="0" err="1">
                <a:latin typeface="Oswald Light" pitchFamily="2" charset="0"/>
              </a:rPr>
              <a:t>chức</a:t>
            </a:r>
            <a:r>
              <a:rPr lang="en-US" dirty="0">
                <a:latin typeface="Oswald Light" pitchFamily="2" charset="0"/>
              </a:rPr>
              <a:t> </a:t>
            </a:r>
            <a:r>
              <a:rPr lang="en-US" dirty="0" err="1">
                <a:latin typeface="Oswald Light" pitchFamily="2" charset="0"/>
              </a:rPr>
              <a:t>năng</a:t>
            </a:r>
            <a:r>
              <a:rPr lang="en-US" dirty="0">
                <a:latin typeface="Oswald Light" pitchFamily="2" charset="0"/>
              </a:rPr>
              <a:t> </a:t>
            </a:r>
            <a:r>
              <a:rPr lang="en-US" dirty="0" err="1">
                <a:latin typeface="Oswald Light" pitchFamily="2" charset="0"/>
              </a:rPr>
              <a:t>của</a:t>
            </a:r>
            <a:r>
              <a:rPr lang="en-US" dirty="0">
                <a:latin typeface="Oswald Light" pitchFamily="2" charset="0"/>
              </a:rPr>
              <a:t> </a:t>
            </a:r>
            <a:r>
              <a:rPr lang="en-US" dirty="0" err="1">
                <a:latin typeface="Oswald Light" pitchFamily="2" charset="0"/>
              </a:rPr>
              <a:t>hệ</a:t>
            </a:r>
            <a:r>
              <a:rPr lang="en-US" dirty="0">
                <a:latin typeface="Oswald Light" pitchFamily="2" charset="0"/>
              </a:rPr>
              <a:t> </a:t>
            </a:r>
            <a:r>
              <a:rPr lang="en-US" dirty="0" err="1">
                <a:latin typeface="Oswald Light" pitchFamily="2" charset="0"/>
              </a:rPr>
              <a:t>thống</a:t>
            </a:r>
            <a:endParaRPr lang="en-US" dirty="0">
              <a:latin typeface="Oswald Light" pitchFamily="2" charset="0"/>
            </a:endParaRPr>
          </a:p>
        </p:txBody>
      </p:sp>
      <p:grpSp>
        <p:nvGrpSpPr>
          <p:cNvPr id="175" name="Google Shape;515;p32"/>
          <p:cNvGrpSpPr/>
          <p:nvPr/>
        </p:nvGrpSpPr>
        <p:grpSpPr>
          <a:xfrm rot="16200000">
            <a:off x="-662789" y="3303414"/>
            <a:ext cx="3657590" cy="348347"/>
            <a:chOff x="4572050" y="100025"/>
            <a:chExt cx="3657590" cy="348347"/>
          </a:xfrm>
        </p:grpSpPr>
        <p:sp>
          <p:nvSpPr>
            <p:cNvPr id="17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728357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1780" name="Google Shape;1780;p87"/>
          <p:cNvGrpSpPr/>
          <p:nvPr/>
        </p:nvGrpSpPr>
        <p:grpSpPr>
          <a:xfrm>
            <a:off x="9333602" y="397969"/>
            <a:ext cx="872076" cy="979317"/>
            <a:chOff x="3564866" y="1499997"/>
            <a:chExt cx="326473" cy="366639"/>
          </a:xfrm>
        </p:grpSpPr>
        <p:sp>
          <p:nvSpPr>
            <p:cNvPr id="1781"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1782"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83"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4"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5"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6"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7"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8"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9"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22" name="Google Shape;546;p32"/>
          <p:cNvSpPr txBox="1">
            <a:spLocks noGrp="1"/>
          </p:cNvSpPr>
          <p:nvPr>
            <p:ph type="title"/>
          </p:nvPr>
        </p:nvSpPr>
        <p:spPr>
          <a:xfrm>
            <a:off x="2999595" y="590664"/>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b="1" dirty="0">
                <a:solidFill>
                  <a:srgbClr val="4F777F"/>
                </a:solidFill>
                <a:uFill>
                  <a:noFill/>
                </a:uFill>
                <a:ea typeface="Karla"/>
                <a:cs typeface="Rubik Black" panose="020B0604020202020204" charset="-79"/>
                <a:sym typeface="Karla"/>
              </a:rPr>
              <a:t>KHẢO SÁT HỆ THỐNG</a:t>
            </a:r>
            <a:endParaRPr lang="en-US" sz="4000" b="1" dirty="0">
              <a:solidFill>
                <a:srgbClr val="4F777F"/>
              </a:solidFill>
              <a:ea typeface="Karla"/>
              <a:cs typeface="Rubik Black" panose="020B0604020202020204" charset="-79"/>
              <a:sym typeface="Karla"/>
            </a:endParaRPr>
          </a:p>
        </p:txBody>
      </p:sp>
      <p:grpSp>
        <p:nvGrpSpPr>
          <p:cNvPr id="27" name="Google Shape;487;p31"/>
          <p:cNvGrpSpPr/>
          <p:nvPr/>
        </p:nvGrpSpPr>
        <p:grpSpPr>
          <a:xfrm>
            <a:off x="1270437" y="1467365"/>
            <a:ext cx="9173086" cy="5008117"/>
            <a:chOff x="4754850" y="1600325"/>
            <a:chExt cx="3771900" cy="1412550"/>
          </a:xfrm>
        </p:grpSpPr>
        <p:sp>
          <p:nvSpPr>
            <p:cNvPr id="2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2" name="Google Shape;498;p31"/>
          <p:cNvSpPr txBox="1">
            <a:spLocks/>
          </p:cNvSpPr>
          <p:nvPr/>
        </p:nvSpPr>
        <p:spPr>
          <a:xfrm>
            <a:off x="1269707" y="136507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1.3</a:t>
            </a:r>
            <a:endParaRPr lang="en" kern="0" dirty="0">
              <a:solidFill>
                <a:schemeClr val="tx1"/>
              </a:solidFill>
              <a:latin typeface="Rubik Black" panose="020B0604020202020204" charset="-79"/>
              <a:cs typeface="Rubik Black" panose="020B0604020202020204" charset="-79"/>
            </a:endParaRPr>
          </a:p>
        </p:txBody>
      </p:sp>
      <p:sp>
        <p:nvSpPr>
          <p:cNvPr id="33" name="Google Shape;495;p31"/>
          <p:cNvSpPr txBox="1">
            <a:spLocks/>
          </p:cNvSpPr>
          <p:nvPr/>
        </p:nvSpPr>
        <p:spPr>
          <a:xfrm>
            <a:off x="2111591" y="1738090"/>
            <a:ext cx="5116576"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3600" b="1" kern="0" dirty="0" err="1" smtClean="0">
                <a:latin typeface="Oswald" pitchFamily="2" charset="0"/>
              </a:rPr>
              <a:t>Ưu</a:t>
            </a:r>
            <a:r>
              <a:rPr lang="en-US" sz="3600" b="1" kern="0" dirty="0" smtClean="0">
                <a:latin typeface="Oswald" pitchFamily="2" charset="0"/>
              </a:rPr>
              <a:t> </a:t>
            </a:r>
            <a:r>
              <a:rPr lang="en-US" sz="3600" b="1" kern="0" dirty="0" err="1" smtClean="0">
                <a:latin typeface="Oswald" pitchFamily="2" charset="0"/>
              </a:rPr>
              <a:t>điểm</a:t>
            </a:r>
            <a:r>
              <a:rPr lang="en-US" sz="3600" b="1" kern="0" dirty="0" smtClean="0">
                <a:latin typeface="Oswald" pitchFamily="2" charset="0"/>
              </a:rPr>
              <a:t> </a:t>
            </a:r>
            <a:r>
              <a:rPr lang="en-US" sz="3600" b="1" kern="0" dirty="0" err="1" smtClean="0">
                <a:latin typeface="Oswald" pitchFamily="2" charset="0"/>
              </a:rPr>
              <a:t>hệ</a:t>
            </a:r>
            <a:r>
              <a:rPr lang="en-US" sz="3600" b="1" kern="0" dirty="0" smtClean="0">
                <a:latin typeface="Oswald" pitchFamily="2" charset="0"/>
              </a:rPr>
              <a:t> </a:t>
            </a:r>
            <a:r>
              <a:rPr lang="en-US" sz="3600" b="1" kern="0" dirty="0" err="1" smtClean="0">
                <a:latin typeface="Oswald" pitchFamily="2" charset="0"/>
              </a:rPr>
              <a:t>thống</a:t>
            </a:r>
            <a:endParaRPr lang="en-US" sz="3600" b="1" kern="0" dirty="0">
              <a:latin typeface="Oswald" pitchFamily="2" charset="0"/>
            </a:endParaRPr>
          </a:p>
        </p:txBody>
      </p:sp>
      <p:sp>
        <p:nvSpPr>
          <p:cNvPr id="73" name="Google Shape;508;p31"/>
          <p:cNvSpPr/>
          <p:nvPr/>
        </p:nvSpPr>
        <p:spPr>
          <a:xfrm>
            <a:off x="9650778" y="194107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09;p31"/>
          <p:cNvSpPr/>
          <p:nvPr/>
        </p:nvSpPr>
        <p:spPr>
          <a:xfrm>
            <a:off x="9418438" y="179241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1799;p88"/>
          <p:cNvGrpSpPr/>
          <p:nvPr/>
        </p:nvGrpSpPr>
        <p:grpSpPr>
          <a:xfrm>
            <a:off x="785087" y="321067"/>
            <a:ext cx="1749108" cy="992705"/>
            <a:chOff x="698860" y="590214"/>
            <a:chExt cx="3554756" cy="2167657"/>
          </a:xfrm>
        </p:grpSpPr>
        <p:grpSp>
          <p:nvGrpSpPr>
            <p:cNvPr id="50" name="Google Shape;1800;p88"/>
            <p:cNvGrpSpPr/>
            <p:nvPr/>
          </p:nvGrpSpPr>
          <p:grpSpPr>
            <a:xfrm>
              <a:off x="2752527" y="1425483"/>
              <a:ext cx="1501089" cy="1332387"/>
              <a:chOff x="9143997" y="717540"/>
              <a:chExt cx="2210734" cy="1962279"/>
            </a:xfrm>
          </p:grpSpPr>
          <p:sp>
            <p:nvSpPr>
              <p:cNvPr id="66"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821;p88"/>
            <p:cNvGrpSpPr/>
            <p:nvPr/>
          </p:nvGrpSpPr>
          <p:grpSpPr>
            <a:xfrm>
              <a:off x="698860" y="590214"/>
              <a:ext cx="1836805" cy="1745020"/>
              <a:chOff x="8902593" y="2650043"/>
              <a:chExt cx="2316565" cy="2200807"/>
            </a:xfrm>
          </p:grpSpPr>
          <p:sp>
            <p:nvSpPr>
              <p:cNvPr id="52"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p:cNvSpPr txBox="1"/>
          <p:nvPr/>
        </p:nvSpPr>
        <p:spPr>
          <a:xfrm>
            <a:off x="1746109" y="2231657"/>
            <a:ext cx="7980811" cy="3477875"/>
          </a:xfrm>
          <a:prstGeom prst="rect">
            <a:avLst/>
          </a:prstGeom>
          <a:noFill/>
        </p:spPr>
        <p:txBody>
          <a:bodyPr wrap="square" rtlCol="0">
            <a:spAutoFit/>
          </a:bodyPr>
          <a:lstStyle/>
          <a:p>
            <a:r>
              <a:rPr lang="vi-VN" sz="2000" b="1" dirty="0" smtClean="0"/>
              <a:t>Các ưu điểm của hệ thống:</a:t>
            </a:r>
            <a:endParaRPr lang="vi-VN" sz="2000" dirty="0" smtClean="0"/>
          </a:p>
          <a:p>
            <a:r>
              <a:rPr lang="en-US" sz="2000" b="1" dirty="0" smtClean="0"/>
              <a:t>- </a:t>
            </a:r>
            <a:r>
              <a:rPr lang="vi-VN" sz="2000" b="1" dirty="0" smtClean="0"/>
              <a:t>Tăng tính chính xác</a:t>
            </a:r>
            <a:r>
              <a:rPr lang="vi-VN" sz="2000" dirty="0" smtClean="0"/>
              <a:t>: Hệ thống giúp lưu trữ và cập nhật thông tin sách (</a:t>
            </a:r>
            <a:r>
              <a:rPr lang="en-US" sz="2000" dirty="0" err="1" smtClean="0"/>
              <a:t>mã</a:t>
            </a:r>
            <a:r>
              <a:rPr lang="en-US" sz="2000" dirty="0" smtClean="0"/>
              <a:t> </a:t>
            </a:r>
            <a:r>
              <a:rPr lang="en-US" sz="2000" dirty="0" err="1" smtClean="0"/>
              <a:t>sách</a:t>
            </a:r>
            <a:r>
              <a:rPr lang="en-US" sz="2000" dirty="0" smtClean="0"/>
              <a:t>, </a:t>
            </a:r>
            <a:r>
              <a:rPr lang="vi-VN" sz="2000" dirty="0" smtClean="0"/>
              <a:t>tên sách, tác giả, thể loại, giá...) một cách đồng bộ và rõ ràng, hạn chế nhầm lẫn và sai sót trong quản lý số lượng và giá cả.</a:t>
            </a:r>
          </a:p>
          <a:p>
            <a:r>
              <a:rPr lang="en-US" sz="2000" b="1" dirty="0" smtClean="0"/>
              <a:t>- </a:t>
            </a:r>
            <a:r>
              <a:rPr lang="vi-VN" sz="2000" b="1" dirty="0" smtClean="0"/>
              <a:t>Tăng tính kiểm soát</a:t>
            </a:r>
            <a:r>
              <a:rPr lang="vi-VN" sz="2000" dirty="0" smtClean="0"/>
              <a:t>: Quản lý được quá trình nhập – xuất sách, tồn kho, sách bán chạy và sách tồn đọng, từ đó giúp chủ cửa hàng nắm rõ tình hình kinh doanh.</a:t>
            </a:r>
          </a:p>
          <a:p>
            <a:r>
              <a:rPr lang="en-US" sz="2000" b="1" dirty="0" smtClean="0"/>
              <a:t>- </a:t>
            </a:r>
            <a:r>
              <a:rPr lang="vi-VN" sz="2000" b="1" dirty="0" smtClean="0"/>
              <a:t>Tăng hiệu quả quản lý</a:t>
            </a:r>
            <a:r>
              <a:rPr lang="vi-VN" sz="2000" dirty="0" smtClean="0"/>
              <a:t>: Tự động hóa các thao tác như thống kê doanh thu, theo dõi đơn hàng, và lập báo cáo, giúp tiết kiệm thời gian và công sức so với quản lý thủ công.</a:t>
            </a:r>
            <a:endParaRPr lang="vi-VN" sz="2000" dirty="0"/>
          </a:p>
        </p:txBody>
      </p:sp>
      <p:sp>
        <p:nvSpPr>
          <p:cNvPr id="92" name="Google Shape;426;p29"/>
          <p:cNvSpPr/>
          <p:nvPr/>
        </p:nvSpPr>
        <p:spPr>
          <a:xfrm>
            <a:off x="1561602" y="579563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776;p87"/>
          <p:cNvGrpSpPr/>
          <p:nvPr/>
        </p:nvGrpSpPr>
        <p:grpSpPr>
          <a:xfrm>
            <a:off x="1462658" y="2243325"/>
            <a:ext cx="208453" cy="772617"/>
            <a:chOff x="2329269" y="1965312"/>
            <a:chExt cx="98807" cy="366273"/>
          </a:xfrm>
        </p:grpSpPr>
        <p:sp>
          <p:nvSpPr>
            <p:cNvPr id="108" name="Google Shape;1777;p87"/>
            <p:cNvSpPr/>
            <p:nvPr/>
          </p:nvSpPr>
          <p:spPr>
            <a:xfrm>
              <a:off x="2329269" y="1965312"/>
              <a:ext cx="98807" cy="312179"/>
            </a:xfrm>
            <a:custGeom>
              <a:avLst/>
              <a:gdLst/>
              <a:ahLst/>
              <a:cxnLst/>
              <a:rect l="l" t="t" r="r" b="b"/>
              <a:pathLst>
                <a:path w="3781" h="11946" extrusionOk="0">
                  <a:moveTo>
                    <a:pt x="1959" y="0"/>
                  </a:moveTo>
                  <a:cubicBezTo>
                    <a:pt x="1793" y="0"/>
                    <a:pt x="1629" y="68"/>
                    <a:pt x="1511" y="205"/>
                  </a:cubicBezTo>
                  <a:lnTo>
                    <a:pt x="895" y="897"/>
                  </a:lnTo>
                  <a:cubicBezTo>
                    <a:pt x="318" y="1551"/>
                    <a:pt x="1" y="2397"/>
                    <a:pt x="1" y="3272"/>
                  </a:cubicBezTo>
                  <a:lnTo>
                    <a:pt x="1" y="5676"/>
                  </a:lnTo>
                  <a:lnTo>
                    <a:pt x="261" y="5888"/>
                  </a:lnTo>
                  <a:cubicBezTo>
                    <a:pt x="530" y="6119"/>
                    <a:pt x="559" y="6523"/>
                    <a:pt x="309" y="6773"/>
                  </a:cubicBezTo>
                  <a:lnTo>
                    <a:pt x="1" y="7100"/>
                  </a:lnTo>
                  <a:lnTo>
                    <a:pt x="1" y="8590"/>
                  </a:lnTo>
                  <a:cubicBezTo>
                    <a:pt x="1" y="9071"/>
                    <a:pt x="145" y="9552"/>
                    <a:pt x="434" y="9946"/>
                  </a:cubicBezTo>
                  <a:lnTo>
                    <a:pt x="1857" y="11946"/>
                  </a:lnTo>
                  <a:lnTo>
                    <a:pt x="2328" y="11302"/>
                  </a:lnTo>
                  <a:lnTo>
                    <a:pt x="3328" y="9917"/>
                  </a:lnTo>
                  <a:cubicBezTo>
                    <a:pt x="3617" y="9523"/>
                    <a:pt x="3770" y="9042"/>
                    <a:pt x="3780" y="8542"/>
                  </a:cubicBezTo>
                  <a:lnTo>
                    <a:pt x="3780" y="5388"/>
                  </a:lnTo>
                  <a:lnTo>
                    <a:pt x="3280" y="4984"/>
                  </a:lnTo>
                  <a:cubicBezTo>
                    <a:pt x="3001" y="4753"/>
                    <a:pt x="2982" y="4349"/>
                    <a:pt x="3222" y="4099"/>
                  </a:cubicBezTo>
                  <a:lnTo>
                    <a:pt x="3770" y="3513"/>
                  </a:lnTo>
                  <a:lnTo>
                    <a:pt x="3770" y="3157"/>
                  </a:lnTo>
                  <a:cubicBezTo>
                    <a:pt x="3770" y="2330"/>
                    <a:pt x="3492" y="1532"/>
                    <a:pt x="2972" y="897"/>
                  </a:cubicBezTo>
                  <a:lnTo>
                    <a:pt x="2424" y="214"/>
                  </a:lnTo>
                  <a:cubicBezTo>
                    <a:pt x="2302" y="73"/>
                    <a:pt x="2130" y="0"/>
                    <a:pt x="1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778;p87"/>
            <p:cNvSpPr/>
            <p:nvPr/>
          </p:nvSpPr>
          <p:spPr>
            <a:xfrm>
              <a:off x="2353415" y="1970904"/>
              <a:ext cx="74661" cy="289757"/>
            </a:xfrm>
            <a:custGeom>
              <a:avLst/>
              <a:gdLst/>
              <a:ahLst/>
              <a:cxnLst/>
              <a:rect l="l" t="t" r="r" b="b"/>
              <a:pathLst>
                <a:path w="2857" h="11088" extrusionOk="0">
                  <a:moveTo>
                    <a:pt x="1500" y="0"/>
                  </a:moveTo>
                  <a:lnTo>
                    <a:pt x="904" y="683"/>
                  </a:lnTo>
                  <a:cubicBezTo>
                    <a:pt x="327" y="1337"/>
                    <a:pt x="0" y="2183"/>
                    <a:pt x="10" y="3058"/>
                  </a:cubicBezTo>
                  <a:lnTo>
                    <a:pt x="10" y="5462"/>
                  </a:lnTo>
                  <a:lnTo>
                    <a:pt x="269" y="5674"/>
                  </a:lnTo>
                  <a:cubicBezTo>
                    <a:pt x="539" y="5905"/>
                    <a:pt x="558" y="6309"/>
                    <a:pt x="317" y="6559"/>
                  </a:cubicBezTo>
                  <a:lnTo>
                    <a:pt x="10" y="6886"/>
                  </a:lnTo>
                  <a:lnTo>
                    <a:pt x="10" y="8376"/>
                  </a:lnTo>
                  <a:cubicBezTo>
                    <a:pt x="0" y="8857"/>
                    <a:pt x="154" y="9338"/>
                    <a:pt x="442" y="9732"/>
                  </a:cubicBezTo>
                  <a:lnTo>
                    <a:pt x="1404" y="11088"/>
                  </a:lnTo>
                  <a:lnTo>
                    <a:pt x="2404" y="9703"/>
                  </a:lnTo>
                  <a:cubicBezTo>
                    <a:pt x="2693" y="9309"/>
                    <a:pt x="2846" y="8828"/>
                    <a:pt x="2856" y="8328"/>
                  </a:cubicBezTo>
                  <a:lnTo>
                    <a:pt x="2856" y="5174"/>
                  </a:lnTo>
                  <a:lnTo>
                    <a:pt x="2356" y="4770"/>
                  </a:lnTo>
                  <a:cubicBezTo>
                    <a:pt x="2077" y="4539"/>
                    <a:pt x="2058" y="4135"/>
                    <a:pt x="2298" y="3885"/>
                  </a:cubicBezTo>
                  <a:lnTo>
                    <a:pt x="2856" y="3299"/>
                  </a:lnTo>
                  <a:lnTo>
                    <a:pt x="2856" y="2943"/>
                  </a:lnTo>
                  <a:cubicBezTo>
                    <a:pt x="2856" y="2116"/>
                    <a:pt x="2577" y="1318"/>
                    <a:pt x="2058" y="683"/>
                  </a:cubicBezTo>
                  <a:lnTo>
                    <a:pt x="1500" y="0"/>
                  </a:ln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779;p87"/>
            <p:cNvSpPr/>
            <p:nvPr/>
          </p:nvSpPr>
          <p:spPr>
            <a:xfrm>
              <a:off x="2337266" y="2001558"/>
              <a:ext cx="81246" cy="330027"/>
            </a:xfrm>
            <a:custGeom>
              <a:avLst/>
              <a:gdLst/>
              <a:ahLst/>
              <a:cxnLst/>
              <a:rect l="l" t="t" r="r" b="b"/>
              <a:pathLst>
                <a:path w="3109" h="12629" extrusionOk="0">
                  <a:moveTo>
                    <a:pt x="1583" y="1"/>
                  </a:moveTo>
                  <a:cubicBezTo>
                    <a:pt x="1471" y="1"/>
                    <a:pt x="1358" y="78"/>
                    <a:pt x="1368" y="231"/>
                  </a:cubicBezTo>
                  <a:lnTo>
                    <a:pt x="1368" y="1587"/>
                  </a:lnTo>
                  <a:lnTo>
                    <a:pt x="868" y="1145"/>
                  </a:lnTo>
                  <a:cubicBezTo>
                    <a:pt x="821" y="1098"/>
                    <a:pt x="770" y="1079"/>
                    <a:pt x="722" y="1079"/>
                  </a:cubicBezTo>
                  <a:cubicBezTo>
                    <a:pt x="550" y="1079"/>
                    <a:pt x="410" y="1320"/>
                    <a:pt x="589" y="1462"/>
                  </a:cubicBezTo>
                  <a:lnTo>
                    <a:pt x="1358" y="2145"/>
                  </a:lnTo>
                  <a:lnTo>
                    <a:pt x="1368" y="2155"/>
                  </a:lnTo>
                  <a:lnTo>
                    <a:pt x="1368" y="6174"/>
                  </a:lnTo>
                  <a:lnTo>
                    <a:pt x="935" y="5761"/>
                  </a:lnTo>
                  <a:cubicBezTo>
                    <a:pt x="888" y="5716"/>
                    <a:pt x="837" y="5697"/>
                    <a:pt x="788" y="5697"/>
                  </a:cubicBezTo>
                  <a:cubicBezTo>
                    <a:pt x="617" y="5697"/>
                    <a:pt x="475" y="5928"/>
                    <a:pt x="647" y="6078"/>
                  </a:cubicBezTo>
                  <a:lnTo>
                    <a:pt x="1368" y="6741"/>
                  </a:lnTo>
                  <a:lnTo>
                    <a:pt x="1368" y="11136"/>
                  </a:lnTo>
                  <a:lnTo>
                    <a:pt x="474" y="10280"/>
                  </a:lnTo>
                  <a:cubicBezTo>
                    <a:pt x="425" y="10225"/>
                    <a:pt x="370" y="10202"/>
                    <a:pt x="317" y="10202"/>
                  </a:cubicBezTo>
                  <a:cubicBezTo>
                    <a:pt x="147" y="10202"/>
                    <a:pt x="0" y="10432"/>
                    <a:pt x="176" y="10578"/>
                  </a:cubicBezTo>
                  <a:lnTo>
                    <a:pt x="1368" y="11732"/>
                  </a:lnTo>
                  <a:lnTo>
                    <a:pt x="1368" y="12434"/>
                  </a:lnTo>
                  <a:cubicBezTo>
                    <a:pt x="1378" y="12564"/>
                    <a:pt x="1479" y="12629"/>
                    <a:pt x="1580" y="12629"/>
                  </a:cubicBezTo>
                  <a:cubicBezTo>
                    <a:pt x="1681" y="12629"/>
                    <a:pt x="1782" y="12564"/>
                    <a:pt x="1791" y="12434"/>
                  </a:cubicBezTo>
                  <a:lnTo>
                    <a:pt x="1791" y="11723"/>
                  </a:lnTo>
                  <a:lnTo>
                    <a:pt x="3022" y="10482"/>
                  </a:lnTo>
                  <a:cubicBezTo>
                    <a:pt x="3109" y="10405"/>
                    <a:pt x="3109" y="10271"/>
                    <a:pt x="3022" y="10184"/>
                  </a:cubicBezTo>
                  <a:cubicBezTo>
                    <a:pt x="2979" y="10141"/>
                    <a:pt x="2924" y="10119"/>
                    <a:pt x="2869" y="10119"/>
                  </a:cubicBezTo>
                  <a:cubicBezTo>
                    <a:pt x="2815" y="10119"/>
                    <a:pt x="2762" y="10141"/>
                    <a:pt x="2724" y="10184"/>
                  </a:cubicBezTo>
                  <a:lnTo>
                    <a:pt x="1791" y="11126"/>
                  </a:lnTo>
                  <a:lnTo>
                    <a:pt x="1791" y="5011"/>
                  </a:lnTo>
                  <a:lnTo>
                    <a:pt x="2753" y="4309"/>
                  </a:lnTo>
                  <a:cubicBezTo>
                    <a:pt x="2920" y="4165"/>
                    <a:pt x="2790" y="3929"/>
                    <a:pt x="2615" y="3929"/>
                  </a:cubicBezTo>
                  <a:cubicBezTo>
                    <a:pt x="2579" y="3929"/>
                    <a:pt x="2541" y="3939"/>
                    <a:pt x="2503" y="3962"/>
                  </a:cubicBezTo>
                  <a:lnTo>
                    <a:pt x="1791" y="4491"/>
                  </a:lnTo>
                  <a:lnTo>
                    <a:pt x="1791" y="231"/>
                  </a:lnTo>
                  <a:cubicBezTo>
                    <a:pt x="1806" y="78"/>
                    <a:pt x="1695" y="1"/>
                    <a:pt x="15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743969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4"/>
        <p:cNvGrpSpPr/>
        <p:nvPr/>
      </p:nvGrpSpPr>
      <p:grpSpPr>
        <a:xfrm>
          <a:off x="0" y="0"/>
          <a:ext cx="0" cy="0"/>
          <a:chOff x="0" y="0"/>
          <a:chExt cx="0" cy="0"/>
        </a:xfrm>
      </p:grpSpPr>
      <p:sp>
        <p:nvSpPr>
          <p:cNvPr id="19" name="Google Shape;546;p32"/>
          <p:cNvSpPr txBox="1">
            <a:spLocks noGrp="1"/>
          </p:cNvSpPr>
          <p:nvPr>
            <p:ph type="title"/>
          </p:nvPr>
        </p:nvSpPr>
        <p:spPr>
          <a:xfrm>
            <a:off x="1052504" y="811675"/>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solidFill>
                  <a:srgbClr val="4F777F"/>
                </a:solidFill>
                <a:uFill>
                  <a:noFill/>
                </a:uFill>
                <a:ea typeface="Karla"/>
                <a:cs typeface="Rubik Black" panose="020B0604020202020204" charset="-79"/>
                <a:sym typeface="Karla"/>
              </a:rPr>
              <a:t>KHẢO SÁT HỆ THỐNG</a:t>
            </a:r>
            <a:endParaRPr lang="en-US" b="1" dirty="0">
              <a:solidFill>
                <a:srgbClr val="4F777F"/>
              </a:solidFill>
              <a:ea typeface="Karla"/>
              <a:cs typeface="Rubik Black" panose="020B0604020202020204" charset="-79"/>
              <a:sym typeface="Karla"/>
            </a:endParaRPr>
          </a:p>
        </p:txBody>
      </p:sp>
      <p:grpSp>
        <p:nvGrpSpPr>
          <p:cNvPr id="20" name="Google Shape;1126;p74"/>
          <p:cNvGrpSpPr/>
          <p:nvPr/>
        </p:nvGrpSpPr>
        <p:grpSpPr>
          <a:xfrm>
            <a:off x="6418181" y="1185972"/>
            <a:ext cx="5405520" cy="4673599"/>
            <a:chOff x="4677231" y="1276352"/>
            <a:chExt cx="2903801" cy="2692920"/>
          </a:xfrm>
        </p:grpSpPr>
        <p:sp>
          <p:nvSpPr>
            <p:cNvPr id="21" name="Google Shape;1127;p74"/>
            <p:cNvSpPr/>
            <p:nvPr/>
          </p:nvSpPr>
          <p:spPr>
            <a:xfrm flipH="1">
              <a:off x="7295745" y="2223107"/>
              <a:ext cx="7162" cy="20721"/>
            </a:xfrm>
            <a:custGeom>
              <a:avLst/>
              <a:gdLst/>
              <a:ahLst/>
              <a:cxnLst/>
              <a:rect l="l" t="t" r="r" b="b"/>
              <a:pathLst>
                <a:path w="477" h="1380" extrusionOk="0">
                  <a:moveTo>
                    <a:pt x="0" y="1"/>
                  </a:moveTo>
                  <a:cubicBezTo>
                    <a:pt x="100" y="452"/>
                    <a:pt x="201" y="903"/>
                    <a:pt x="301" y="1379"/>
                  </a:cubicBezTo>
                  <a:cubicBezTo>
                    <a:pt x="301" y="1354"/>
                    <a:pt x="301" y="1354"/>
                    <a:pt x="301" y="1329"/>
                  </a:cubicBezTo>
                  <a:cubicBezTo>
                    <a:pt x="476" y="878"/>
                    <a:pt x="326" y="35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28;p74"/>
            <p:cNvSpPr/>
            <p:nvPr/>
          </p:nvSpPr>
          <p:spPr>
            <a:xfrm flipH="1">
              <a:off x="7073335" y="3212508"/>
              <a:ext cx="88829" cy="438018"/>
            </a:xfrm>
            <a:custGeom>
              <a:avLst/>
              <a:gdLst/>
              <a:ahLst/>
              <a:cxnLst/>
              <a:rect l="l" t="t" r="r" b="b"/>
              <a:pathLst>
                <a:path w="5916" h="29172" extrusionOk="0">
                  <a:moveTo>
                    <a:pt x="1630" y="1"/>
                  </a:moveTo>
                  <a:cubicBezTo>
                    <a:pt x="803" y="5489"/>
                    <a:pt x="1" y="11028"/>
                    <a:pt x="301" y="16492"/>
                  </a:cubicBezTo>
                  <a:cubicBezTo>
                    <a:pt x="502" y="20226"/>
                    <a:pt x="1053" y="24813"/>
                    <a:pt x="3108" y="28021"/>
                  </a:cubicBezTo>
                  <a:cubicBezTo>
                    <a:pt x="3638" y="28838"/>
                    <a:pt x="4068" y="29172"/>
                    <a:pt x="4417" y="29172"/>
                  </a:cubicBezTo>
                  <a:cubicBezTo>
                    <a:pt x="5804" y="29172"/>
                    <a:pt x="5916" y="23904"/>
                    <a:pt x="5916" y="22683"/>
                  </a:cubicBezTo>
                  <a:cubicBezTo>
                    <a:pt x="5890" y="18672"/>
                    <a:pt x="5489" y="14687"/>
                    <a:pt x="4738" y="10803"/>
                  </a:cubicBezTo>
                  <a:cubicBezTo>
                    <a:pt x="4387" y="8948"/>
                    <a:pt x="3936" y="7119"/>
                    <a:pt x="3409" y="5314"/>
                  </a:cubicBezTo>
                  <a:cubicBezTo>
                    <a:pt x="3033" y="3961"/>
                    <a:pt x="1429" y="1379"/>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29;p74"/>
            <p:cNvSpPr/>
            <p:nvPr/>
          </p:nvSpPr>
          <p:spPr>
            <a:xfrm flipH="1">
              <a:off x="6945161" y="3207613"/>
              <a:ext cx="111246" cy="554084"/>
            </a:xfrm>
            <a:custGeom>
              <a:avLst/>
              <a:gdLst/>
              <a:ahLst/>
              <a:cxnLst/>
              <a:rect l="l" t="t" r="r" b="b"/>
              <a:pathLst>
                <a:path w="7409" h="36902" extrusionOk="0">
                  <a:moveTo>
                    <a:pt x="1680" y="1"/>
                  </a:moveTo>
                  <a:cubicBezTo>
                    <a:pt x="852" y="6918"/>
                    <a:pt x="0" y="13886"/>
                    <a:pt x="502" y="20803"/>
                  </a:cubicBezTo>
                  <a:cubicBezTo>
                    <a:pt x="827" y="25515"/>
                    <a:pt x="1604" y="31329"/>
                    <a:pt x="4161" y="35415"/>
                  </a:cubicBezTo>
                  <a:cubicBezTo>
                    <a:pt x="4819" y="36471"/>
                    <a:pt x="5344" y="36902"/>
                    <a:pt x="5763" y="36902"/>
                  </a:cubicBezTo>
                  <a:cubicBezTo>
                    <a:pt x="7401" y="36902"/>
                    <a:pt x="7409" y="30305"/>
                    <a:pt x="7369" y="28748"/>
                  </a:cubicBezTo>
                  <a:cubicBezTo>
                    <a:pt x="7243" y="23685"/>
                    <a:pt x="6667" y="18648"/>
                    <a:pt x="5665" y="13710"/>
                  </a:cubicBezTo>
                  <a:cubicBezTo>
                    <a:pt x="5213" y="11379"/>
                    <a:pt x="4637" y="9074"/>
                    <a:pt x="3960" y="6768"/>
                  </a:cubicBezTo>
                  <a:cubicBezTo>
                    <a:pt x="3459" y="5038"/>
                    <a:pt x="1479" y="1730"/>
                    <a:pt x="1680"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30;p74"/>
            <p:cNvSpPr/>
            <p:nvPr/>
          </p:nvSpPr>
          <p:spPr>
            <a:xfrm flipH="1">
              <a:off x="6834358" y="3281386"/>
              <a:ext cx="102372" cy="556936"/>
            </a:xfrm>
            <a:custGeom>
              <a:avLst/>
              <a:gdLst/>
              <a:ahLst/>
              <a:cxnLst/>
              <a:rect l="l" t="t" r="r" b="b"/>
              <a:pathLst>
                <a:path w="6818" h="37092" extrusionOk="0">
                  <a:moveTo>
                    <a:pt x="4486" y="0"/>
                  </a:moveTo>
                  <a:cubicBezTo>
                    <a:pt x="2682" y="6717"/>
                    <a:pt x="878" y="13484"/>
                    <a:pt x="401" y="20426"/>
                  </a:cubicBezTo>
                  <a:cubicBezTo>
                    <a:pt x="50" y="25113"/>
                    <a:pt x="0" y="31003"/>
                    <a:pt x="1955" y="35389"/>
                  </a:cubicBezTo>
                  <a:cubicBezTo>
                    <a:pt x="2494" y="36603"/>
                    <a:pt x="2984" y="37091"/>
                    <a:pt x="3422" y="37091"/>
                  </a:cubicBezTo>
                  <a:cubicBezTo>
                    <a:pt x="5000" y="37091"/>
                    <a:pt x="5914" y="30759"/>
                    <a:pt x="6091" y="29248"/>
                  </a:cubicBezTo>
                  <a:cubicBezTo>
                    <a:pt x="6667" y="24211"/>
                    <a:pt x="6817" y="19148"/>
                    <a:pt x="6517" y="14136"/>
                  </a:cubicBezTo>
                  <a:cubicBezTo>
                    <a:pt x="6366" y="11755"/>
                    <a:pt x="6141" y="9374"/>
                    <a:pt x="5790" y="7018"/>
                  </a:cubicBezTo>
                  <a:cubicBezTo>
                    <a:pt x="5539" y="5213"/>
                    <a:pt x="4036" y="1680"/>
                    <a:pt x="4486"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31;p74"/>
            <p:cNvSpPr/>
            <p:nvPr/>
          </p:nvSpPr>
          <p:spPr>
            <a:xfrm flipH="1">
              <a:off x="7202798" y="3299451"/>
              <a:ext cx="21081" cy="278483"/>
            </a:xfrm>
            <a:custGeom>
              <a:avLst/>
              <a:gdLst/>
              <a:ahLst/>
              <a:cxnLst/>
              <a:rect l="l" t="t" r="r" b="b"/>
              <a:pathLst>
                <a:path w="1404" h="18547" extrusionOk="0">
                  <a:moveTo>
                    <a:pt x="151" y="0"/>
                  </a:moveTo>
                  <a:cubicBezTo>
                    <a:pt x="0" y="3108"/>
                    <a:pt x="126" y="6216"/>
                    <a:pt x="326" y="9298"/>
                  </a:cubicBezTo>
                  <a:cubicBezTo>
                    <a:pt x="527" y="12406"/>
                    <a:pt x="853" y="15489"/>
                    <a:pt x="1404" y="18547"/>
                  </a:cubicBezTo>
                  <a:cubicBezTo>
                    <a:pt x="1379" y="15439"/>
                    <a:pt x="1178" y="12356"/>
                    <a:pt x="978" y="9248"/>
                  </a:cubicBezTo>
                  <a:cubicBezTo>
                    <a:pt x="752" y="6166"/>
                    <a:pt x="527" y="3083"/>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32;p74"/>
            <p:cNvSpPr/>
            <p:nvPr/>
          </p:nvSpPr>
          <p:spPr>
            <a:xfrm flipH="1">
              <a:off x="7095165" y="3333687"/>
              <a:ext cx="38018" cy="327417"/>
            </a:xfrm>
            <a:custGeom>
              <a:avLst/>
              <a:gdLst/>
              <a:ahLst/>
              <a:cxnLst/>
              <a:rect l="l" t="t" r="r" b="b"/>
              <a:pathLst>
                <a:path w="2532" h="21806" extrusionOk="0">
                  <a:moveTo>
                    <a:pt x="1" y="1"/>
                  </a:moveTo>
                  <a:lnTo>
                    <a:pt x="1" y="1"/>
                  </a:lnTo>
                  <a:cubicBezTo>
                    <a:pt x="176" y="3660"/>
                    <a:pt x="527" y="7294"/>
                    <a:pt x="953" y="10953"/>
                  </a:cubicBezTo>
                  <a:cubicBezTo>
                    <a:pt x="1379" y="14587"/>
                    <a:pt x="1855" y="18196"/>
                    <a:pt x="2532" y="21806"/>
                  </a:cubicBezTo>
                  <a:cubicBezTo>
                    <a:pt x="2381" y="18146"/>
                    <a:pt x="2006" y="14512"/>
                    <a:pt x="1605" y="10878"/>
                  </a:cubicBezTo>
                  <a:cubicBezTo>
                    <a:pt x="1178" y="7219"/>
                    <a:pt x="702" y="361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33;p74"/>
            <p:cNvSpPr/>
            <p:nvPr/>
          </p:nvSpPr>
          <p:spPr>
            <a:xfrm flipH="1">
              <a:off x="6978116" y="3303580"/>
              <a:ext cx="38784" cy="442943"/>
            </a:xfrm>
            <a:custGeom>
              <a:avLst/>
              <a:gdLst/>
              <a:ahLst/>
              <a:cxnLst/>
              <a:rect l="l" t="t" r="r" b="b"/>
              <a:pathLst>
                <a:path w="2583" h="29500" extrusionOk="0">
                  <a:moveTo>
                    <a:pt x="76" y="1"/>
                  </a:moveTo>
                  <a:lnTo>
                    <a:pt x="76" y="1"/>
                  </a:lnTo>
                  <a:cubicBezTo>
                    <a:pt x="1" y="4938"/>
                    <a:pt x="151" y="9876"/>
                    <a:pt x="502" y="14813"/>
                  </a:cubicBezTo>
                  <a:cubicBezTo>
                    <a:pt x="703" y="17269"/>
                    <a:pt x="928" y="19750"/>
                    <a:pt x="1279" y="22181"/>
                  </a:cubicBezTo>
                  <a:cubicBezTo>
                    <a:pt x="1455" y="23410"/>
                    <a:pt x="1630" y="24638"/>
                    <a:pt x="1831" y="25866"/>
                  </a:cubicBezTo>
                  <a:cubicBezTo>
                    <a:pt x="2056" y="27069"/>
                    <a:pt x="2282" y="28272"/>
                    <a:pt x="2582" y="29500"/>
                  </a:cubicBezTo>
                  <a:cubicBezTo>
                    <a:pt x="2507" y="28873"/>
                    <a:pt x="2432" y="28247"/>
                    <a:pt x="2357" y="27645"/>
                  </a:cubicBezTo>
                  <a:lnTo>
                    <a:pt x="2156" y="25816"/>
                  </a:lnTo>
                  <a:lnTo>
                    <a:pt x="1956" y="23961"/>
                  </a:lnTo>
                  <a:lnTo>
                    <a:pt x="1780" y="22131"/>
                  </a:lnTo>
                  <a:cubicBezTo>
                    <a:pt x="1555" y="19675"/>
                    <a:pt x="1329" y="17219"/>
                    <a:pt x="1154" y="14763"/>
                  </a:cubicBezTo>
                  <a:cubicBezTo>
                    <a:pt x="803" y="9851"/>
                    <a:pt x="527" y="4913"/>
                    <a:pt x="76"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34;p74"/>
            <p:cNvSpPr/>
            <p:nvPr/>
          </p:nvSpPr>
          <p:spPr>
            <a:xfrm flipH="1">
              <a:off x="6870858" y="3439069"/>
              <a:ext cx="29369" cy="388753"/>
            </a:xfrm>
            <a:custGeom>
              <a:avLst/>
              <a:gdLst/>
              <a:ahLst/>
              <a:cxnLst/>
              <a:rect l="l" t="t" r="r" b="b"/>
              <a:pathLst>
                <a:path w="1956" h="25891" extrusionOk="0">
                  <a:moveTo>
                    <a:pt x="1955" y="0"/>
                  </a:moveTo>
                  <a:lnTo>
                    <a:pt x="1955" y="0"/>
                  </a:lnTo>
                  <a:cubicBezTo>
                    <a:pt x="1053" y="4236"/>
                    <a:pt x="552" y="8547"/>
                    <a:pt x="276" y="12883"/>
                  </a:cubicBezTo>
                  <a:cubicBezTo>
                    <a:pt x="0" y="17219"/>
                    <a:pt x="0" y="21580"/>
                    <a:pt x="351" y="25890"/>
                  </a:cubicBezTo>
                  <a:cubicBezTo>
                    <a:pt x="502" y="21554"/>
                    <a:pt x="652" y="17244"/>
                    <a:pt x="928" y="12933"/>
                  </a:cubicBezTo>
                  <a:cubicBezTo>
                    <a:pt x="1178" y="8622"/>
                    <a:pt x="1579" y="4311"/>
                    <a:pt x="1955" y="0"/>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35;p74"/>
            <p:cNvSpPr/>
            <p:nvPr/>
          </p:nvSpPr>
          <p:spPr>
            <a:xfrm flipH="1">
              <a:off x="5318087" y="3248261"/>
              <a:ext cx="133228" cy="550600"/>
            </a:xfrm>
            <a:custGeom>
              <a:avLst/>
              <a:gdLst/>
              <a:ahLst/>
              <a:cxnLst/>
              <a:rect l="l" t="t" r="r" b="b"/>
              <a:pathLst>
                <a:path w="8873" h="36670" extrusionOk="0">
                  <a:moveTo>
                    <a:pt x="426" y="1"/>
                  </a:moveTo>
                  <a:cubicBezTo>
                    <a:pt x="427" y="4"/>
                    <a:pt x="429" y="7"/>
                    <a:pt x="430" y="10"/>
                  </a:cubicBezTo>
                  <a:lnTo>
                    <a:pt x="430" y="10"/>
                  </a:lnTo>
                  <a:cubicBezTo>
                    <a:pt x="429" y="7"/>
                    <a:pt x="427" y="4"/>
                    <a:pt x="426" y="1"/>
                  </a:cubicBezTo>
                  <a:close/>
                  <a:moveTo>
                    <a:pt x="430" y="10"/>
                  </a:moveTo>
                  <a:cubicBezTo>
                    <a:pt x="1099" y="1643"/>
                    <a:pt x="50" y="5342"/>
                    <a:pt x="25" y="7144"/>
                  </a:cubicBezTo>
                  <a:cubicBezTo>
                    <a:pt x="0" y="9525"/>
                    <a:pt x="75" y="11905"/>
                    <a:pt x="226" y="14286"/>
                  </a:cubicBezTo>
                  <a:cubicBezTo>
                    <a:pt x="602" y="19324"/>
                    <a:pt x="1379" y="24312"/>
                    <a:pt x="2607" y="29224"/>
                  </a:cubicBezTo>
                  <a:cubicBezTo>
                    <a:pt x="2973" y="30672"/>
                    <a:pt x="4634" y="36669"/>
                    <a:pt x="6179" y="36669"/>
                  </a:cubicBezTo>
                  <a:cubicBezTo>
                    <a:pt x="6640" y="36669"/>
                    <a:pt x="7091" y="36135"/>
                    <a:pt x="7494" y="34788"/>
                  </a:cubicBezTo>
                  <a:cubicBezTo>
                    <a:pt x="8872" y="30176"/>
                    <a:pt x="8045" y="24362"/>
                    <a:pt x="7118" y="19750"/>
                  </a:cubicBezTo>
                  <a:cubicBezTo>
                    <a:pt x="5740" y="12936"/>
                    <a:pt x="3085" y="6448"/>
                    <a:pt x="430" y="1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36;p74"/>
            <p:cNvSpPr/>
            <p:nvPr/>
          </p:nvSpPr>
          <p:spPr>
            <a:xfrm flipH="1">
              <a:off x="5344046" y="3381107"/>
              <a:ext cx="74534" cy="410961"/>
            </a:xfrm>
            <a:custGeom>
              <a:avLst/>
              <a:gdLst/>
              <a:ahLst/>
              <a:cxnLst/>
              <a:rect l="l" t="t" r="r" b="b"/>
              <a:pathLst>
                <a:path w="4964" h="27370" extrusionOk="0">
                  <a:moveTo>
                    <a:pt x="1" y="1"/>
                  </a:moveTo>
                  <a:cubicBezTo>
                    <a:pt x="176" y="1154"/>
                    <a:pt x="351" y="2307"/>
                    <a:pt x="527" y="3459"/>
                  </a:cubicBezTo>
                  <a:lnTo>
                    <a:pt x="1103" y="6893"/>
                  </a:lnTo>
                  <a:cubicBezTo>
                    <a:pt x="1479" y="9174"/>
                    <a:pt x="1880" y="11455"/>
                    <a:pt x="2306" y="13735"/>
                  </a:cubicBezTo>
                  <a:cubicBezTo>
                    <a:pt x="3133" y="18297"/>
                    <a:pt x="3961" y="22833"/>
                    <a:pt x="4963" y="27369"/>
                  </a:cubicBezTo>
                  <a:cubicBezTo>
                    <a:pt x="4487" y="22758"/>
                    <a:pt x="3760" y="18171"/>
                    <a:pt x="2958" y="13610"/>
                  </a:cubicBezTo>
                  <a:cubicBezTo>
                    <a:pt x="2532" y="11329"/>
                    <a:pt x="2106" y="9048"/>
                    <a:pt x="1605" y="6793"/>
                  </a:cubicBezTo>
                  <a:lnTo>
                    <a:pt x="853" y="3384"/>
                  </a:lnTo>
                  <a:cubicBezTo>
                    <a:pt x="577" y="2256"/>
                    <a:pt x="326" y="1129"/>
                    <a:pt x="1"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7;p74"/>
            <p:cNvSpPr/>
            <p:nvPr/>
          </p:nvSpPr>
          <p:spPr>
            <a:xfrm flipH="1">
              <a:off x="5227773" y="3346105"/>
              <a:ext cx="246126" cy="294384"/>
            </a:xfrm>
            <a:custGeom>
              <a:avLst/>
              <a:gdLst/>
              <a:ahLst/>
              <a:cxnLst/>
              <a:rect l="l" t="t" r="r" b="b"/>
              <a:pathLst>
                <a:path w="16392" h="19606" extrusionOk="0">
                  <a:moveTo>
                    <a:pt x="1980" y="1"/>
                  </a:moveTo>
                  <a:cubicBezTo>
                    <a:pt x="978" y="2708"/>
                    <a:pt x="0" y="5490"/>
                    <a:pt x="76" y="8347"/>
                  </a:cubicBezTo>
                  <a:cubicBezTo>
                    <a:pt x="176" y="12106"/>
                    <a:pt x="2231" y="15740"/>
                    <a:pt x="5364" y="17770"/>
                  </a:cubicBezTo>
                  <a:cubicBezTo>
                    <a:pt x="7250" y="18983"/>
                    <a:pt x="9495" y="19606"/>
                    <a:pt x="11734" y="19606"/>
                  </a:cubicBezTo>
                  <a:cubicBezTo>
                    <a:pt x="13242" y="19606"/>
                    <a:pt x="14748" y="19323"/>
                    <a:pt x="16141" y="18748"/>
                  </a:cubicBezTo>
                  <a:cubicBezTo>
                    <a:pt x="16391" y="18648"/>
                    <a:pt x="14938" y="17770"/>
                    <a:pt x="14913" y="17695"/>
                  </a:cubicBezTo>
                  <a:cubicBezTo>
                    <a:pt x="14687" y="16893"/>
                    <a:pt x="16191" y="16267"/>
                    <a:pt x="14687" y="15765"/>
                  </a:cubicBezTo>
                  <a:cubicBezTo>
                    <a:pt x="13735" y="15465"/>
                    <a:pt x="12582" y="15740"/>
                    <a:pt x="11579" y="15440"/>
                  </a:cubicBezTo>
                  <a:cubicBezTo>
                    <a:pt x="10527" y="15114"/>
                    <a:pt x="9549" y="14512"/>
                    <a:pt x="8797" y="13710"/>
                  </a:cubicBezTo>
                  <a:cubicBezTo>
                    <a:pt x="7244" y="12081"/>
                    <a:pt x="6642" y="9625"/>
                    <a:pt x="7244" y="7470"/>
                  </a:cubicBezTo>
                  <a:lnTo>
                    <a:pt x="7244" y="7470"/>
                  </a:lnTo>
                  <a:cubicBezTo>
                    <a:pt x="6953" y="7760"/>
                    <a:pt x="6565" y="7887"/>
                    <a:pt x="6159" y="7887"/>
                  </a:cubicBezTo>
                  <a:cubicBezTo>
                    <a:pt x="5583" y="7887"/>
                    <a:pt x="4973" y="7631"/>
                    <a:pt x="4562" y="7219"/>
                  </a:cubicBezTo>
                  <a:cubicBezTo>
                    <a:pt x="3835" y="6517"/>
                    <a:pt x="3534" y="5515"/>
                    <a:pt x="3259" y="4562"/>
                  </a:cubicBezTo>
                  <a:cubicBezTo>
                    <a:pt x="2832" y="3034"/>
                    <a:pt x="2406" y="1530"/>
                    <a:pt x="1980" y="1"/>
                  </a:cubicBezTo>
                  <a:close/>
                </a:path>
              </a:pathLst>
            </a:custGeom>
            <a:solidFill>
              <a:srgbClr val="DF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38;p74"/>
            <p:cNvSpPr/>
            <p:nvPr/>
          </p:nvSpPr>
          <p:spPr>
            <a:xfrm flipH="1">
              <a:off x="5152898" y="3294180"/>
              <a:ext cx="405675" cy="413888"/>
            </a:xfrm>
            <a:custGeom>
              <a:avLst/>
              <a:gdLst/>
              <a:ahLst/>
              <a:cxnLst/>
              <a:rect l="l" t="t" r="r" b="b"/>
              <a:pathLst>
                <a:path w="27018" h="27565" extrusionOk="0">
                  <a:moveTo>
                    <a:pt x="1930" y="0"/>
                  </a:moveTo>
                  <a:lnTo>
                    <a:pt x="1930" y="0"/>
                  </a:lnTo>
                  <a:cubicBezTo>
                    <a:pt x="0" y="4662"/>
                    <a:pt x="75" y="10101"/>
                    <a:pt x="2131" y="14712"/>
                  </a:cubicBezTo>
                  <a:cubicBezTo>
                    <a:pt x="2757" y="16066"/>
                    <a:pt x="3509" y="17344"/>
                    <a:pt x="4311" y="18597"/>
                  </a:cubicBezTo>
                  <a:cubicBezTo>
                    <a:pt x="4988" y="19700"/>
                    <a:pt x="5690" y="20802"/>
                    <a:pt x="6492" y="21805"/>
                  </a:cubicBezTo>
                  <a:cubicBezTo>
                    <a:pt x="8421" y="24186"/>
                    <a:pt x="11028" y="26041"/>
                    <a:pt x="13960" y="26943"/>
                  </a:cubicBezTo>
                  <a:cubicBezTo>
                    <a:pt x="15397" y="27376"/>
                    <a:pt x="16880" y="27565"/>
                    <a:pt x="18376" y="27565"/>
                  </a:cubicBezTo>
                  <a:cubicBezTo>
                    <a:pt x="21290" y="27565"/>
                    <a:pt x="24252" y="26850"/>
                    <a:pt x="27018" y="25840"/>
                  </a:cubicBezTo>
                  <a:cubicBezTo>
                    <a:pt x="23785" y="25640"/>
                    <a:pt x="20627" y="25013"/>
                    <a:pt x="17469" y="24386"/>
                  </a:cubicBezTo>
                  <a:cubicBezTo>
                    <a:pt x="13785" y="23635"/>
                    <a:pt x="9825" y="22732"/>
                    <a:pt x="7394" y="19875"/>
                  </a:cubicBezTo>
                  <a:cubicBezTo>
                    <a:pt x="6191" y="18472"/>
                    <a:pt x="5514" y="16692"/>
                    <a:pt x="5113" y="14888"/>
                  </a:cubicBezTo>
                  <a:cubicBezTo>
                    <a:pt x="4737" y="13259"/>
                    <a:pt x="4862" y="11429"/>
                    <a:pt x="4085" y="9925"/>
                  </a:cubicBezTo>
                  <a:cubicBezTo>
                    <a:pt x="2406" y="6817"/>
                    <a:pt x="3208" y="3233"/>
                    <a:pt x="1930" y="0"/>
                  </a:cubicBezTo>
                  <a:close/>
                </a:path>
              </a:pathLst>
            </a:custGeom>
            <a:solidFill>
              <a:srgbClr val="B5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9;p74"/>
            <p:cNvSpPr/>
            <p:nvPr/>
          </p:nvSpPr>
          <p:spPr>
            <a:xfrm flipH="1">
              <a:off x="6785831" y="1292419"/>
              <a:ext cx="431651" cy="310105"/>
            </a:xfrm>
            <a:custGeom>
              <a:avLst/>
              <a:gdLst/>
              <a:ahLst/>
              <a:cxnLst/>
              <a:rect l="l" t="t" r="r" b="b"/>
              <a:pathLst>
                <a:path w="28748" h="20653" extrusionOk="0">
                  <a:moveTo>
                    <a:pt x="0" y="0"/>
                  </a:moveTo>
                  <a:lnTo>
                    <a:pt x="752" y="20652"/>
                  </a:lnTo>
                  <a:lnTo>
                    <a:pt x="28747" y="20452"/>
                  </a:lnTo>
                  <a:lnTo>
                    <a:pt x="20978" y="5314"/>
                  </a:lnTo>
                  <a:lnTo>
                    <a:pt x="8171" y="75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0;p74"/>
            <p:cNvSpPr/>
            <p:nvPr/>
          </p:nvSpPr>
          <p:spPr>
            <a:xfrm flipH="1">
              <a:off x="7119259" y="1292043"/>
              <a:ext cx="184399" cy="310480"/>
            </a:xfrm>
            <a:custGeom>
              <a:avLst/>
              <a:gdLst/>
              <a:ahLst/>
              <a:cxnLst/>
              <a:rect l="l" t="t" r="r" b="b"/>
              <a:pathLst>
                <a:path w="12281" h="20678" extrusionOk="0">
                  <a:moveTo>
                    <a:pt x="6140" y="0"/>
                  </a:moveTo>
                  <a:cubicBezTo>
                    <a:pt x="2757" y="0"/>
                    <a:pt x="0" y="4637"/>
                    <a:pt x="0" y="10351"/>
                  </a:cubicBezTo>
                  <a:cubicBezTo>
                    <a:pt x="0" y="16040"/>
                    <a:pt x="2757" y="20677"/>
                    <a:pt x="6140" y="20677"/>
                  </a:cubicBezTo>
                  <a:cubicBezTo>
                    <a:pt x="9524" y="20677"/>
                    <a:pt x="12281" y="16040"/>
                    <a:pt x="12281" y="10351"/>
                  </a:cubicBezTo>
                  <a:cubicBezTo>
                    <a:pt x="12281" y="4637"/>
                    <a:pt x="9524" y="0"/>
                    <a:pt x="6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1;p74"/>
            <p:cNvSpPr/>
            <p:nvPr/>
          </p:nvSpPr>
          <p:spPr>
            <a:xfrm flipH="1">
              <a:off x="7145219" y="1293170"/>
              <a:ext cx="133228" cy="276381"/>
            </a:xfrm>
            <a:custGeom>
              <a:avLst/>
              <a:gdLst/>
              <a:ahLst/>
              <a:cxnLst/>
              <a:rect l="l" t="t" r="r" b="b"/>
              <a:pathLst>
                <a:path w="8873" h="18407" extrusionOk="0">
                  <a:moveTo>
                    <a:pt x="3785" y="0"/>
                  </a:moveTo>
                  <a:lnTo>
                    <a:pt x="3785" y="0"/>
                  </a:lnTo>
                  <a:cubicBezTo>
                    <a:pt x="3183" y="301"/>
                    <a:pt x="2707" y="802"/>
                    <a:pt x="2306" y="1354"/>
                  </a:cubicBezTo>
                  <a:cubicBezTo>
                    <a:pt x="1930" y="1930"/>
                    <a:pt x="1629" y="2532"/>
                    <a:pt x="1354" y="3158"/>
                  </a:cubicBezTo>
                  <a:cubicBezTo>
                    <a:pt x="852" y="4411"/>
                    <a:pt x="502" y="5765"/>
                    <a:pt x="326" y="7093"/>
                  </a:cubicBezTo>
                  <a:cubicBezTo>
                    <a:pt x="0" y="9800"/>
                    <a:pt x="276" y="12582"/>
                    <a:pt x="1178" y="15188"/>
                  </a:cubicBezTo>
                  <a:cubicBezTo>
                    <a:pt x="1404" y="15840"/>
                    <a:pt x="1705" y="16492"/>
                    <a:pt x="2131" y="17093"/>
                  </a:cubicBezTo>
                  <a:cubicBezTo>
                    <a:pt x="2557" y="17670"/>
                    <a:pt x="3158" y="18196"/>
                    <a:pt x="3960" y="18371"/>
                  </a:cubicBezTo>
                  <a:cubicBezTo>
                    <a:pt x="4077" y="18395"/>
                    <a:pt x="4200" y="18406"/>
                    <a:pt x="4327" y="18406"/>
                  </a:cubicBezTo>
                  <a:cubicBezTo>
                    <a:pt x="4608" y="18406"/>
                    <a:pt x="4904" y="18350"/>
                    <a:pt x="5163" y="18246"/>
                  </a:cubicBezTo>
                  <a:cubicBezTo>
                    <a:pt x="5539" y="18096"/>
                    <a:pt x="5840" y="17845"/>
                    <a:pt x="6091" y="17595"/>
                  </a:cubicBezTo>
                  <a:cubicBezTo>
                    <a:pt x="6617" y="17118"/>
                    <a:pt x="7043" y="16517"/>
                    <a:pt x="7369" y="15890"/>
                  </a:cubicBezTo>
                  <a:cubicBezTo>
                    <a:pt x="8045" y="14662"/>
                    <a:pt x="8396" y="13284"/>
                    <a:pt x="8597" y="11930"/>
                  </a:cubicBezTo>
                  <a:cubicBezTo>
                    <a:pt x="8797" y="10577"/>
                    <a:pt x="8873" y="9198"/>
                    <a:pt x="8797" y="7820"/>
                  </a:cubicBezTo>
                  <a:cubicBezTo>
                    <a:pt x="8697" y="6442"/>
                    <a:pt x="8446" y="5038"/>
                    <a:pt x="7845" y="3760"/>
                  </a:cubicBezTo>
                  <a:cubicBezTo>
                    <a:pt x="7695" y="3434"/>
                    <a:pt x="7519" y="3108"/>
                    <a:pt x="7294" y="2807"/>
                  </a:cubicBezTo>
                  <a:cubicBezTo>
                    <a:pt x="7068" y="2507"/>
                    <a:pt x="6792" y="2231"/>
                    <a:pt x="6416" y="2031"/>
                  </a:cubicBezTo>
                  <a:cubicBezTo>
                    <a:pt x="6150" y="1888"/>
                    <a:pt x="5846" y="1822"/>
                    <a:pt x="5549" y="1822"/>
                  </a:cubicBezTo>
                  <a:cubicBezTo>
                    <a:pt x="5426" y="1822"/>
                    <a:pt x="5305" y="1833"/>
                    <a:pt x="5188" y="1855"/>
                  </a:cubicBezTo>
                  <a:cubicBezTo>
                    <a:pt x="4787" y="1930"/>
                    <a:pt x="4411" y="2106"/>
                    <a:pt x="4111" y="2356"/>
                  </a:cubicBezTo>
                  <a:cubicBezTo>
                    <a:pt x="3484" y="2833"/>
                    <a:pt x="3108" y="3484"/>
                    <a:pt x="2832" y="4136"/>
                  </a:cubicBezTo>
                  <a:cubicBezTo>
                    <a:pt x="2557" y="4787"/>
                    <a:pt x="2381" y="5464"/>
                    <a:pt x="2231" y="6141"/>
                  </a:cubicBezTo>
                  <a:cubicBezTo>
                    <a:pt x="1980" y="7494"/>
                    <a:pt x="1955" y="8898"/>
                    <a:pt x="2131" y="10276"/>
                  </a:cubicBezTo>
                  <a:cubicBezTo>
                    <a:pt x="2206" y="10953"/>
                    <a:pt x="2356" y="11630"/>
                    <a:pt x="2532" y="12281"/>
                  </a:cubicBezTo>
                  <a:cubicBezTo>
                    <a:pt x="2632" y="12632"/>
                    <a:pt x="2732" y="12958"/>
                    <a:pt x="2857" y="13259"/>
                  </a:cubicBezTo>
                  <a:cubicBezTo>
                    <a:pt x="2983" y="13584"/>
                    <a:pt x="3133" y="13935"/>
                    <a:pt x="3359" y="14236"/>
                  </a:cubicBezTo>
                  <a:cubicBezTo>
                    <a:pt x="3484" y="14386"/>
                    <a:pt x="3659" y="14537"/>
                    <a:pt x="3885" y="14612"/>
                  </a:cubicBezTo>
                  <a:cubicBezTo>
                    <a:pt x="3990" y="14659"/>
                    <a:pt x="4100" y="14678"/>
                    <a:pt x="4208" y="14678"/>
                  </a:cubicBezTo>
                  <a:cubicBezTo>
                    <a:pt x="4333" y="14678"/>
                    <a:pt x="4454" y="14652"/>
                    <a:pt x="4562" y="14612"/>
                  </a:cubicBezTo>
                  <a:cubicBezTo>
                    <a:pt x="4963" y="14437"/>
                    <a:pt x="5213" y="14111"/>
                    <a:pt x="5364" y="13785"/>
                  </a:cubicBezTo>
                  <a:cubicBezTo>
                    <a:pt x="5690" y="13133"/>
                    <a:pt x="5815" y="12432"/>
                    <a:pt x="5865" y="11755"/>
                  </a:cubicBezTo>
                  <a:cubicBezTo>
                    <a:pt x="5940" y="11078"/>
                    <a:pt x="5940" y="10402"/>
                    <a:pt x="5940" y="9725"/>
                  </a:cubicBezTo>
                  <a:cubicBezTo>
                    <a:pt x="5940" y="9048"/>
                    <a:pt x="5915" y="8371"/>
                    <a:pt x="5815" y="7695"/>
                  </a:cubicBezTo>
                  <a:cubicBezTo>
                    <a:pt x="5740" y="7018"/>
                    <a:pt x="5589" y="6341"/>
                    <a:pt x="5289" y="5715"/>
                  </a:cubicBezTo>
                  <a:cubicBezTo>
                    <a:pt x="4963" y="5113"/>
                    <a:pt x="4512" y="4537"/>
                    <a:pt x="3885" y="4311"/>
                  </a:cubicBezTo>
                  <a:lnTo>
                    <a:pt x="3885" y="4311"/>
                  </a:lnTo>
                  <a:cubicBezTo>
                    <a:pt x="4512" y="4587"/>
                    <a:pt x="4913" y="5163"/>
                    <a:pt x="5163" y="5765"/>
                  </a:cubicBezTo>
                  <a:cubicBezTo>
                    <a:pt x="5439" y="6391"/>
                    <a:pt x="5564" y="7043"/>
                    <a:pt x="5614" y="7720"/>
                  </a:cubicBezTo>
                  <a:cubicBezTo>
                    <a:pt x="5664" y="8371"/>
                    <a:pt x="5639" y="9048"/>
                    <a:pt x="5614" y="9725"/>
                  </a:cubicBezTo>
                  <a:cubicBezTo>
                    <a:pt x="5589" y="10376"/>
                    <a:pt x="5564" y="11053"/>
                    <a:pt x="5464" y="11705"/>
                  </a:cubicBezTo>
                  <a:cubicBezTo>
                    <a:pt x="5389" y="12356"/>
                    <a:pt x="5238" y="13033"/>
                    <a:pt x="4963" y="13559"/>
                  </a:cubicBezTo>
                  <a:cubicBezTo>
                    <a:pt x="4812" y="13835"/>
                    <a:pt x="4612" y="14061"/>
                    <a:pt x="4386" y="14136"/>
                  </a:cubicBezTo>
                  <a:cubicBezTo>
                    <a:pt x="4324" y="14155"/>
                    <a:pt x="4266" y="14164"/>
                    <a:pt x="4211" y="14164"/>
                  </a:cubicBezTo>
                  <a:cubicBezTo>
                    <a:pt x="4048" y="14164"/>
                    <a:pt x="3916" y="14079"/>
                    <a:pt x="3785" y="13910"/>
                  </a:cubicBezTo>
                  <a:cubicBezTo>
                    <a:pt x="3609" y="13685"/>
                    <a:pt x="3484" y="13384"/>
                    <a:pt x="3384" y="13083"/>
                  </a:cubicBezTo>
                  <a:cubicBezTo>
                    <a:pt x="3284" y="12757"/>
                    <a:pt x="3183" y="12457"/>
                    <a:pt x="3108" y="12131"/>
                  </a:cubicBezTo>
                  <a:cubicBezTo>
                    <a:pt x="2933" y="11504"/>
                    <a:pt x="2832" y="10853"/>
                    <a:pt x="2757" y="10201"/>
                  </a:cubicBezTo>
                  <a:cubicBezTo>
                    <a:pt x="2632" y="8873"/>
                    <a:pt x="2707" y="7569"/>
                    <a:pt x="2958" y="6266"/>
                  </a:cubicBezTo>
                  <a:cubicBezTo>
                    <a:pt x="3083" y="5640"/>
                    <a:pt x="3258" y="4988"/>
                    <a:pt x="3509" y="4411"/>
                  </a:cubicBezTo>
                  <a:cubicBezTo>
                    <a:pt x="3760" y="3835"/>
                    <a:pt x="4111" y="3284"/>
                    <a:pt x="4562" y="2958"/>
                  </a:cubicBezTo>
                  <a:cubicBezTo>
                    <a:pt x="4867" y="2733"/>
                    <a:pt x="5213" y="2601"/>
                    <a:pt x="5541" y="2601"/>
                  </a:cubicBezTo>
                  <a:cubicBezTo>
                    <a:pt x="5725" y="2601"/>
                    <a:pt x="5903" y="2642"/>
                    <a:pt x="6065" y="2732"/>
                  </a:cubicBezTo>
                  <a:cubicBezTo>
                    <a:pt x="6517" y="2958"/>
                    <a:pt x="6868" y="3509"/>
                    <a:pt x="7118" y="4086"/>
                  </a:cubicBezTo>
                  <a:cubicBezTo>
                    <a:pt x="7644" y="5264"/>
                    <a:pt x="7870" y="6567"/>
                    <a:pt x="7945" y="7870"/>
                  </a:cubicBezTo>
                  <a:cubicBezTo>
                    <a:pt x="8045" y="9173"/>
                    <a:pt x="7995" y="10527"/>
                    <a:pt x="7820" y="11805"/>
                  </a:cubicBezTo>
                  <a:cubicBezTo>
                    <a:pt x="7644" y="13108"/>
                    <a:pt x="7294" y="14412"/>
                    <a:pt x="6717" y="15539"/>
                  </a:cubicBezTo>
                  <a:cubicBezTo>
                    <a:pt x="6416" y="16116"/>
                    <a:pt x="6040" y="16642"/>
                    <a:pt x="5589" y="17068"/>
                  </a:cubicBezTo>
                  <a:cubicBezTo>
                    <a:pt x="5364" y="17294"/>
                    <a:pt x="5113" y="17469"/>
                    <a:pt x="4862" y="17569"/>
                  </a:cubicBezTo>
                  <a:cubicBezTo>
                    <a:pt x="4712" y="17636"/>
                    <a:pt x="4539" y="17670"/>
                    <a:pt x="4359" y="17670"/>
                  </a:cubicBezTo>
                  <a:cubicBezTo>
                    <a:pt x="4269" y="17670"/>
                    <a:pt x="4177" y="17661"/>
                    <a:pt x="4086" y="17645"/>
                  </a:cubicBezTo>
                  <a:cubicBezTo>
                    <a:pt x="3559" y="17544"/>
                    <a:pt x="3058" y="17143"/>
                    <a:pt x="2682" y="16667"/>
                  </a:cubicBezTo>
                  <a:cubicBezTo>
                    <a:pt x="2306" y="16166"/>
                    <a:pt x="2005" y="15590"/>
                    <a:pt x="1780" y="14988"/>
                  </a:cubicBezTo>
                  <a:cubicBezTo>
                    <a:pt x="852" y="12507"/>
                    <a:pt x="502" y="9800"/>
                    <a:pt x="727" y="7143"/>
                  </a:cubicBezTo>
                  <a:cubicBezTo>
                    <a:pt x="852" y="5815"/>
                    <a:pt x="1103" y="4512"/>
                    <a:pt x="1579" y="3234"/>
                  </a:cubicBezTo>
                  <a:cubicBezTo>
                    <a:pt x="1805" y="2607"/>
                    <a:pt x="2055" y="2005"/>
                    <a:pt x="2406" y="1429"/>
                  </a:cubicBezTo>
                  <a:cubicBezTo>
                    <a:pt x="2757" y="853"/>
                    <a:pt x="3208" y="326"/>
                    <a:pt x="3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2;p74"/>
            <p:cNvSpPr/>
            <p:nvPr/>
          </p:nvSpPr>
          <p:spPr>
            <a:xfrm flipH="1">
              <a:off x="5066058" y="1276352"/>
              <a:ext cx="2151424" cy="2674006"/>
            </a:xfrm>
            <a:custGeom>
              <a:avLst/>
              <a:gdLst/>
              <a:ahLst/>
              <a:cxnLst/>
              <a:rect l="l" t="t" r="r" b="b"/>
              <a:pathLst>
                <a:path w="143285" h="178089" extrusionOk="0">
                  <a:moveTo>
                    <a:pt x="1" y="1070"/>
                  </a:moveTo>
                  <a:cubicBezTo>
                    <a:pt x="1" y="1070"/>
                    <a:pt x="0" y="1070"/>
                    <a:pt x="0" y="1070"/>
                  </a:cubicBezTo>
                  <a:cubicBezTo>
                    <a:pt x="0" y="1070"/>
                    <a:pt x="1" y="1070"/>
                    <a:pt x="1" y="1070"/>
                  </a:cubicBezTo>
                  <a:close/>
                  <a:moveTo>
                    <a:pt x="113479" y="1"/>
                  </a:moveTo>
                  <a:cubicBezTo>
                    <a:pt x="112850" y="1"/>
                    <a:pt x="112240" y="9"/>
                    <a:pt x="111655" y="18"/>
                  </a:cubicBezTo>
                  <a:cubicBezTo>
                    <a:pt x="110803" y="43"/>
                    <a:pt x="110001" y="43"/>
                    <a:pt x="109274" y="43"/>
                  </a:cubicBezTo>
                  <a:cubicBezTo>
                    <a:pt x="108784" y="34"/>
                    <a:pt x="107959" y="29"/>
                    <a:pt x="106842" y="29"/>
                  </a:cubicBezTo>
                  <a:cubicBezTo>
                    <a:pt x="89357" y="29"/>
                    <a:pt x="221" y="1068"/>
                    <a:pt x="1" y="1070"/>
                  </a:cubicBezTo>
                  <a:lnTo>
                    <a:pt x="1" y="1070"/>
                  </a:lnTo>
                  <a:cubicBezTo>
                    <a:pt x="2" y="1070"/>
                    <a:pt x="7" y="1070"/>
                    <a:pt x="16" y="1070"/>
                  </a:cubicBezTo>
                  <a:cubicBezTo>
                    <a:pt x="588" y="1070"/>
                    <a:pt x="17295" y="1288"/>
                    <a:pt x="18823" y="26710"/>
                  </a:cubicBezTo>
                  <a:cubicBezTo>
                    <a:pt x="19224" y="33627"/>
                    <a:pt x="18472" y="42925"/>
                    <a:pt x="17219" y="53452"/>
                  </a:cubicBezTo>
                  <a:lnTo>
                    <a:pt x="23259" y="55607"/>
                  </a:lnTo>
                  <a:lnTo>
                    <a:pt x="16767" y="57136"/>
                  </a:lnTo>
                  <a:cubicBezTo>
                    <a:pt x="16667" y="57938"/>
                    <a:pt x="16567" y="58715"/>
                    <a:pt x="16467" y="59517"/>
                  </a:cubicBezTo>
                  <a:lnTo>
                    <a:pt x="20702" y="60369"/>
                  </a:lnTo>
                  <a:lnTo>
                    <a:pt x="16166" y="61747"/>
                  </a:lnTo>
                  <a:cubicBezTo>
                    <a:pt x="14236" y="76133"/>
                    <a:pt x="11730" y="92048"/>
                    <a:pt x="10051" y="106860"/>
                  </a:cubicBezTo>
                  <a:lnTo>
                    <a:pt x="14361" y="108414"/>
                  </a:lnTo>
                  <a:lnTo>
                    <a:pt x="9750" y="109492"/>
                  </a:lnTo>
                  <a:cubicBezTo>
                    <a:pt x="9650" y="110570"/>
                    <a:pt x="9524" y="111647"/>
                    <a:pt x="9424" y="112700"/>
                  </a:cubicBezTo>
                  <a:lnTo>
                    <a:pt x="11805" y="113176"/>
                  </a:lnTo>
                  <a:lnTo>
                    <a:pt x="9299" y="113928"/>
                  </a:lnTo>
                  <a:cubicBezTo>
                    <a:pt x="7745" y="130520"/>
                    <a:pt x="7569" y="145081"/>
                    <a:pt x="11003" y="153653"/>
                  </a:cubicBezTo>
                  <a:cubicBezTo>
                    <a:pt x="20778" y="178089"/>
                    <a:pt x="40928" y="177387"/>
                    <a:pt x="49023" y="177713"/>
                  </a:cubicBezTo>
                  <a:lnTo>
                    <a:pt x="143284" y="168966"/>
                  </a:lnTo>
                  <a:cubicBezTo>
                    <a:pt x="133259" y="166735"/>
                    <a:pt x="128096" y="157913"/>
                    <a:pt x="125891" y="145633"/>
                  </a:cubicBezTo>
                  <a:lnTo>
                    <a:pt x="120903" y="144028"/>
                  </a:lnTo>
                  <a:lnTo>
                    <a:pt x="125440" y="142750"/>
                  </a:lnTo>
                  <a:cubicBezTo>
                    <a:pt x="125314" y="141898"/>
                    <a:pt x="125214" y="141046"/>
                    <a:pt x="125114" y="140169"/>
                  </a:cubicBezTo>
                  <a:lnTo>
                    <a:pt x="121530" y="139567"/>
                  </a:lnTo>
                  <a:lnTo>
                    <a:pt x="124913" y="138038"/>
                  </a:lnTo>
                  <a:cubicBezTo>
                    <a:pt x="122758" y="111697"/>
                    <a:pt x="130427" y="74404"/>
                    <a:pt x="134137" y="48589"/>
                  </a:cubicBezTo>
                  <a:lnTo>
                    <a:pt x="128222" y="46710"/>
                  </a:lnTo>
                  <a:lnTo>
                    <a:pt x="134663" y="44880"/>
                  </a:lnTo>
                  <a:cubicBezTo>
                    <a:pt x="134738" y="44329"/>
                    <a:pt x="134813" y="43777"/>
                    <a:pt x="134888" y="43251"/>
                  </a:cubicBezTo>
                  <a:lnTo>
                    <a:pt x="128848" y="42248"/>
                  </a:lnTo>
                  <a:lnTo>
                    <a:pt x="135340" y="39316"/>
                  </a:lnTo>
                  <a:cubicBezTo>
                    <a:pt x="135891" y="34329"/>
                    <a:pt x="136167" y="30043"/>
                    <a:pt x="135991" y="26710"/>
                  </a:cubicBezTo>
                  <a:cubicBezTo>
                    <a:pt x="134752" y="1601"/>
                    <a:pt x="122217" y="1"/>
                    <a:pt x="1134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43;p74"/>
            <p:cNvSpPr/>
            <p:nvPr/>
          </p:nvSpPr>
          <p:spPr>
            <a:xfrm flipH="1">
              <a:off x="5034419" y="3563926"/>
              <a:ext cx="1630974" cy="405345"/>
            </a:xfrm>
            <a:custGeom>
              <a:avLst/>
              <a:gdLst/>
              <a:ahLst/>
              <a:cxnLst/>
              <a:rect l="l" t="t" r="r" b="b"/>
              <a:pathLst>
                <a:path w="108623" h="26996" extrusionOk="0">
                  <a:moveTo>
                    <a:pt x="99398" y="1"/>
                  </a:moveTo>
                  <a:cubicBezTo>
                    <a:pt x="91054" y="1"/>
                    <a:pt x="72224" y="2401"/>
                    <a:pt x="54813" y="3365"/>
                  </a:cubicBezTo>
                  <a:cubicBezTo>
                    <a:pt x="48407" y="3727"/>
                    <a:pt x="41167" y="3852"/>
                    <a:pt x="34209" y="3852"/>
                  </a:cubicBezTo>
                  <a:cubicBezTo>
                    <a:pt x="18517" y="3852"/>
                    <a:pt x="4261" y="3214"/>
                    <a:pt x="4261" y="3214"/>
                  </a:cubicBezTo>
                  <a:lnTo>
                    <a:pt x="1" y="24267"/>
                  </a:lnTo>
                  <a:cubicBezTo>
                    <a:pt x="1" y="24267"/>
                    <a:pt x="17345" y="26995"/>
                    <a:pt x="40051" y="26995"/>
                  </a:cubicBezTo>
                  <a:cubicBezTo>
                    <a:pt x="47813" y="26995"/>
                    <a:pt x="56201" y="26677"/>
                    <a:pt x="64738" y="25821"/>
                  </a:cubicBezTo>
                  <a:cubicBezTo>
                    <a:pt x="98247" y="22463"/>
                    <a:pt x="103761" y="20558"/>
                    <a:pt x="106091" y="18954"/>
                  </a:cubicBezTo>
                  <a:cubicBezTo>
                    <a:pt x="107219" y="18177"/>
                    <a:pt x="108623" y="14242"/>
                    <a:pt x="108172" y="10006"/>
                  </a:cubicBezTo>
                  <a:cubicBezTo>
                    <a:pt x="107695" y="5645"/>
                    <a:pt x="105314" y="984"/>
                    <a:pt x="103009" y="307"/>
                  </a:cubicBezTo>
                  <a:cubicBezTo>
                    <a:pt x="102269" y="93"/>
                    <a:pt x="101035" y="1"/>
                    <a:pt x="99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44;p74"/>
            <p:cNvSpPr/>
            <p:nvPr/>
          </p:nvSpPr>
          <p:spPr>
            <a:xfrm flipH="1">
              <a:off x="6522380" y="3615521"/>
              <a:ext cx="220165" cy="314264"/>
            </a:xfrm>
            <a:custGeom>
              <a:avLst/>
              <a:gdLst/>
              <a:ahLst/>
              <a:cxnLst/>
              <a:rect l="l" t="t" r="r" b="b"/>
              <a:pathLst>
                <a:path w="14663" h="20930" extrusionOk="0">
                  <a:moveTo>
                    <a:pt x="8657" y="1"/>
                  </a:moveTo>
                  <a:cubicBezTo>
                    <a:pt x="5498" y="1"/>
                    <a:pt x="2245" y="3896"/>
                    <a:pt x="1179" y="9227"/>
                  </a:cubicBezTo>
                  <a:cubicBezTo>
                    <a:pt x="1" y="14966"/>
                    <a:pt x="1830" y="20179"/>
                    <a:pt x="5239" y="20856"/>
                  </a:cubicBezTo>
                  <a:cubicBezTo>
                    <a:pt x="5487" y="20905"/>
                    <a:pt x="5736" y="20929"/>
                    <a:pt x="5986" y="20929"/>
                  </a:cubicBezTo>
                  <a:cubicBezTo>
                    <a:pt x="9170" y="20929"/>
                    <a:pt x="12417" y="17030"/>
                    <a:pt x="13510" y="11708"/>
                  </a:cubicBezTo>
                  <a:cubicBezTo>
                    <a:pt x="14662" y="5969"/>
                    <a:pt x="12833" y="756"/>
                    <a:pt x="9424" y="79"/>
                  </a:cubicBezTo>
                  <a:cubicBezTo>
                    <a:pt x="9170" y="26"/>
                    <a:pt x="8914" y="1"/>
                    <a:pt x="8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45;p74"/>
            <p:cNvSpPr/>
            <p:nvPr/>
          </p:nvSpPr>
          <p:spPr>
            <a:xfrm flipH="1">
              <a:off x="6556627" y="3615191"/>
              <a:ext cx="145646" cy="280510"/>
            </a:xfrm>
            <a:custGeom>
              <a:avLst/>
              <a:gdLst/>
              <a:ahLst/>
              <a:cxnLst/>
              <a:rect l="l" t="t" r="r" b="b"/>
              <a:pathLst>
                <a:path w="9700" h="18682" extrusionOk="0">
                  <a:moveTo>
                    <a:pt x="6066" y="1"/>
                  </a:moveTo>
                  <a:lnTo>
                    <a:pt x="6066" y="1"/>
                  </a:lnTo>
                  <a:cubicBezTo>
                    <a:pt x="5389" y="201"/>
                    <a:pt x="4787" y="627"/>
                    <a:pt x="4286" y="1104"/>
                  </a:cubicBezTo>
                  <a:cubicBezTo>
                    <a:pt x="3785" y="1580"/>
                    <a:pt x="3359" y="2131"/>
                    <a:pt x="2983" y="2708"/>
                  </a:cubicBezTo>
                  <a:cubicBezTo>
                    <a:pt x="2206" y="3861"/>
                    <a:pt x="1604" y="5139"/>
                    <a:pt x="1153" y="6467"/>
                  </a:cubicBezTo>
                  <a:cubicBezTo>
                    <a:pt x="276" y="9124"/>
                    <a:pt x="0" y="11981"/>
                    <a:pt x="351" y="14763"/>
                  </a:cubicBezTo>
                  <a:cubicBezTo>
                    <a:pt x="452" y="15465"/>
                    <a:pt x="602" y="16191"/>
                    <a:pt x="928" y="16868"/>
                  </a:cubicBezTo>
                  <a:cubicBezTo>
                    <a:pt x="1229" y="17520"/>
                    <a:pt x="1755" y="18171"/>
                    <a:pt x="2507" y="18497"/>
                  </a:cubicBezTo>
                  <a:cubicBezTo>
                    <a:pt x="2770" y="18620"/>
                    <a:pt x="3058" y="18681"/>
                    <a:pt x="3353" y="18681"/>
                  </a:cubicBezTo>
                  <a:cubicBezTo>
                    <a:pt x="3479" y="18681"/>
                    <a:pt x="3607" y="18670"/>
                    <a:pt x="3735" y="18648"/>
                  </a:cubicBezTo>
                  <a:cubicBezTo>
                    <a:pt x="4136" y="18547"/>
                    <a:pt x="4487" y="18372"/>
                    <a:pt x="4787" y="18171"/>
                  </a:cubicBezTo>
                  <a:cubicBezTo>
                    <a:pt x="5414" y="17795"/>
                    <a:pt x="5965" y="17294"/>
                    <a:pt x="6442" y="16743"/>
                  </a:cubicBezTo>
                  <a:cubicBezTo>
                    <a:pt x="7344" y="15615"/>
                    <a:pt x="7995" y="14312"/>
                    <a:pt x="8472" y="12983"/>
                  </a:cubicBezTo>
                  <a:cubicBezTo>
                    <a:pt x="8948" y="11655"/>
                    <a:pt x="9299" y="10302"/>
                    <a:pt x="9499" y="8898"/>
                  </a:cubicBezTo>
                  <a:cubicBezTo>
                    <a:pt x="9675" y="7495"/>
                    <a:pt x="9700" y="6041"/>
                    <a:pt x="9374" y="4637"/>
                  </a:cubicBezTo>
                  <a:cubicBezTo>
                    <a:pt x="9299" y="4262"/>
                    <a:pt x="9173" y="3911"/>
                    <a:pt x="9023" y="3560"/>
                  </a:cubicBezTo>
                  <a:cubicBezTo>
                    <a:pt x="8848" y="3209"/>
                    <a:pt x="8622" y="2883"/>
                    <a:pt x="8271" y="2607"/>
                  </a:cubicBezTo>
                  <a:cubicBezTo>
                    <a:pt x="7945" y="2332"/>
                    <a:pt x="7494" y="2181"/>
                    <a:pt x="7093" y="2181"/>
                  </a:cubicBezTo>
                  <a:cubicBezTo>
                    <a:pt x="6667" y="2181"/>
                    <a:pt x="6266" y="2282"/>
                    <a:pt x="5915" y="2457"/>
                  </a:cubicBezTo>
                  <a:cubicBezTo>
                    <a:pt x="5188" y="2808"/>
                    <a:pt x="4687" y="3384"/>
                    <a:pt x="4261" y="3986"/>
                  </a:cubicBezTo>
                  <a:cubicBezTo>
                    <a:pt x="3860" y="4587"/>
                    <a:pt x="3534" y="5214"/>
                    <a:pt x="3259" y="5891"/>
                  </a:cubicBezTo>
                  <a:cubicBezTo>
                    <a:pt x="2732" y="7194"/>
                    <a:pt x="2406" y="8597"/>
                    <a:pt x="2306" y="10001"/>
                  </a:cubicBezTo>
                  <a:cubicBezTo>
                    <a:pt x="2256" y="10703"/>
                    <a:pt x="2256" y="11430"/>
                    <a:pt x="2306" y="12131"/>
                  </a:cubicBezTo>
                  <a:cubicBezTo>
                    <a:pt x="2331" y="12482"/>
                    <a:pt x="2381" y="12833"/>
                    <a:pt x="2457" y="13184"/>
                  </a:cubicBezTo>
                  <a:cubicBezTo>
                    <a:pt x="2507" y="13535"/>
                    <a:pt x="2582" y="13886"/>
                    <a:pt x="2757" y="14262"/>
                  </a:cubicBezTo>
                  <a:cubicBezTo>
                    <a:pt x="2858" y="14437"/>
                    <a:pt x="2983" y="14612"/>
                    <a:pt x="3183" y="14738"/>
                  </a:cubicBezTo>
                  <a:cubicBezTo>
                    <a:pt x="3339" y="14835"/>
                    <a:pt x="3524" y="14872"/>
                    <a:pt x="3705" y="14872"/>
                  </a:cubicBezTo>
                  <a:cubicBezTo>
                    <a:pt x="3757" y="14872"/>
                    <a:pt x="3809" y="14869"/>
                    <a:pt x="3860" y="14863"/>
                  </a:cubicBezTo>
                  <a:cubicBezTo>
                    <a:pt x="4286" y="14788"/>
                    <a:pt x="4612" y="14487"/>
                    <a:pt x="4838" y="14211"/>
                  </a:cubicBezTo>
                  <a:cubicBezTo>
                    <a:pt x="5314" y="13610"/>
                    <a:pt x="5564" y="12933"/>
                    <a:pt x="5765" y="12257"/>
                  </a:cubicBezTo>
                  <a:cubicBezTo>
                    <a:pt x="5965" y="11580"/>
                    <a:pt x="6116" y="10903"/>
                    <a:pt x="6241" y="10226"/>
                  </a:cubicBezTo>
                  <a:cubicBezTo>
                    <a:pt x="6366" y="9550"/>
                    <a:pt x="6492" y="8873"/>
                    <a:pt x="6542" y="8171"/>
                  </a:cubicBezTo>
                  <a:cubicBezTo>
                    <a:pt x="6592" y="7470"/>
                    <a:pt x="6567" y="6768"/>
                    <a:pt x="6391" y="6066"/>
                  </a:cubicBezTo>
                  <a:cubicBezTo>
                    <a:pt x="6216" y="5414"/>
                    <a:pt x="5865" y="4738"/>
                    <a:pt x="5264" y="4362"/>
                  </a:cubicBezTo>
                  <a:lnTo>
                    <a:pt x="5264" y="4362"/>
                  </a:lnTo>
                  <a:cubicBezTo>
                    <a:pt x="5840" y="4763"/>
                    <a:pt x="6141" y="5439"/>
                    <a:pt x="6266" y="6116"/>
                  </a:cubicBezTo>
                  <a:cubicBezTo>
                    <a:pt x="6417" y="6768"/>
                    <a:pt x="6417" y="7470"/>
                    <a:pt x="6316" y="8146"/>
                  </a:cubicBezTo>
                  <a:cubicBezTo>
                    <a:pt x="6241" y="8823"/>
                    <a:pt x="6091" y="9500"/>
                    <a:pt x="5940" y="10151"/>
                  </a:cubicBezTo>
                  <a:cubicBezTo>
                    <a:pt x="5765" y="10828"/>
                    <a:pt x="5589" y="11505"/>
                    <a:pt x="5389" y="12131"/>
                  </a:cubicBezTo>
                  <a:cubicBezTo>
                    <a:pt x="5163" y="12783"/>
                    <a:pt x="4888" y="13409"/>
                    <a:pt x="4487" y="13911"/>
                  </a:cubicBezTo>
                  <a:cubicBezTo>
                    <a:pt x="4286" y="14136"/>
                    <a:pt x="4036" y="14337"/>
                    <a:pt x="3785" y="14362"/>
                  </a:cubicBezTo>
                  <a:cubicBezTo>
                    <a:pt x="3749" y="14369"/>
                    <a:pt x="3714" y="14373"/>
                    <a:pt x="3681" y="14373"/>
                  </a:cubicBezTo>
                  <a:cubicBezTo>
                    <a:pt x="3485" y="14373"/>
                    <a:pt x="3341" y="14247"/>
                    <a:pt x="3234" y="14011"/>
                  </a:cubicBezTo>
                  <a:cubicBezTo>
                    <a:pt x="3108" y="13760"/>
                    <a:pt x="3033" y="13435"/>
                    <a:pt x="3008" y="13084"/>
                  </a:cubicBezTo>
                  <a:cubicBezTo>
                    <a:pt x="2958" y="12758"/>
                    <a:pt x="2908" y="12432"/>
                    <a:pt x="2908" y="12081"/>
                  </a:cubicBezTo>
                  <a:cubicBezTo>
                    <a:pt x="2858" y="11404"/>
                    <a:pt x="2883" y="10728"/>
                    <a:pt x="2958" y="10051"/>
                  </a:cubicBezTo>
                  <a:cubicBezTo>
                    <a:pt x="3083" y="8723"/>
                    <a:pt x="3409" y="7394"/>
                    <a:pt x="3935" y="6166"/>
                  </a:cubicBezTo>
                  <a:cubicBezTo>
                    <a:pt x="4186" y="5540"/>
                    <a:pt x="4487" y="4938"/>
                    <a:pt x="4863" y="4412"/>
                  </a:cubicBezTo>
                  <a:cubicBezTo>
                    <a:pt x="5239" y="3886"/>
                    <a:pt x="5715" y="3384"/>
                    <a:pt x="6241" y="3134"/>
                  </a:cubicBezTo>
                  <a:cubicBezTo>
                    <a:pt x="6487" y="3017"/>
                    <a:pt x="6755" y="2954"/>
                    <a:pt x="7011" y="2954"/>
                  </a:cubicBezTo>
                  <a:cubicBezTo>
                    <a:pt x="7304" y="2954"/>
                    <a:pt x="7581" y="3035"/>
                    <a:pt x="7795" y="3209"/>
                  </a:cubicBezTo>
                  <a:cubicBezTo>
                    <a:pt x="8221" y="3560"/>
                    <a:pt x="8447" y="4186"/>
                    <a:pt x="8597" y="4813"/>
                  </a:cubicBezTo>
                  <a:cubicBezTo>
                    <a:pt x="8873" y="6091"/>
                    <a:pt x="8848" y="7445"/>
                    <a:pt x="8672" y="8773"/>
                  </a:cubicBezTo>
                  <a:cubicBezTo>
                    <a:pt x="8472" y="10126"/>
                    <a:pt x="8171" y="11455"/>
                    <a:pt x="7720" y="12733"/>
                  </a:cubicBezTo>
                  <a:cubicBezTo>
                    <a:pt x="7269" y="13986"/>
                    <a:pt x="6667" y="15214"/>
                    <a:pt x="5840" y="16242"/>
                  </a:cubicBezTo>
                  <a:cubicBezTo>
                    <a:pt x="5439" y="16768"/>
                    <a:pt x="4938" y="17219"/>
                    <a:pt x="4411" y="17545"/>
                  </a:cubicBezTo>
                  <a:cubicBezTo>
                    <a:pt x="4136" y="17720"/>
                    <a:pt x="3860" y="17871"/>
                    <a:pt x="3584" y="17921"/>
                  </a:cubicBezTo>
                  <a:cubicBezTo>
                    <a:pt x="3493" y="17937"/>
                    <a:pt x="3401" y="17946"/>
                    <a:pt x="3310" y="17946"/>
                  </a:cubicBezTo>
                  <a:cubicBezTo>
                    <a:pt x="3128" y="17946"/>
                    <a:pt x="2949" y="17912"/>
                    <a:pt x="2782" y="17846"/>
                  </a:cubicBezTo>
                  <a:cubicBezTo>
                    <a:pt x="2256" y="17620"/>
                    <a:pt x="1830" y="17119"/>
                    <a:pt x="1554" y="16567"/>
                  </a:cubicBezTo>
                  <a:cubicBezTo>
                    <a:pt x="1279" y="15991"/>
                    <a:pt x="1103" y="15339"/>
                    <a:pt x="978" y="14663"/>
                  </a:cubicBezTo>
                  <a:cubicBezTo>
                    <a:pt x="552" y="12006"/>
                    <a:pt x="752" y="9199"/>
                    <a:pt x="1529" y="6592"/>
                  </a:cubicBezTo>
                  <a:cubicBezTo>
                    <a:pt x="1930" y="5289"/>
                    <a:pt x="2457" y="4011"/>
                    <a:pt x="3158" y="2833"/>
                  </a:cubicBezTo>
                  <a:cubicBezTo>
                    <a:pt x="3509" y="2257"/>
                    <a:pt x="3910" y="1680"/>
                    <a:pt x="4386" y="1179"/>
                  </a:cubicBezTo>
                  <a:cubicBezTo>
                    <a:pt x="4863" y="678"/>
                    <a:pt x="5389" y="226"/>
                    <a:pt x="6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46;p74"/>
            <p:cNvSpPr/>
            <p:nvPr/>
          </p:nvSpPr>
          <p:spPr>
            <a:xfrm flipH="1">
              <a:off x="5382813" y="3004778"/>
              <a:ext cx="12808" cy="298798"/>
            </a:xfrm>
            <a:custGeom>
              <a:avLst/>
              <a:gdLst/>
              <a:ahLst/>
              <a:cxnLst/>
              <a:rect l="l" t="t" r="r" b="b"/>
              <a:pathLst>
                <a:path w="853" h="19900" extrusionOk="0">
                  <a:moveTo>
                    <a:pt x="777" y="0"/>
                  </a:moveTo>
                  <a:cubicBezTo>
                    <a:pt x="502" y="1654"/>
                    <a:pt x="326" y="3308"/>
                    <a:pt x="201" y="4962"/>
                  </a:cubicBezTo>
                  <a:cubicBezTo>
                    <a:pt x="76" y="6617"/>
                    <a:pt x="0" y="8296"/>
                    <a:pt x="0" y="9950"/>
                  </a:cubicBezTo>
                  <a:cubicBezTo>
                    <a:pt x="0" y="11604"/>
                    <a:pt x="26" y="13283"/>
                    <a:pt x="126" y="14937"/>
                  </a:cubicBezTo>
                  <a:cubicBezTo>
                    <a:pt x="251" y="16592"/>
                    <a:pt x="401" y="18246"/>
                    <a:pt x="677" y="19900"/>
                  </a:cubicBezTo>
                  <a:cubicBezTo>
                    <a:pt x="752" y="18221"/>
                    <a:pt x="777" y="16567"/>
                    <a:pt x="777" y="14912"/>
                  </a:cubicBezTo>
                  <a:lnTo>
                    <a:pt x="828" y="9950"/>
                  </a:lnTo>
                  <a:lnTo>
                    <a:pt x="853" y="4988"/>
                  </a:lnTo>
                  <a:cubicBezTo>
                    <a:pt x="853" y="3333"/>
                    <a:pt x="828" y="1679"/>
                    <a:pt x="77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47;p74"/>
            <p:cNvSpPr/>
            <p:nvPr/>
          </p:nvSpPr>
          <p:spPr>
            <a:xfrm flipH="1">
              <a:off x="5456571" y="3370191"/>
              <a:ext cx="13183" cy="69264"/>
            </a:xfrm>
            <a:custGeom>
              <a:avLst/>
              <a:gdLst/>
              <a:ahLst/>
              <a:cxnLst/>
              <a:rect l="l" t="t" r="r" b="b"/>
              <a:pathLst>
                <a:path w="878" h="4613" extrusionOk="0">
                  <a:moveTo>
                    <a:pt x="301" y="1"/>
                  </a:moveTo>
                  <a:cubicBezTo>
                    <a:pt x="150" y="402"/>
                    <a:pt x="100" y="803"/>
                    <a:pt x="50" y="1179"/>
                  </a:cubicBezTo>
                  <a:cubicBezTo>
                    <a:pt x="0" y="1580"/>
                    <a:pt x="0" y="1956"/>
                    <a:pt x="25" y="2332"/>
                  </a:cubicBezTo>
                  <a:cubicBezTo>
                    <a:pt x="50" y="2733"/>
                    <a:pt x="100" y="3109"/>
                    <a:pt x="176" y="3485"/>
                  </a:cubicBezTo>
                  <a:cubicBezTo>
                    <a:pt x="276" y="3861"/>
                    <a:pt x="376" y="4237"/>
                    <a:pt x="577" y="4613"/>
                  </a:cubicBezTo>
                  <a:cubicBezTo>
                    <a:pt x="727" y="4237"/>
                    <a:pt x="802" y="3836"/>
                    <a:pt x="827" y="3460"/>
                  </a:cubicBezTo>
                  <a:cubicBezTo>
                    <a:pt x="877" y="3059"/>
                    <a:pt x="877" y="2683"/>
                    <a:pt x="852" y="2282"/>
                  </a:cubicBezTo>
                  <a:cubicBezTo>
                    <a:pt x="827" y="1906"/>
                    <a:pt x="777" y="1530"/>
                    <a:pt x="702" y="1154"/>
                  </a:cubicBezTo>
                  <a:cubicBezTo>
                    <a:pt x="602" y="753"/>
                    <a:pt x="501" y="377"/>
                    <a:pt x="301" y="1"/>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48;p74"/>
            <p:cNvSpPr/>
            <p:nvPr/>
          </p:nvSpPr>
          <p:spPr>
            <a:xfrm flipH="1">
              <a:off x="5453944" y="3258052"/>
              <a:ext cx="12808" cy="62102"/>
            </a:xfrm>
            <a:custGeom>
              <a:avLst/>
              <a:gdLst/>
              <a:ahLst/>
              <a:cxnLst/>
              <a:rect l="l" t="t" r="r" b="b"/>
              <a:pathLst>
                <a:path w="853" h="4136" extrusionOk="0">
                  <a:moveTo>
                    <a:pt x="427" y="0"/>
                  </a:moveTo>
                  <a:cubicBezTo>
                    <a:pt x="251" y="351"/>
                    <a:pt x="176" y="677"/>
                    <a:pt x="101" y="1028"/>
                  </a:cubicBezTo>
                  <a:cubicBezTo>
                    <a:pt x="26" y="1379"/>
                    <a:pt x="1" y="1730"/>
                    <a:pt x="1" y="2055"/>
                  </a:cubicBezTo>
                  <a:cubicBezTo>
                    <a:pt x="1" y="2406"/>
                    <a:pt x="26" y="2757"/>
                    <a:pt x="101" y="3108"/>
                  </a:cubicBezTo>
                  <a:cubicBezTo>
                    <a:pt x="151" y="3434"/>
                    <a:pt x="251" y="3785"/>
                    <a:pt x="427" y="4136"/>
                  </a:cubicBezTo>
                  <a:cubicBezTo>
                    <a:pt x="602" y="3785"/>
                    <a:pt x="677" y="3434"/>
                    <a:pt x="752" y="3108"/>
                  </a:cubicBezTo>
                  <a:cubicBezTo>
                    <a:pt x="828" y="2757"/>
                    <a:pt x="853" y="2406"/>
                    <a:pt x="853" y="2055"/>
                  </a:cubicBezTo>
                  <a:cubicBezTo>
                    <a:pt x="853" y="1730"/>
                    <a:pt x="803" y="1379"/>
                    <a:pt x="752" y="1028"/>
                  </a:cubicBezTo>
                  <a:cubicBezTo>
                    <a:pt x="677" y="677"/>
                    <a:pt x="602" y="351"/>
                    <a:pt x="42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49;p74"/>
            <p:cNvSpPr/>
            <p:nvPr/>
          </p:nvSpPr>
          <p:spPr>
            <a:xfrm flipH="1">
              <a:off x="5318831" y="2417309"/>
              <a:ext cx="12808" cy="157688"/>
            </a:xfrm>
            <a:custGeom>
              <a:avLst/>
              <a:gdLst/>
              <a:ahLst/>
              <a:cxnLst/>
              <a:rect l="l" t="t" r="r" b="b"/>
              <a:pathLst>
                <a:path w="853" h="10502" extrusionOk="0">
                  <a:moveTo>
                    <a:pt x="326" y="0"/>
                  </a:moveTo>
                  <a:cubicBezTo>
                    <a:pt x="201" y="877"/>
                    <a:pt x="150" y="1754"/>
                    <a:pt x="100" y="2632"/>
                  </a:cubicBezTo>
                  <a:cubicBezTo>
                    <a:pt x="50" y="3509"/>
                    <a:pt x="50" y="4386"/>
                    <a:pt x="25" y="5238"/>
                  </a:cubicBezTo>
                  <a:cubicBezTo>
                    <a:pt x="0" y="6115"/>
                    <a:pt x="0" y="6993"/>
                    <a:pt x="25" y="7870"/>
                  </a:cubicBezTo>
                  <a:cubicBezTo>
                    <a:pt x="25" y="8722"/>
                    <a:pt x="50" y="9599"/>
                    <a:pt x="150" y="10501"/>
                  </a:cubicBezTo>
                  <a:cubicBezTo>
                    <a:pt x="401" y="9649"/>
                    <a:pt x="552" y="8772"/>
                    <a:pt x="677" y="7895"/>
                  </a:cubicBezTo>
                  <a:cubicBezTo>
                    <a:pt x="777" y="7018"/>
                    <a:pt x="827" y="6140"/>
                    <a:pt x="852" y="5263"/>
                  </a:cubicBezTo>
                  <a:cubicBezTo>
                    <a:pt x="852" y="4386"/>
                    <a:pt x="827" y="3509"/>
                    <a:pt x="752" y="2632"/>
                  </a:cubicBezTo>
                  <a:cubicBezTo>
                    <a:pt x="677" y="1729"/>
                    <a:pt x="552" y="877"/>
                    <a:pt x="326"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50;p74"/>
            <p:cNvSpPr/>
            <p:nvPr/>
          </p:nvSpPr>
          <p:spPr>
            <a:xfrm flipH="1">
              <a:off x="7371405" y="1518980"/>
              <a:ext cx="164459" cy="318753"/>
            </a:xfrm>
            <a:custGeom>
              <a:avLst/>
              <a:gdLst/>
              <a:ahLst/>
              <a:cxnLst/>
              <a:rect l="l" t="t" r="r" b="b"/>
              <a:pathLst>
                <a:path w="10953" h="21229" extrusionOk="0">
                  <a:moveTo>
                    <a:pt x="1479" y="0"/>
                  </a:moveTo>
                  <a:lnTo>
                    <a:pt x="0" y="351"/>
                  </a:lnTo>
                  <a:lnTo>
                    <a:pt x="4837" y="21228"/>
                  </a:lnTo>
                  <a:lnTo>
                    <a:pt x="8146" y="21203"/>
                  </a:lnTo>
                  <a:cubicBezTo>
                    <a:pt x="10502" y="18121"/>
                    <a:pt x="10953" y="13735"/>
                    <a:pt x="9299" y="10251"/>
                  </a:cubicBezTo>
                  <a:cubicBezTo>
                    <a:pt x="7469" y="6391"/>
                    <a:pt x="3233" y="3885"/>
                    <a:pt x="1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51;p74"/>
            <p:cNvSpPr/>
            <p:nvPr/>
          </p:nvSpPr>
          <p:spPr>
            <a:xfrm flipH="1">
              <a:off x="7447788" y="1520481"/>
              <a:ext cx="133243" cy="334940"/>
            </a:xfrm>
            <a:custGeom>
              <a:avLst/>
              <a:gdLst/>
              <a:ahLst/>
              <a:cxnLst/>
              <a:rect l="l" t="t" r="r" b="b"/>
              <a:pathLst>
                <a:path w="8874" h="22307" extrusionOk="0">
                  <a:moveTo>
                    <a:pt x="4036" y="0"/>
                  </a:moveTo>
                  <a:lnTo>
                    <a:pt x="2557" y="351"/>
                  </a:lnTo>
                  <a:cubicBezTo>
                    <a:pt x="2708" y="4612"/>
                    <a:pt x="1" y="8747"/>
                    <a:pt x="51" y="12983"/>
                  </a:cubicBezTo>
                  <a:cubicBezTo>
                    <a:pt x="101" y="16843"/>
                    <a:pt x="2457" y="20602"/>
                    <a:pt x="5916" y="22306"/>
                  </a:cubicBezTo>
                  <a:lnTo>
                    <a:pt x="8873" y="20878"/>
                  </a:lnTo>
                  <a:lnTo>
                    <a:pt x="40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52;p74"/>
            <p:cNvSpPr/>
            <p:nvPr/>
          </p:nvSpPr>
          <p:spPr>
            <a:xfrm flipH="1">
              <a:off x="7466615" y="1520481"/>
              <a:ext cx="70000" cy="232207"/>
            </a:xfrm>
            <a:custGeom>
              <a:avLst/>
              <a:gdLst/>
              <a:ahLst/>
              <a:cxnLst/>
              <a:rect l="l" t="t" r="r" b="b"/>
              <a:pathLst>
                <a:path w="4662" h="15465" extrusionOk="0">
                  <a:moveTo>
                    <a:pt x="1128" y="0"/>
                  </a:moveTo>
                  <a:lnTo>
                    <a:pt x="0" y="251"/>
                  </a:lnTo>
                  <a:lnTo>
                    <a:pt x="3534" y="15464"/>
                  </a:lnTo>
                  <a:lnTo>
                    <a:pt x="4662" y="15188"/>
                  </a:lnTo>
                  <a:lnTo>
                    <a:pt x="1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53;p74"/>
            <p:cNvSpPr/>
            <p:nvPr/>
          </p:nvSpPr>
          <p:spPr>
            <a:xfrm flipH="1">
              <a:off x="7439511" y="1712310"/>
              <a:ext cx="76036" cy="69204"/>
            </a:xfrm>
            <a:custGeom>
              <a:avLst/>
              <a:gdLst/>
              <a:ahLst/>
              <a:cxnLst/>
              <a:rect l="l" t="t" r="r" b="b"/>
              <a:pathLst>
                <a:path w="5064" h="4609" extrusionOk="0">
                  <a:moveTo>
                    <a:pt x="2525" y="1"/>
                  </a:moveTo>
                  <a:cubicBezTo>
                    <a:pt x="2354" y="1"/>
                    <a:pt x="2180" y="19"/>
                    <a:pt x="2006" y="58"/>
                  </a:cubicBezTo>
                  <a:cubicBezTo>
                    <a:pt x="753" y="358"/>
                    <a:pt x="1" y="1586"/>
                    <a:pt x="276" y="2839"/>
                  </a:cubicBezTo>
                  <a:cubicBezTo>
                    <a:pt x="533" y="3889"/>
                    <a:pt x="1467" y="4609"/>
                    <a:pt x="2515" y="4609"/>
                  </a:cubicBezTo>
                  <a:cubicBezTo>
                    <a:pt x="2694" y="4609"/>
                    <a:pt x="2876" y="4588"/>
                    <a:pt x="3058" y="4544"/>
                  </a:cubicBezTo>
                  <a:cubicBezTo>
                    <a:pt x="4286" y="4268"/>
                    <a:pt x="5063" y="3015"/>
                    <a:pt x="4788" y="1787"/>
                  </a:cubicBezTo>
                  <a:cubicBezTo>
                    <a:pt x="4529" y="708"/>
                    <a:pt x="3583" y="1"/>
                    <a:pt x="2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54;p74"/>
            <p:cNvSpPr/>
            <p:nvPr/>
          </p:nvSpPr>
          <p:spPr>
            <a:xfrm flipH="1">
              <a:off x="7242311" y="2393974"/>
              <a:ext cx="136621" cy="120811"/>
            </a:xfrm>
            <a:custGeom>
              <a:avLst/>
              <a:gdLst/>
              <a:ahLst/>
              <a:cxnLst/>
              <a:rect l="l" t="t" r="r" b="b"/>
              <a:pathLst>
                <a:path w="9099" h="8046" extrusionOk="0">
                  <a:moveTo>
                    <a:pt x="7620" y="0"/>
                  </a:moveTo>
                  <a:lnTo>
                    <a:pt x="1" y="1755"/>
                  </a:lnTo>
                  <a:cubicBezTo>
                    <a:pt x="502" y="3860"/>
                    <a:pt x="978" y="5990"/>
                    <a:pt x="1454" y="8045"/>
                  </a:cubicBezTo>
                  <a:lnTo>
                    <a:pt x="9098" y="6266"/>
                  </a:lnTo>
                  <a:cubicBezTo>
                    <a:pt x="8597" y="4211"/>
                    <a:pt x="8121" y="2105"/>
                    <a:pt x="7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55;p74"/>
            <p:cNvSpPr/>
            <p:nvPr/>
          </p:nvSpPr>
          <p:spPr>
            <a:xfrm flipH="1">
              <a:off x="7147473" y="2730797"/>
              <a:ext cx="161456" cy="126832"/>
            </a:xfrm>
            <a:custGeom>
              <a:avLst/>
              <a:gdLst/>
              <a:ahLst/>
              <a:cxnLst/>
              <a:rect l="l" t="t" r="r" b="b"/>
              <a:pathLst>
                <a:path w="10753" h="8447" extrusionOk="0">
                  <a:moveTo>
                    <a:pt x="8797" y="0"/>
                  </a:moveTo>
                  <a:lnTo>
                    <a:pt x="0" y="2030"/>
                  </a:lnTo>
                  <a:cubicBezTo>
                    <a:pt x="326" y="4060"/>
                    <a:pt x="652" y="6191"/>
                    <a:pt x="953" y="8446"/>
                  </a:cubicBezTo>
                  <a:lnTo>
                    <a:pt x="10752" y="6166"/>
                  </a:lnTo>
                  <a:cubicBezTo>
                    <a:pt x="10050" y="4010"/>
                    <a:pt x="9399" y="1955"/>
                    <a:pt x="8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56;p74"/>
            <p:cNvSpPr/>
            <p:nvPr/>
          </p:nvSpPr>
          <p:spPr>
            <a:xfrm flipH="1">
              <a:off x="6832022" y="2823370"/>
              <a:ext cx="462612" cy="1067521"/>
            </a:xfrm>
            <a:custGeom>
              <a:avLst/>
              <a:gdLst/>
              <a:ahLst/>
              <a:cxnLst/>
              <a:rect l="l" t="t" r="r" b="b"/>
              <a:pathLst>
                <a:path w="30810" h="71097" extrusionOk="0">
                  <a:moveTo>
                    <a:pt x="9800" y="1"/>
                  </a:moveTo>
                  <a:lnTo>
                    <a:pt x="1" y="2281"/>
                  </a:lnTo>
                  <a:cubicBezTo>
                    <a:pt x="2883" y="22632"/>
                    <a:pt x="5640" y="50953"/>
                    <a:pt x="8296" y="62407"/>
                  </a:cubicBezTo>
                  <a:cubicBezTo>
                    <a:pt x="9693" y="68435"/>
                    <a:pt x="14117" y="71097"/>
                    <a:pt x="18541" y="71097"/>
                  </a:cubicBezTo>
                  <a:cubicBezTo>
                    <a:pt x="24675" y="71097"/>
                    <a:pt x="30810" y="65978"/>
                    <a:pt x="28873" y="57620"/>
                  </a:cubicBezTo>
                  <a:cubicBezTo>
                    <a:pt x="26216" y="46166"/>
                    <a:pt x="16191" y="19550"/>
                    <a:pt x="9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57;p74"/>
            <p:cNvSpPr/>
            <p:nvPr/>
          </p:nvSpPr>
          <p:spPr>
            <a:xfrm flipH="1">
              <a:off x="7176830" y="2488049"/>
              <a:ext cx="180270" cy="273228"/>
            </a:xfrm>
            <a:custGeom>
              <a:avLst/>
              <a:gdLst/>
              <a:ahLst/>
              <a:cxnLst/>
              <a:rect l="l" t="t" r="r" b="b"/>
              <a:pathLst>
                <a:path w="12006" h="18197" extrusionOk="0">
                  <a:moveTo>
                    <a:pt x="7644" y="1"/>
                  </a:moveTo>
                  <a:lnTo>
                    <a:pt x="0" y="1780"/>
                  </a:lnTo>
                  <a:cubicBezTo>
                    <a:pt x="702" y="4988"/>
                    <a:pt x="1379" y="8096"/>
                    <a:pt x="1930" y="10953"/>
                  </a:cubicBezTo>
                  <a:cubicBezTo>
                    <a:pt x="2356" y="13084"/>
                    <a:pt x="2782" y="15540"/>
                    <a:pt x="3208" y="18196"/>
                  </a:cubicBezTo>
                  <a:lnTo>
                    <a:pt x="12005" y="16166"/>
                  </a:lnTo>
                  <a:cubicBezTo>
                    <a:pt x="11203" y="13585"/>
                    <a:pt x="10501" y="11204"/>
                    <a:pt x="9950" y="9099"/>
                  </a:cubicBezTo>
                  <a:cubicBezTo>
                    <a:pt x="9198" y="6292"/>
                    <a:pt x="8421" y="3209"/>
                    <a:pt x="7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58;p74"/>
            <p:cNvSpPr/>
            <p:nvPr/>
          </p:nvSpPr>
          <p:spPr>
            <a:xfrm flipH="1">
              <a:off x="7297634" y="1911496"/>
              <a:ext cx="199850" cy="363168"/>
            </a:xfrm>
            <a:custGeom>
              <a:avLst/>
              <a:gdLst/>
              <a:ahLst/>
              <a:cxnLst/>
              <a:rect l="l" t="t" r="r" b="b"/>
              <a:pathLst>
                <a:path w="13310" h="24187" extrusionOk="0">
                  <a:moveTo>
                    <a:pt x="8572" y="1"/>
                  </a:moveTo>
                  <a:lnTo>
                    <a:pt x="4286" y="1003"/>
                  </a:lnTo>
                  <a:lnTo>
                    <a:pt x="1" y="1981"/>
                  </a:lnTo>
                  <a:cubicBezTo>
                    <a:pt x="1" y="1981"/>
                    <a:pt x="2657" y="12106"/>
                    <a:pt x="5590" y="24186"/>
                  </a:cubicBezTo>
                  <a:lnTo>
                    <a:pt x="13309" y="22382"/>
                  </a:lnTo>
                  <a:cubicBezTo>
                    <a:pt x="10627" y="10251"/>
                    <a:pt x="8572" y="1"/>
                    <a:pt x="8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59;p74"/>
            <p:cNvSpPr/>
            <p:nvPr/>
          </p:nvSpPr>
          <p:spPr>
            <a:xfrm flipH="1">
              <a:off x="7264519" y="2342409"/>
              <a:ext cx="126456" cy="77913"/>
            </a:xfrm>
            <a:custGeom>
              <a:avLst/>
              <a:gdLst/>
              <a:ahLst/>
              <a:cxnLst/>
              <a:rect l="l" t="t" r="r" b="b"/>
              <a:pathLst>
                <a:path w="8422" h="5189" extrusionOk="0">
                  <a:moveTo>
                    <a:pt x="7645" y="1"/>
                  </a:moveTo>
                  <a:lnTo>
                    <a:pt x="1" y="1755"/>
                  </a:lnTo>
                  <a:cubicBezTo>
                    <a:pt x="276" y="2908"/>
                    <a:pt x="552" y="4036"/>
                    <a:pt x="803" y="5189"/>
                  </a:cubicBezTo>
                  <a:lnTo>
                    <a:pt x="8422" y="3434"/>
                  </a:lnTo>
                  <a:cubicBezTo>
                    <a:pt x="8146" y="2281"/>
                    <a:pt x="7895" y="1128"/>
                    <a:pt x="7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60;p74"/>
            <p:cNvSpPr/>
            <p:nvPr/>
          </p:nvSpPr>
          <p:spPr>
            <a:xfrm flipH="1">
              <a:off x="7276187" y="2247568"/>
              <a:ext cx="137372" cy="121186"/>
            </a:xfrm>
            <a:custGeom>
              <a:avLst/>
              <a:gdLst/>
              <a:ahLst/>
              <a:cxnLst/>
              <a:rect l="l" t="t" r="r" b="b"/>
              <a:pathLst>
                <a:path w="9149" h="8071" extrusionOk="0">
                  <a:moveTo>
                    <a:pt x="7720" y="1"/>
                  </a:moveTo>
                  <a:lnTo>
                    <a:pt x="1" y="1805"/>
                  </a:lnTo>
                  <a:cubicBezTo>
                    <a:pt x="502" y="3860"/>
                    <a:pt x="1003" y="5966"/>
                    <a:pt x="1505" y="8071"/>
                  </a:cubicBezTo>
                  <a:lnTo>
                    <a:pt x="9149" y="6317"/>
                  </a:lnTo>
                  <a:cubicBezTo>
                    <a:pt x="8647" y="4186"/>
                    <a:pt x="8171" y="2081"/>
                    <a:pt x="77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61;p74"/>
            <p:cNvSpPr/>
            <p:nvPr/>
          </p:nvSpPr>
          <p:spPr>
            <a:xfrm flipH="1">
              <a:off x="7134295" y="3821435"/>
              <a:ext cx="10556" cy="15060"/>
            </a:xfrm>
            <a:custGeom>
              <a:avLst/>
              <a:gdLst/>
              <a:ahLst/>
              <a:cxnLst/>
              <a:rect l="l" t="t" r="r" b="b"/>
              <a:pathLst>
                <a:path w="703" h="1003" extrusionOk="0">
                  <a:moveTo>
                    <a:pt x="702" y="1003"/>
                  </a:moveTo>
                  <a:cubicBezTo>
                    <a:pt x="452" y="677"/>
                    <a:pt x="226" y="351"/>
                    <a:pt x="1" y="0"/>
                  </a:cubicBezTo>
                  <a:lnTo>
                    <a:pt x="1" y="0"/>
                  </a:lnTo>
                  <a:cubicBezTo>
                    <a:pt x="226" y="351"/>
                    <a:pt x="452" y="677"/>
                    <a:pt x="702" y="1003"/>
                  </a:cubicBezTo>
                  <a:lnTo>
                    <a:pt x="702" y="1003"/>
                  </a:lnTo>
                  <a:close/>
                </a:path>
              </a:pathLst>
            </a:custGeom>
            <a:solidFill>
              <a:srgbClr val="3014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62;p74"/>
            <p:cNvSpPr/>
            <p:nvPr/>
          </p:nvSpPr>
          <p:spPr>
            <a:xfrm flipH="1">
              <a:off x="7144837" y="3730363"/>
              <a:ext cx="31997" cy="91081"/>
            </a:xfrm>
            <a:custGeom>
              <a:avLst/>
              <a:gdLst/>
              <a:ahLst/>
              <a:cxnLst/>
              <a:rect l="l" t="t" r="r" b="b"/>
              <a:pathLst>
                <a:path w="2131" h="6066" extrusionOk="0">
                  <a:moveTo>
                    <a:pt x="2131" y="6065"/>
                  </a:moveTo>
                  <a:cubicBezTo>
                    <a:pt x="1604" y="5263"/>
                    <a:pt x="1153" y="4361"/>
                    <a:pt x="802" y="3308"/>
                  </a:cubicBezTo>
                  <a:lnTo>
                    <a:pt x="802" y="3308"/>
                  </a:lnTo>
                  <a:cubicBezTo>
                    <a:pt x="1153" y="4361"/>
                    <a:pt x="1604" y="5263"/>
                    <a:pt x="2131" y="6065"/>
                  </a:cubicBezTo>
                  <a:lnTo>
                    <a:pt x="2131" y="6065"/>
                  </a:lnTo>
                  <a:close/>
                  <a:moveTo>
                    <a:pt x="627" y="2682"/>
                  </a:moveTo>
                  <a:cubicBezTo>
                    <a:pt x="552" y="2456"/>
                    <a:pt x="502" y="2231"/>
                    <a:pt x="451" y="2005"/>
                  </a:cubicBezTo>
                  <a:cubicBezTo>
                    <a:pt x="301" y="1379"/>
                    <a:pt x="151" y="727"/>
                    <a:pt x="0" y="0"/>
                  </a:cubicBezTo>
                  <a:lnTo>
                    <a:pt x="0" y="0"/>
                  </a:lnTo>
                  <a:cubicBezTo>
                    <a:pt x="151" y="727"/>
                    <a:pt x="301" y="1379"/>
                    <a:pt x="451" y="2005"/>
                  </a:cubicBezTo>
                  <a:cubicBezTo>
                    <a:pt x="502" y="2231"/>
                    <a:pt x="552" y="2456"/>
                    <a:pt x="627" y="2682"/>
                  </a:cubicBezTo>
                  <a:lnTo>
                    <a:pt x="627" y="268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63;p74"/>
            <p:cNvSpPr/>
            <p:nvPr/>
          </p:nvSpPr>
          <p:spPr>
            <a:xfrm flipH="1">
              <a:off x="7101562" y="3836481"/>
              <a:ext cx="32748" cy="29369"/>
            </a:xfrm>
            <a:custGeom>
              <a:avLst/>
              <a:gdLst/>
              <a:ahLst/>
              <a:cxnLst/>
              <a:rect l="l" t="t" r="r" b="b"/>
              <a:pathLst>
                <a:path w="2181" h="1956" extrusionOk="0">
                  <a:moveTo>
                    <a:pt x="2181" y="1956"/>
                  </a:moveTo>
                  <a:cubicBezTo>
                    <a:pt x="1379" y="1429"/>
                    <a:pt x="652" y="778"/>
                    <a:pt x="0" y="1"/>
                  </a:cubicBezTo>
                  <a:lnTo>
                    <a:pt x="0" y="1"/>
                  </a:lnTo>
                  <a:cubicBezTo>
                    <a:pt x="652" y="778"/>
                    <a:pt x="1379" y="1429"/>
                    <a:pt x="2181" y="1956"/>
                  </a:cubicBezTo>
                  <a:lnTo>
                    <a:pt x="2181" y="1956"/>
                  </a:lnTo>
                  <a:close/>
                </a:path>
              </a:pathLst>
            </a:custGeom>
            <a:solidFill>
              <a:srgbClr val="306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64;p74"/>
            <p:cNvSpPr/>
            <p:nvPr/>
          </p:nvSpPr>
          <p:spPr>
            <a:xfrm flipH="1">
              <a:off x="7164777" y="3770621"/>
              <a:ext cx="2658" cy="9429"/>
            </a:xfrm>
            <a:custGeom>
              <a:avLst/>
              <a:gdLst/>
              <a:ahLst/>
              <a:cxnLst/>
              <a:rect l="l" t="t" r="r" b="b"/>
              <a:pathLst>
                <a:path w="177" h="628" extrusionOk="0">
                  <a:moveTo>
                    <a:pt x="176" y="627"/>
                  </a:moveTo>
                  <a:cubicBezTo>
                    <a:pt x="126" y="427"/>
                    <a:pt x="51" y="226"/>
                    <a:pt x="1" y="1"/>
                  </a:cubicBezTo>
                  <a:lnTo>
                    <a:pt x="1" y="1"/>
                  </a:lnTo>
                  <a:cubicBezTo>
                    <a:pt x="51" y="226"/>
                    <a:pt x="126" y="427"/>
                    <a:pt x="176" y="627"/>
                  </a:cubicBezTo>
                  <a:lnTo>
                    <a:pt x="176" y="62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65;p74"/>
            <p:cNvSpPr/>
            <p:nvPr/>
          </p:nvSpPr>
          <p:spPr>
            <a:xfrm flipH="1">
              <a:off x="7091395" y="3865837"/>
              <a:ext cx="10180" cy="6411"/>
            </a:xfrm>
            <a:custGeom>
              <a:avLst/>
              <a:gdLst/>
              <a:ahLst/>
              <a:cxnLst/>
              <a:rect l="l" t="t" r="r" b="b"/>
              <a:pathLst>
                <a:path w="678" h="427" extrusionOk="0">
                  <a:moveTo>
                    <a:pt x="678" y="427"/>
                  </a:moveTo>
                  <a:cubicBezTo>
                    <a:pt x="452" y="301"/>
                    <a:pt x="226" y="151"/>
                    <a:pt x="1" y="1"/>
                  </a:cubicBezTo>
                  <a:lnTo>
                    <a:pt x="1" y="1"/>
                  </a:lnTo>
                  <a:cubicBezTo>
                    <a:pt x="226" y="151"/>
                    <a:pt x="452" y="301"/>
                    <a:pt x="678" y="427"/>
                  </a:cubicBezTo>
                  <a:close/>
                </a:path>
              </a:pathLst>
            </a:custGeom>
            <a:solidFill>
              <a:srgbClr val="27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66;p74"/>
            <p:cNvSpPr/>
            <p:nvPr/>
          </p:nvSpPr>
          <p:spPr>
            <a:xfrm flipH="1">
              <a:off x="7314939" y="2410146"/>
              <a:ext cx="63994" cy="104640"/>
            </a:xfrm>
            <a:custGeom>
              <a:avLst/>
              <a:gdLst/>
              <a:ahLst/>
              <a:cxnLst/>
              <a:rect l="l" t="t" r="r" b="b"/>
              <a:pathLst>
                <a:path w="4262" h="6969" extrusionOk="0">
                  <a:moveTo>
                    <a:pt x="2908" y="1"/>
                  </a:moveTo>
                  <a:lnTo>
                    <a:pt x="1" y="678"/>
                  </a:lnTo>
                  <a:cubicBezTo>
                    <a:pt x="502" y="2783"/>
                    <a:pt x="978" y="4913"/>
                    <a:pt x="1454" y="6968"/>
                  </a:cubicBezTo>
                  <a:lnTo>
                    <a:pt x="4261" y="6317"/>
                  </a:lnTo>
                  <a:cubicBezTo>
                    <a:pt x="3835" y="4211"/>
                    <a:pt x="3384" y="2106"/>
                    <a:pt x="2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67;p74"/>
            <p:cNvSpPr/>
            <p:nvPr/>
          </p:nvSpPr>
          <p:spPr>
            <a:xfrm flipH="1">
              <a:off x="7254725" y="2752239"/>
              <a:ext cx="54204" cy="105390"/>
            </a:xfrm>
            <a:custGeom>
              <a:avLst/>
              <a:gdLst/>
              <a:ahLst/>
              <a:cxnLst/>
              <a:rect l="l" t="t" r="r" b="b"/>
              <a:pathLst>
                <a:path w="3610" h="7019" extrusionOk="0">
                  <a:moveTo>
                    <a:pt x="2607" y="1"/>
                  </a:moveTo>
                  <a:lnTo>
                    <a:pt x="0" y="602"/>
                  </a:lnTo>
                  <a:cubicBezTo>
                    <a:pt x="326" y="2632"/>
                    <a:pt x="652" y="4763"/>
                    <a:pt x="953" y="7018"/>
                  </a:cubicBezTo>
                  <a:lnTo>
                    <a:pt x="3609" y="6392"/>
                  </a:lnTo>
                  <a:cubicBezTo>
                    <a:pt x="3283" y="4262"/>
                    <a:pt x="2958" y="2131"/>
                    <a:pt x="26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68;p74"/>
            <p:cNvSpPr/>
            <p:nvPr/>
          </p:nvSpPr>
          <p:spPr>
            <a:xfrm flipH="1">
              <a:off x="6871256" y="2848206"/>
              <a:ext cx="423378" cy="1042792"/>
            </a:xfrm>
            <a:custGeom>
              <a:avLst/>
              <a:gdLst/>
              <a:ahLst/>
              <a:cxnLst/>
              <a:rect l="l" t="t" r="r" b="b"/>
              <a:pathLst>
                <a:path w="28197" h="69450" extrusionOk="0">
                  <a:moveTo>
                    <a:pt x="2657" y="1"/>
                  </a:moveTo>
                  <a:lnTo>
                    <a:pt x="1" y="627"/>
                  </a:lnTo>
                  <a:cubicBezTo>
                    <a:pt x="527" y="4312"/>
                    <a:pt x="1053" y="8297"/>
                    <a:pt x="1554" y="12357"/>
                  </a:cubicBezTo>
                  <a:cubicBezTo>
                    <a:pt x="1680" y="13359"/>
                    <a:pt x="1805" y="14362"/>
                    <a:pt x="1930" y="15364"/>
                  </a:cubicBezTo>
                  <a:cubicBezTo>
                    <a:pt x="3058" y="24362"/>
                    <a:pt x="4161" y="33760"/>
                    <a:pt x="5239" y="41956"/>
                  </a:cubicBezTo>
                  <a:cubicBezTo>
                    <a:pt x="5539" y="44187"/>
                    <a:pt x="5840" y="46317"/>
                    <a:pt x="6116" y="48347"/>
                  </a:cubicBezTo>
                  <a:cubicBezTo>
                    <a:pt x="6392" y="50152"/>
                    <a:pt x="6642" y="51856"/>
                    <a:pt x="6893" y="53435"/>
                  </a:cubicBezTo>
                  <a:cubicBezTo>
                    <a:pt x="6943" y="53610"/>
                    <a:pt x="6968" y="53786"/>
                    <a:pt x="6993" y="53961"/>
                  </a:cubicBezTo>
                  <a:cubicBezTo>
                    <a:pt x="7269" y="55715"/>
                    <a:pt x="7570" y="57320"/>
                    <a:pt x="7845" y="58748"/>
                  </a:cubicBezTo>
                  <a:cubicBezTo>
                    <a:pt x="7996" y="59475"/>
                    <a:pt x="8146" y="60127"/>
                    <a:pt x="8296" y="60753"/>
                  </a:cubicBezTo>
                  <a:cubicBezTo>
                    <a:pt x="8347" y="60979"/>
                    <a:pt x="8397" y="61204"/>
                    <a:pt x="8472" y="61430"/>
                  </a:cubicBezTo>
                  <a:cubicBezTo>
                    <a:pt x="8522" y="61655"/>
                    <a:pt x="8597" y="61856"/>
                    <a:pt x="8647" y="62056"/>
                  </a:cubicBezTo>
                  <a:cubicBezTo>
                    <a:pt x="8998" y="63109"/>
                    <a:pt x="9449" y="64011"/>
                    <a:pt x="9976" y="64813"/>
                  </a:cubicBezTo>
                  <a:cubicBezTo>
                    <a:pt x="10201" y="65164"/>
                    <a:pt x="10427" y="65490"/>
                    <a:pt x="10677" y="65816"/>
                  </a:cubicBezTo>
                  <a:cubicBezTo>
                    <a:pt x="11329" y="66593"/>
                    <a:pt x="12056" y="67244"/>
                    <a:pt x="12858" y="67771"/>
                  </a:cubicBezTo>
                  <a:cubicBezTo>
                    <a:pt x="13083" y="67921"/>
                    <a:pt x="13309" y="68071"/>
                    <a:pt x="13535" y="68197"/>
                  </a:cubicBezTo>
                  <a:cubicBezTo>
                    <a:pt x="15088" y="69049"/>
                    <a:pt x="16818" y="69450"/>
                    <a:pt x="18547" y="69450"/>
                  </a:cubicBezTo>
                  <a:cubicBezTo>
                    <a:pt x="22457" y="69450"/>
                    <a:pt x="26367" y="67345"/>
                    <a:pt x="28196" y="63660"/>
                  </a:cubicBezTo>
                  <a:lnTo>
                    <a:pt x="28196" y="63660"/>
                  </a:lnTo>
                  <a:cubicBezTo>
                    <a:pt x="27394" y="63786"/>
                    <a:pt x="26617" y="63836"/>
                    <a:pt x="25815" y="63836"/>
                  </a:cubicBezTo>
                  <a:cubicBezTo>
                    <a:pt x="22306" y="63836"/>
                    <a:pt x="18823" y="62708"/>
                    <a:pt x="16166" y="60427"/>
                  </a:cubicBezTo>
                  <a:cubicBezTo>
                    <a:pt x="12056" y="56893"/>
                    <a:pt x="10176" y="51430"/>
                    <a:pt x="8923" y="46167"/>
                  </a:cubicBezTo>
                  <a:cubicBezTo>
                    <a:pt x="6492" y="35866"/>
                    <a:pt x="5715" y="25289"/>
                    <a:pt x="4562" y="14788"/>
                  </a:cubicBezTo>
                  <a:cubicBezTo>
                    <a:pt x="4011" y="9851"/>
                    <a:pt x="3359" y="4913"/>
                    <a:pt x="2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69;p74"/>
            <p:cNvSpPr/>
            <p:nvPr/>
          </p:nvSpPr>
          <p:spPr>
            <a:xfrm flipH="1">
              <a:off x="7269788" y="2504987"/>
              <a:ext cx="87312" cy="256291"/>
            </a:xfrm>
            <a:custGeom>
              <a:avLst/>
              <a:gdLst/>
              <a:ahLst/>
              <a:cxnLst/>
              <a:rect l="l" t="t" r="r" b="b"/>
              <a:pathLst>
                <a:path w="5815" h="17069" extrusionOk="0">
                  <a:moveTo>
                    <a:pt x="2807" y="1"/>
                  </a:moveTo>
                  <a:lnTo>
                    <a:pt x="0" y="652"/>
                  </a:lnTo>
                  <a:cubicBezTo>
                    <a:pt x="702" y="3860"/>
                    <a:pt x="1379" y="6968"/>
                    <a:pt x="1930" y="9825"/>
                  </a:cubicBezTo>
                  <a:cubicBezTo>
                    <a:pt x="2356" y="11956"/>
                    <a:pt x="2782" y="14412"/>
                    <a:pt x="3208" y="17068"/>
                  </a:cubicBezTo>
                  <a:lnTo>
                    <a:pt x="5815" y="16467"/>
                  </a:lnTo>
                  <a:cubicBezTo>
                    <a:pt x="4912" y="10953"/>
                    <a:pt x="3910" y="5464"/>
                    <a:pt x="2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70;p74"/>
            <p:cNvSpPr/>
            <p:nvPr/>
          </p:nvSpPr>
          <p:spPr>
            <a:xfrm flipH="1">
              <a:off x="7369135" y="1932579"/>
              <a:ext cx="128348" cy="342087"/>
            </a:xfrm>
            <a:custGeom>
              <a:avLst/>
              <a:gdLst/>
              <a:ahLst/>
              <a:cxnLst/>
              <a:rect l="l" t="t" r="r" b="b"/>
              <a:pathLst>
                <a:path w="8548" h="22783" extrusionOk="0">
                  <a:moveTo>
                    <a:pt x="2507" y="0"/>
                  </a:moveTo>
                  <a:lnTo>
                    <a:pt x="1" y="577"/>
                  </a:lnTo>
                  <a:cubicBezTo>
                    <a:pt x="1" y="577"/>
                    <a:pt x="2657" y="10702"/>
                    <a:pt x="5590" y="22782"/>
                  </a:cubicBezTo>
                  <a:lnTo>
                    <a:pt x="8547" y="22080"/>
                  </a:lnTo>
                  <a:cubicBezTo>
                    <a:pt x="6743" y="14687"/>
                    <a:pt x="4713" y="7318"/>
                    <a:pt x="25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71;p74"/>
            <p:cNvSpPr/>
            <p:nvPr/>
          </p:nvSpPr>
          <p:spPr>
            <a:xfrm flipH="1">
              <a:off x="7335270" y="2358596"/>
              <a:ext cx="55706" cy="61727"/>
            </a:xfrm>
            <a:custGeom>
              <a:avLst/>
              <a:gdLst/>
              <a:ahLst/>
              <a:cxnLst/>
              <a:rect l="l" t="t" r="r" b="b"/>
              <a:pathLst>
                <a:path w="3710" h="4111" extrusionOk="0">
                  <a:moveTo>
                    <a:pt x="2958" y="0"/>
                  </a:moveTo>
                  <a:lnTo>
                    <a:pt x="1" y="677"/>
                  </a:lnTo>
                  <a:cubicBezTo>
                    <a:pt x="276" y="1830"/>
                    <a:pt x="552" y="2958"/>
                    <a:pt x="803" y="4111"/>
                  </a:cubicBezTo>
                  <a:lnTo>
                    <a:pt x="3710" y="3434"/>
                  </a:lnTo>
                  <a:cubicBezTo>
                    <a:pt x="3459" y="2281"/>
                    <a:pt x="3209" y="1153"/>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72;p74"/>
            <p:cNvSpPr/>
            <p:nvPr/>
          </p:nvSpPr>
          <p:spPr>
            <a:xfrm flipH="1">
              <a:off x="7346563" y="2264131"/>
              <a:ext cx="66997" cy="104625"/>
            </a:xfrm>
            <a:custGeom>
              <a:avLst/>
              <a:gdLst/>
              <a:ahLst/>
              <a:cxnLst/>
              <a:rect l="l" t="t" r="r" b="b"/>
              <a:pathLst>
                <a:path w="4462" h="6968" extrusionOk="0">
                  <a:moveTo>
                    <a:pt x="2958" y="0"/>
                  </a:moveTo>
                  <a:lnTo>
                    <a:pt x="1" y="702"/>
                  </a:lnTo>
                  <a:cubicBezTo>
                    <a:pt x="502" y="2757"/>
                    <a:pt x="1003" y="4863"/>
                    <a:pt x="1505" y="6968"/>
                  </a:cubicBezTo>
                  <a:lnTo>
                    <a:pt x="4462" y="6291"/>
                  </a:lnTo>
                  <a:cubicBezTo>
                    <a:pt x="3961" y="4186"/>
                    <a:pt x="3484" y="2106"/>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73;p74"/>
            <p:cNvSpPr/>
            <p:nvPr/>
          </p:nvSpPr>
          <p:spPr>
            <a:xfrm flipH="1">
              <a:off x="7349197" y="1812526"/>
              <a:ext cx="186291" cy="118919"/>
            </a:xfrm>
            <a:custGeom>
              <a:avLst/>
              <a:gdLst/>
              <a:ahLst/>
              <a:cxnLst/>
              <a:rect l="l" t="t" r="r" b="b"/>
              <a:pathLst>
                <a:path w="12407" h="7920" extrusionOk="0">
                  <a:moveTo>
                    <a:pt x="11178" y="0"/>
                  </a:moveTo>
                  <a:lnTo>
                    <a:pt x="0" y="2607"/>
                  </a:lnTo>
                  <a:lnTo>
                    <a:pt x="1228" y="7920"/>
                  </a:lnTo>
                  <a:lnTo>
                    <a:pt x="12406" y="5338"/>
                  </a:lnTo>
                  <a:lnTo>
                    <a:pt x="11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74;p74"/>
            <p:cNvSpPr/>
            <p:nvPr/>
          </p:nvSpPr>
          <p:spPr>
            <a:xfrm flipH="1">
              <a:off x="7307802" y="1877590"/>
              <a:ext cx="242748" cy="101456"/>
            </a:xfrm>
            <a:custGeom>
              <a:avLst/>
              <a:gdLst/>
              <a:ahLst/>
              <a:cxnLst/>
              <a:rect l="l" t="t" r="r" b="b"/>
              <a:pathLst>
                <a:path w="16167" h="6757" extrusionOk="0">
                  <a:moveTo>
                    <a:pt x="13939" y="1"/>
                  </a:moveTo>
                  <a:cubicBezTo>
                    <a:pt x="13789" y="1"/>
                    <a:pt x="13636" y="18"/>
                    <a:pt x="13485" y="53"/>
                  </a:cubicBezTo>
                  <a:lnTo>
                    <a:pt x="1780" y="2785"/>
                  </a:lnTo>
                  <a:cubicBezTo>
                    <a:pt x="678" y="3036"/>
                    <a:pt x="1" y="4113"/>
                    <a:pt x="252" y="5191"/>
                  </a:cubicBezTo>
                  <a:cubicBezTo>
                    <a:pt x="464" y="6127"/>
                    <a:pt x="1291" y="6756"/>
                    <a:pt x="2196" y="6756"/>
                  </a:cubicBezTo>
                  <a:cubicBezTo>
                    <a:pt x="2356" y="6756"/>
                    <a:pt x="2520" y="6736"/>
                    <a:pt x="2683" y="6695"/>
                  </a:cubicBezTo>
                  <a:lnTo>
                    <a:pt x="14387" y="3988"/>
                  </a:lnTo>
                  <a:cubicBezTo>
                    <a:pt x="15490" y="3737"/>
                    <a:pt x="16166" y="2660"/>
                    <a:pt x="15916" y="1557"/>
                  </a:cubicBezTo>
                  <a:cubicBezTo>
                    <a:pt x="15700" y="631"/>
                    <a:pt x="14856" y="1"/>
                    <a:pt x="139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75;p74"/>
            <p:cNvSpPr/>
            <p:nvPr/>
          </p:nvSpPr>
          <p:spPr>
            <a:xfrm flipH="1">
              <a:off x="6927706" y="2776700"/>
              <a:ext cx="267192" cy="792552"/>
            </a:xfrm>
            <a:custGeom>
              <a:avLst/>
              <a:gdLst/>
              <a:ahLst/>
              <a:cxnLst/>
              <a:rect l="l" t="t" r="r" b="b"/>
              <a:pathLst>
                <a:path w="17795" h="52784" extrusionOk="0">
                  <a:moveTo>
                    <a:pt x="0" y="1"/>
                  </a:moveTo>
                  <a:lnTo>
                    <a:pt x="0" y="1"/>
                  </a:lnTo>
                  <a:cubicBezTo>
                    <a:pt x="1228" y="4462"/>
                    <a:pt x="2582" y="8923"/>
                    <a:pt x="3985" y="13334"/>
                  </a:cubicBezTo>
                  <a:cubicBezTo>
                    <a:pt x="4662" y="15565"/>
                    <a:pt x="5389" y="17770"/>
                    <a:pt x="6116" y="19976"/>
                  </a:cubicBezTo>
                  <a:lnTo>
                    <a:pt x="8296" y="26593"/>
                  </a:lnTo>
                  <a:lnTo>
                    <a:pt x="10552" y="33184"/>
                  </a:lnTo>
                  <a:cubicBezTo>
                    <a:pt x="11329" y="35365"/>
                    <a:pt x="12081" y="37570"/>
                    <a:pt x="12883" y="39751"/>
                  </a:cubicBezTo>
                  <a:cubicBezTo>
                    <a:pt x="14461" y="44111"/>
                    <a:pt x="16065" y="48472"/>
                    <a:pt x="17795" y="52783"/>
                  </a:cubicBezTo>
                  <a:cubicBezTo>
                    <a:pt x="16567" y="48297"/>
                    <a:pt x="15213" y="43861"/>
                    <a:pt x="13810" y="39425"/>
                  </a:cubicBezTo>
                  <a:cubicBezTo>
                    <a:pt x="13133" y="37219"/>
                    <a:pt x="12406" y="35014"/>
                    <a:pt x="11679" y="32783"/>
                  </a:cubicBezTo>
                  <a:lnTo>
                    <a:pt x="9499" y="26192"/>
                  </a:lnTo>
                  <a:lnTo>
                    <a:pt x="7218" y="19600"/>
                  </a:lnTo>
                  <a:cubicBezTo>
                    <a:pt x="6466" y="17420"/>
                    <a:pt x="5689" y="15214"/>
                    <a:pt x="4913" y="13034"/>
                  </a:cubicBezTo>
                  <a:cubicBezTo>
                    <a:pt x="3334" y="8673"/>
                    <a:pt x="1730" y="43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76;p74"/>
            <p:cNvSpPr/>
            <p:nvPr/>
          </p:nvSpPr>
          <p:spPr>
            <a:xfrm flipH="1">
              <a:off x="7214079" y="2365744"/>
              <a:ext cx="85075" cy="337192"/>
            </a:xfrm>
            <a:custGeom>
              <a:avLst/>
              <a:gdLst/>
              <a:ahLst/>
              <a:cxnLst/>
              <a:rect l="l" t="t" r="r" b="b"/>
              <a:pathLst>
                <a:path w="5666" h="22457" extrusionOk="0">
                  <a:moveTo>
                    <a:pt x="1" y="0"/>
                  </a:moveTo>
                  <a:lnTo>
                    <a:pt x="1" y="0"/>
                  </a:lnTo>
                  <a:cubicBezTo>
                    <a:pt x="151" y="1930"/>
                    <a:pt x="427" y="3860"/>
                    <a:pt x="778" y="5765"/>
                  </a:cubicBezTo>
                  <a:cubicBezTo>
                    <a:pt x="953" y="6717"/>
                    <a:pt x="1154" y="7645"/>
                    <a:pt x="1354" y="8597"/>
                  </a:cubicBezTo>
                  <a:cubicBezTo>
                    <a:pt x="1555" y="9549"/>
                    <a:pt x="1780" y="10477"/>
                    <a:pt x="2006" y="11429"/>
                  </a:cubicBezTo>
                  <a:cubicBezTo>
                    <a:pt x="2256" y="12356"/>
                    <a:pt x="2507" y="13309"/>
                    <a:pt x="2758" y="14236"/>
                  </a:cubicBezTo>
                  <a:cubicBezTo>
                    <a:pt x="3033" y="15163"/>
                    <a:pt x="3309" y="16091"/>
                    <a:pt x="3610" y="16993"/>
                  </a:cubicBezTo>
                  <a:cubicBezTo>
                    <a:pt x="4211" y="18848"/>
                    <a:pt x="4863" y="20677"/>
                    <a:pt x="5665" y="22457"/>
                  </a:cubicBezTo>
                  <a:cubicBezTo>
                    <a:pt x="5364" y="20527"/>
                    <a:pt x="4963" y="18622"/>
                    <a:pt x="4562" y="16742"/>
                  </a:cubicBezTo>
                  <a:cubicBezTo>
                    <a:pt x="4362" y="15815"/>
                    <a:pt x="4111" y="14863"/>
                    <a:pt x="3911" y="13935"/>
                  </a:cubicBezTo>
                  <a:lnTo>
                    <a:pt x="3234" y="11128"/>
                  </a:lnTo>
                  <a:lnTo>
                    <a:pt x="2507" y="8321"/>
                  </a:lnTo>
                  <a:cubicBezTo>
                    <a:pt x="2231" y="7394"/>
                    <a:pt x="2006" y="6467"/>
                    <a:pt x="1730" y="5539"/>
                  </a:cubicBezTo>
                  <a:cubicBezTo>
                    <a:pt x="1204" y="3685"/>
                    <a:pt x="652" y="183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77;p74"/>
            <p:cNvSpPr/>
            <p:nvPr/>
          </p:nvSpPr>
          <p:spPr>
            <a:xfrm flipH="1">
              <a:off x="5352413" y="2074825"/>
              <a:ext cx="1422116" cy="50075"/>
            </a:xfrm>
            <a:custGeom>
              <a:avLst/>
              <a:gdLst/>
              <a:ahLst/>
              <a:cxnLst/>
              <a:rect l="l" t="t" r="r" b="b"/>
              <a:pathLst>
                <a:path w="94713" h="3335" extrusionOk="0">
                  <a:moveTo>
                    <a:pt x="31354" y="1"/>
                  </a:moveTo>
                  <a:cubicBezTo>
                    <a:pt x="28873" y="1"/>
                    <a:pt x="26467" y="1028"/>
                    <a:pt x="24086" y="1329"/>
                  </a:cubicBezTo>
                  <a:cubicBezTo>
                    <a:pt x="23409" y="1404"/>
                    <a:pt x="22682" y="1429"/>
                    <a:pt x="21955" y="1429"/>
                  </a:cubicBezTo>
                  <a:cubicBezTo>
                    <a:pt x="17544" y="1429"/>
                    <a:pt x="12056" y="201"/>
                    <a:pt x="7244" y="201"/>
                  </a:cubicBezTo>
                  <a:cubicBezTo>
                    <a:pt x="4562" y="201"/>
                    <a:pt x="2081" y="577"/>
                    <a:pt x="126" y="1805"/>
                  </a:cubicBezTo>
                  <a:cubicBezTo>
                    <a:pt x="25" y="1856"/>
                    <a:pt x="0" y="1981"/>
                    <a:pt x="50" y="2081"/>
                  </a:cubicBezTo>
                  <a:cubicBezTo>
                    <a:pt x="101" y="2148"/>
                    <a:pt x="173" y="2181"/>
                    <a:pt x="245" y="2181"/>
                  </a:cubicBezTo>
                  <a:cubicBezTo>
                    <a:pt x="282" y="2181"/>
                    <a:pt x="318" y="2173"/>
                    <a:pt x="351" y="2156"/>
                  </a:cubicBezTo>
                  <a:cubicBezTo>
                    <a:pt x="2206" y="1003"/>
                    <a:pt x="4612" y="627"/>
                    <a:pt x="7244" y="627"/>
                  </a:cubicBezTo>
                  <a:cubicBezTo>
                    <a:pt x="11980" y="627"/>
                    <a:pt x="17494" y="1856"/>
                    <a:pt x="21955" y="1856"/>
                  </a:cubicBezTo>
                  <a:cubicBezTo>
                    <a:pt x="22707" y="1856"/>
                    <a:pt x="23434" y="1805"/>
                    <a:pt x="24136" y="1730"/>
                  </a:cubicBezTo>
                  <a:cubicBezTo>
                    <a:pt x="26562" y="1433"/>
                    <a:pt x="28916" y="426"/>
                    <a:pt x="31268" y="426"/>
                  </a:cubicBezTo>
                  <a:cubicBezTo>
                    <a:pt x="31297" y="426"/>
                    <a:pt x="31325" y="427"/>
                    <a:pt x="31354" y="427"/>
                  </a:cubicBezTo>
                  <a:cubicBezTo>
                    <a:pt x="31705" y="427"/>
                    <a:pt x="32081" y="452"/>
                    <a:pt x="32432" y="502"/>
                  </a:cubicBezTo>
                  <a:cubicBezTo>
                    <a:pt x="34261" y="753"/>
                    <a:pt x="35940" y="1780"/>
                    <a:pt x="37795" y="2432"/>
                  </a:cubicBezTo>
                  <a:cubicBezTo>
                    <a:pt x="40051" y="3209"/>
                    <a:pt x="42432" y="3334"/>
                    <a:pt x="44788" y="3334"/>
                  </a:cubicBezTo>
                  <a:cubicBezTo>
                    <a:pt x="45364" y="3334"/>
                    <a:pt x="45940" y="3309"/>
                    <a:pt x="46517" y="3309"/>
                  </a:cubicBezTo>
                  <a:cubicBezTo>
                    <a:pt x="62507" y="3084"/>
                    <a:pt x="78497" y="2858"/>
                    <a:pt x="94487" y="2632"/>
                  </a:cubicBezTo>
                  <a:cubicBezTo>
                    <a:pt x="94612" y="2632"/>
                    <a:pt x="94713" y="2532"/>
                    <a:pt x="94713" y="2432"/>
                  </a:cubicBezTo>
                  <a:cubicBezTo>
                    <a:pt x="94713" y="2307"/>
                    <a:pt x="94612" y="2206"/>
                    <a:pt x="94487" y="2206"/>
                  </a:cubicBezTo>
                  <a:cubicBezTo>
                    <a:pt x="78497" y="2432"/>
                    <a:pt x="62507" y="2658"/>
                    <a:pt x="46492" y="2883"/>
                  </a:cubicBezTo>
                  <a:cubicBezTo>
                    <a:pt x="45940" y="2908"/>
                    <a:pt x="45364" y="2908"/>
                    <a:pt x="44788" y="2908"/>
                  </a:cubicBezTo>
                  <a:cubicBezTo>
                    <a:pt x="42432" y="2908"/>
                    <a:pt x="40101" y="2783"/>
                    <a:pt x="37920" y="2031"/>
                  </a:cubicBezTo>
                  <a:cubicBezTo>
                    <a:pt x="36141" y="1429"/>
                    <a:pt x="34437" y="377"/>
                    <a:pt x="32507" y="76"/>
                  </a:cubicBezTo>
                  <a:cubicBezTo>
                    <a:pt x="32106" y="26"/>
                    <a:pt x="31730" y="1"/>
                    <a:pt x="3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78;p74"/>
            <p:cNvSpPr/>
            <p:nvPr/>
          </p:nvSpPr>
          <p:spPr>
            <a:xfrm flipH="1">
              <a:off x="5362955" y="2190748"/>
              <a:ext cx="1425119" cy="46667"/>
            </a:xfrm>
            <a:custGeom>
              <a:avLst/>
              <a:gdLst/>
              <a:ahLst/>
              <a:cxnLst/>
              <a:rect l="l" t="t" r="r" b="b"/>
              <a:pathLst>
                <a:path w="94913" h="3108" extrusionOk="0">
                  <a:moveTo>
                    <a:pt x="13559" y="0"/>
                  </a:moveTo>
                  <a:cubicBezTo>
                    <a:pt x="9073" y="0"/>
                    <a:pt x="4562" y="577"/>
                    <a:pt x="201" y="1679"/>
                  </a:cubicBezTo>
                  <a:cubicBezTo>
                    <a:pt x="75" y="1730"/>
                    <a:pt x="0" y="1830"/>
                    <a:pt x="50" y="1955"/>
                  </a:cubicBezTo>
                  <a:cubicBezTo>
                    <a:pt x="72" y="2042"/>
                    <a:pt x="150" y="2110"/>
                    <a:pt x="253" y="2110"/>
                  </a:cubicBezTo>
                  <a:cubicBezTo>
                    <a:pt x="268" y="2110"/>
                    <a:pt x="284" y="2109"/>
                    <a:pt x="301" y="2105"/>
                  </a:cubicBezTo>
                  <a:cubicBezTo>
                    <a:pt x="4637" y="978"/>
                    <a:pt x="9098" y="426"/>
                    <a:pt x="13559" y="426"/>
                  </a:cubicBezTo>
                  <a:cubicBezTo>
                    <a:pt x="16441" y="426"/>
                    <a:pt x="19324" y="652"/>
                    <a:pt x="22181" y="1128"/>
                  </a:cubicBezTo>
                  <a:cubicBezTo>
                    <a:pt x="25815" y="1730"/>
                    <a:pt x="29474" y="2707"/>
                    <a:pt x="33183" y="2707"/>
                  </a:cubicBezTo>
                  <a:cubicBezTo>
                    <a:pt x="33509" y="2707"/>
                    <a:pt x="33860" y="2707"/>
                    <a:pt x="34211" y="2682"/>
                  </a:cubicBezTo>
                  <a:cubicBezTo>
                    <a:pt x="36943" y="2532"/>
                    <a:pt x="39624" y="1805"/>
                    <a:pt x="42306" y="1805"/>
                  </a:cubicBezTo>
                  <a:lnTo>
                    <a:pt x="42406" y="1805"/>
                  </a:lnTo>
                  <a:cubicBezTo>
                    <a:pt x="45840" y="1830"/>
                    <a:pt x="49274" y="3083"/>
                    <a:pt x="52782" y="3083"/>
                  </a:cubicBezTo>
                  <a:cubicBezTo>
                    <a:pt x="53183" y="3083"/>
                    <a:pt x="53609" y="3058"/>
                    <a:pt x="54035" y="3033"/>
                  </a:cubicBezTo>
                  <a:cubicBezTo>
                    <a:pt x="56692" y="2757"/>
                    <a:pt x="59173" y="1654"/>
                    <a:pt x="61755" y="1629"/>
                  </a:cubicBezTo>
                  <a:lnTo>
                    <a:pt x="61830" y="1629"/>
                  </a:lnTo>
                  <a:cubicBezTo>
                    <a:pt x="63910" y="1629"/>
                    <a:pt x="65965" y="2331"/>
                    <a:pt x="68096" y="2732"/>
                  </a:cubicBezTo>
                  <a:cubicBezTo>
                    <a:pt x="69625" y="3008"/>
                    <a:pt x="71379" y="3108"/>
                    <a:pt x="73284" y="3108"/>
                  </a:cubicBezTo>
                  <a:cubicBezTo>
                    <a:pt x="78798" y="3108"/>
                    <a:pt x="85464" y="2231"/>
                    <a:pt x="90752" y="2231"/>
                  </a:cubicBezTo>
                  <a:cubicBezTo>
                    <a:pt x="92181" y="2231"/>
                    <a:pt x="93509" y="2306"/>
                    <a:pt x="94662" y="2456"/>
                  </a:cubicBezTo>
                  <a:cubicBezTo>
                    <a:pt x="94676" y="2459"/>
                    <a:pt x="94688" y="2460"/>
                    <a:pt x="94701" y="2460"/>
                  </a:cubicBezTo>
                  <a:cubicBezTo>
                    <a:pt x="94808" y="2460"/>
                    <a:pt x="94890" y="2371"/>
                    <a:pt x="94913" y="2281"/>
                  </a:cubicBezTo>
                  <a:cubicBezTo>
                    <a:pt x="94913" y="2156"/>
                    <a:pt x="94838" y="2055"/>
                    <a:pt x="94737" y="2055"/>
                  </a:cubicBezTo>
                  <a:cubicBezTo>
                    <a:pt x="93534" y="1880"/>
                    <a:pt x="92181" y="1830"/>
                    <a:pt x="90752" y="1830"/>
                  </a:cubicBezTo>
                  <a:cubicBezTo>
                    <a:pt x="85414" y="1830"/>
                    <a:pt x="78772" y="2682"/>
                    <a:pt x="73284" y="2682"/>
                  </a:cubicBezTo>
                  <a:cubicBezTo>
                    <a:pt x="71404" y="2682"/>
                    <a:pt x="69650" y="2582"/>
                    <a:pt x="68171" y="2306"/>
                  </a:cubicBezTo>
                  <a:cubicBezTo>
                    <a:pt x="66091" y="1930"/>
                    <a:pt x="64010" y="1203"/>
                    <a:pt x="61830" y="1203"/>
                  </a:cubicBezTo>
                  <a:lnTo>
                    <a:pt x="61730" y="1203"/>
                  </a:lnTo>
                  <a:cubicBezTo>
                    <a:pt x="59048" y="1228"/>
                    <a:pt x="56567" y="2356"/>
                    <a:pt x="53985" y="2607"/>
                  </a:cubicBezTo>
                  <a:cubicBezTo>
                    <a:pt x="53584" y="2657"/>
                    <a:pt x="53183" y="2657"/>
                    <a:pt x="52782" y="2657"/>
                  </a:cubicBezTo>
                  <a:cubicBezTo>
                    <a:pt x="52749" y="2657"/>
                    <a:pt x="52716" y="2657"/>
                    <a:pt x="52683" y="2657"/>
                  </a:cubicBezTo>
                  <a:cubicBezTo>
                    <a:pt x="49307" y="2657"/>
                    <a:pt x="45906" y="1403"/>
                    <a:pt x="42406" y="1379"/>
                  </a:cubicBezTo>
                  <a:lnTo>
                    <a:pt x="42306" y="1379"/>
                  </a:lnTo>
                  <a:cubicBezTo>
                    <a:pt x="39549" y="1379"/>
                    <a:pt x="36867" y="2131"/>
                    <a:pt x="34186" y="2256"/>
                  </a:cubicBezTo>
                  <a:cubicBezTo>
                    <a:pt x="33835" y="2281"/>
                    <a:pt x="33509" y="2281"/>
                    <a:pt x="33183" y="2281"/>
                  </a:cubicBezTo>
                  <a:cubicBezTo>
                    <a:pt x="29524" y="2281"/>
                    <a:pt x="25915" y="1303"/>
                    <a:pt x="22256" y="702"/>
                  </a:cubicBezTo>
                  <a:cubicBezTo>
                    <a:pt x="19374" y="226"/>
                    <a:pt x="16466" y="0"/>
                    <a:pt x="13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79;p74"/>
            <p:cNvSpPr/>
            <p:nvPr/>
          </p:nvSpPr>
          <p:spPr>
            <a:xfrm flipH="1">
              <a:off x="5333226" y="2313804"/>
              <a:ext cx="1479308" cy="56847"/>
            </a:xfrm>
            <a:custGeom>
              <a:avLst/>
              <a:gdLst/>
              <a:ahLst/>
              <a:cxnLst/>
              <a:rect l="l" t="t" r="r" b="b"/>
              <a:pathLst>
                <a:path w="98522" h="3786" extrusionOk="0">
                  <a:moveTo>
                    <a:pt x="27419" y="1"/>
                  </a:moveTo>
                  <a:cubicBezTo>
                    <a:pt x="25890" y="1"/>
                    <a:pt x="24361" y="126"/>
                    <a:pt x="22832" y="402"/>
                  </a:cubicBezTo>
                  <a:cubicBezTo>
                    <a:pt x="19524" y="1003"/>
                    <a:pt x="16241" y="2332"/>
                    <a:pt x="13058" y="2332"/>
                  </a:cubicBezTo>
                  <a:cubicBezTo>
                    <a:pt x="12256" y="2332"/>
                    <a:pt x="11454" y="2256"/>
                    <a:pt x="10677" y="2056"/>
                  </a:cubicBezTo>
                  <a:cubicBezTo>
                    <a:pt x="9223" y="1680"/>
                    <a:pt x="7820" y="928"/>
                    <a:pt x="6266" y="627"/>
                  </a:cubicBezTo>
                  <a:cubicBezTo>
                    <a:pt x="5815" y="527"/>
                    <a:pt x="5338" y="477"/>
                    <a:pt x="4862" y="477"/>
                  </a:cubicBezTo>
                  <a:cubicBezTo>
                    <a:pt x="3158" y="477"/>
                    <a:pt x="1454" y="1053"/>
                    <a:pt x="100" y="2131"/>
                  </a:cubicBezTo>
                  <a:cubicBezTo>
                    <a:pt x="25" y="2181"/>
                    <a:pt x="0" y="2332"/>
                    <a:pt x="75" y="2407"/>
                  </a:cubicBezTo>
                  <a:cubicBezTo>
                    <a:pt x="119" y="2465"/>
                    <a:pt x="181" y="2490"/>
                    <a:pt x="244" y="2490"/>
                  </a:cubicBezTo>
                  <a:cubicBezTo>
                    <a:pt x="289" y="2490"/>
                    <a:pt x="334" y="2478"/>
                    <a:pt x="376" y="2457"/>
                  </a:cubicBezTo>
                  <a:cubicBezTo>
                    <a:pt x="1629" y="1454"/>
                    <a:pt x="3258" y="903"/>
                    <a:pt x="4862" y="903"/>
                  </a:cubicBezTo>
                  <a:cubicBezTo>
                    <a:pt x="5313" y="903"/>
                    <a:pt x="5764" y="953"/>
                    <a:pt x="6191" y="1028"/>
                  </a:cubicBezTo>
                  <a:cubicBezTo>
                    <a:pt x="7669" y="1329"/>
                    <a:pt x="9048" y="2081"/>
                    <a:pt x="10577" y="2457"/>
                  </a:cubicBezTo>
                  <a:cubicBezTo>
                    <a:pt x="11404" y="2657"/>
                    <a:pt x="12231" y="2758"/>
                    <a:pt x="13058" y="2758"/>
                  </a:cubicBezTo>
                  <a:cubicBezTo>
                    <a:pt x="16366" y="2733"/>
                    <a:pt x="19649" y="1379"/>
                    <a:pt x="22907" y="803"/>
                  </a:cubicBezTo>
                  <a:cubicBezTo>
                    <a:pt x="24411" y="527"/>
                    <a:pt x="25915" y="427"/>
                    <a:pt x="27419" y="427"/>
                  </a:cubicBezTo>
                  <a:cubicBezTo>
                    <a:pt x="31103" y="427"/>
                    <a:pt x="34837" y="1078"/>
                    <a:pt x="38547" y="1630"/>
                  </a:cubicBezTo>
                  <a:cubicBezTo>
                    <a:pt x="48221" y="3033"/>
                    <a:pt x="60677" y="3785"/>
                    <a:pt x="72782" y="3785"/>
                  </a:cubicBezTo>
                  <a:cubicBezTo>
                    <a:pt x="81980" y="3785"/>
                    <a:pt x="90953" y="3359"/>
                    <a:pt x="98321" y="2457"/>
                  </a:cubicBezTo>
                  <a:cubicBezTo>
                    <a:pt x="98447" y="2432"/>
                    <a:pt x="98522" y="2332"/>
                    <a:pt x="98522" y="2231"/>
                  </a:cubicBezTo>
                  <a:cubicBezTo>
                    <a:pt x="98497" y="2106"/>
                    <a:pt x="98397" y="2031"/>
                    <a:pt x="98271" y="2031"/>
                  </a:cubicBezTo>
                  <a:cubicBezTo>
                    <a:pt x="90928" y="2933"/>
                    <a:pt x="81955" y="3359"/>
                    <a:pt x="72782" y="3359"/>
                  </a:cubicBezTo>
                  <a:cubicBezTo>
                    <a:pt x="60702" y="3359"/>
                    <a:pt x="48246" y="2632"/>
                    <a:pt x="38597" y="1204"/>
                  </a:cubicBezTo>
                  <a:cubicBezTo>
                    <a:pt x="34913" y="652"/>
                    <a:pt x="31153" y="1"/>
                    <a:pt x="27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80;p74"/>
            <p:cNvSpPr/>
            <p:nvPr/>
          </p:nvSpPr>
          <p:spPr>
            <a:xfrm flipH="1">
              <a:off x="5321560" y="2445148"/>
              <a:ext cx="1498137" cy="49685"/>
            </a:xfrm>
            <a:custGeom>
              <a:avLst/>
              <a:gdLst/>
              <a:ahLst/>
              <a:cxnLst/>
              <a:rect l="l" t="t" r="r" b="b"/>
              <a:pathLst>
                <a:path w="99776" h="3309" extrusionOk="0">
                  <a:moveTo>
                    <a:pt x="11830" y="1"/>
                  </a:moveTo>
                  <a:cubicBezTo>
                    <a:pt x="7845" y="1"/>
                    <a:pt x="3835" y="828"/>
                    <a:pt x="151" y="2407"/>
                  </a:cubicBezTo>
                  <a:cubicBezTo>
                    <a:pt x="51" y="2457"/>
                    <a:pt x="1" y="2582"/>
                    <a:pt x="51" y="2682"/>
                  </a:cubicBezTo>
                  <a:cubicBezTo>
                    <a:pt x="88" y="2756"/>
                    <a:pt x="151" y="2802"/>
                    <a:pt x="232" y="2802"/>
                  </a:cubicBezTo>
                  <a:cubicBezTo>
                    <a:pt x="261" y="2802"/>
                    <a:pt x="293" y="2796"/>
                    <a:pt x="327" y="2783"/>
                  </a:cubicBezTo>
                  <a:cubicBezTo>
                    <a:pt x="3936" y="1229"/>
                    <a:pt x="7896" y="427"/>
                    <a:pt x="11830" y="427"/>
                  </a:cubicBezTo>
                  <a:cubicBezTo>
                    <a:pt x="12557" y="427"/>
                    <a:pt x="13284" y="452"/>
                    <a:pt x="13986" y="502"/>
                  </a:cubicBezTo>
                  <a:cubicBezTo>
                    <a:pt x="19049" y="878"/>
                    <a:pt x="24036" y="2582"/>
                    <a:pt x="29174" y="2607"/>
                  </a:cubicBezTo>
                  <a:cubicBezTo>
                    <a:pt x="29525" y="2607"/>
                    <a:pt x="29876" y="2582"/>
                    <a:pt x="30227" y="2582"/>
                  </a:cubicBezTo>
                  <a:cubicBezTo>
                    <a:pt x="33836" y="2407"/>
                    <a:pt x="37294" y="1279"/>
                    <a:pt x="40828" y="878"/>
                  </a:cubicBezTo>
                  <a:cubicBezTo>
                    <a:pt x="41981" y="753"/>
                    <a:pt x="43134" y="702"/>
                    <a:pt x="44312" y="702"/>
                  </a:cubicBezTo>
                  <a:cubicBezTo>
                    <a:pt x="47244" y="702"/>
                    <a:pt x="50202" y="1053"/>
                    <a:pt x="53134" y="1404"/>
                  </a:cubicBezTo>
                  <a:cubicBezTo>
                    <a:pt x="57996" y="1981"/>
                    <a:pt x="62858" y="2557"/>
                    <a:pt x="67721" y="3134"/>
                  </a:cubicBezTo>
                  <a:cubicBezTo>
                    <a:pt x="68873" y="3259"/>
                    <a:pt x="70753" y="3309"/>
                    <a:pt x="73009" y="3309"/>
                  </a:cubicBezTo>
                  <a:cubicBezTo>
                    <a:pt x="82658" y="3309"/>
                    <a:pt x="99575" y="2331"/>
                    <a:pt x="99575" y="2331"/>
                  </a:cubicBezTo>
                  <a:cubicBezTo>
                    <a:pt x="99701" y="2331"/>
                    <a:pt x="99776" y="2231"/>
                    <a:pt x="99776" y="2106"/>
                  </a:cubicBezTo>
                  <a:cubicBezTo>
                    <a:pt x="99776" y="2006"/>
                    <a:pt x="99676" y="1905"/>
                    <a:pt x="99550" y="1905"/>
                  </a:cubicBezTo>
                  <a:cubicBezTo>
                    <a:pt x="99550" y="1905"/>
                    <a:pt x="99300" y="1930"/>
                    <a:pt x="98823" y="1956"/>
                  </a:cubicBezTo>
                  <a:cubicBezTo>
                    <a:pt x="95440" y="2156"/>
                    <a:pt x="81430" y="2908"/>
                    <a:pt x="73009" y="2908"/>
                  </a:cubicBezTo>
                  <a:cubicBezTo>
                    <a:pt x="70753" y="2908"/>
                    <a:pt x="68898" y="2833"/>
                    <a:pt x="67771" y="2707"/>
                  </a:cubicBezTo>
                  <a:cubicBezTo>
                    <a:pt x="62908" y="2131"/>
                    <a:pt x="58046" y="1555"/>
                    <a:pt x="53184" y="978"/>
                  </a:cubicBezTo>
                  <a:cubicBezTo>
                    <a:pt x="50252" y="627"/>
                    <a:pt x="47269" y="276"/>
                    <a:pt x="44312" y="276"/>
                  </a:cubicBezTo>
                  <a:cubicBezTo>
                    <a:pt x="43134" y="276"/>
                    <a:pt x="41956" y="326"/>
                    <a:pt x="40778" y="477"/>
                  </a:cubicBezTo>
                  <a:cubicBezTo>
                    <a:pt x="37194" y="878"/>
                    <a:pt x="33735" y="1981"/>
                    <a:pt x="30202" y="2156"/>
                  </a:cubicBezTo>
                  <a:cubicBezTo>
                    <a:pt x="29851" y="2181"/>
                    <a:pt x="29525" y="2181"/>
                    <a:pt x="29174" y="2181"/>
                  </a:cubicBezTo>
                  <a:cubicBezTo>
                    <a:pt x="24136" y="2181"/>
                    <a:pt x="19149" y="477"/>
                    <a:pt x="14036" y="76"/>
                  </a:cubicBezTo>
                  <a:cubicBezTo>
                    <a:pt x="13309" y="26"/>
                    <a:pt x="12557"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81;p74"/>
            <p:cNvSpPr/>
            <p:nvPr/>
          </p:nvSpPr>
          <p:spPr>
            <a:xfrm flipH="1">
              <a:off x="5346021" y="2594181"/>
              <a:ext cx="1498512" cy="40661"/>
            </a:xfrm>
            <a:custGeom>
              <a:avLst/>
              <a:gdLst/>
              <a:ahLst/>
              <a:cxnLst/>
              <a:rect l="l" t="t" r="r" b="b"/>
              <a:pathLst>
                <a:path w="99801" h="2708" extrusionOk="0">
                  <a:moveTo>
                    <a:pt x="16442" y="1"/>
                  </a:moveTo>
                  <a:cubicBezTo>
                    <a:pt x="11028" y="1"/>
                    <a:pt x="5590" y="527"/>
                    <a:pt x="201" y="1053"/>
                  </a:cubicBezTo>
                  <a:cubicBezTo>
                    <a:pt x="76" y="1078"/>
                    <a:pt x="1" y="1178"/>
                    <a:pt x="1" y="1304"/>
                  </a:cubicBezTo>
                  <a:cubicBezTo>
                    <a:pt x="23" y="1393"/>
                    <a:pt x="106" y="1483"/>
                    <a:pt x="195" y="1483"/>
                  </a:cubicBezTo>
                  <a:cubicBezTo>
                    <a:pt x="205" y="1483"/>
                    <a:pt x="216" y="1482"/>
                    <a:pt x="226" y="1479"/>
                  </a:cubicBezTo>
                  <a:cubicBezTo>
                    <a:pt x="5615" y="953"/>
                    <a:pt x="11053" y="427"/>
                    <a:pt x="16442" y="427"/>
                  </a:cubicBezTo>
                  <a:cubicBezTo>
                    <a:pt x="19675" y="427"/>
                    <a:pt x="22908" y="602"/>
                    <a:pt x="26116" y="1103"/>
                  </a:cubicBezTo>
                  <a:cubicBezTo>
                    <a:pt x="29023" y="1554"/>
                    <a:pt x="31906" y="2256"/>
                    <a:pt x="34863" y="2457"/>
                  </a:cubicBezTo>
                  <a:cubicBezTo>
                    <a:pt x="35590" y="2532"/>
                    <a:pt x="36292" y="2532"/>
                    <a:pt x="37018" y="2532"/>
                  </a:cubicBezTo>
                  <a:cubicBezTo>
                    <a:pt x="40201" y="2532"/>
                    <a:pt x="43384" y="2106"/>
                    <a:pt x="46567" y="1880"/>
                  </a:cubicBezTo>
                  <a:cubicBezTo>
                    <a:pt x="49149" y="1680"/>
                    <a:pt x="51755" y="1630"/>
                    <a:pt x="54362" y="1630"/>
                  </a:cubicBezTo>
                  <a:cubicBezTo>
                    <a:pt x="56317" y="1630"/>
                    <a:pt x="58297" y="1655"/>
                    <a:pt x="60252" y="1680"/>
                  </a:cubicBezTo>
                  <a:cubicBezTo>
                    <a:pt x="67921" y="1805"/>
                    <a:pt x="91906" y="2582"/>
                    <a:pt x="99575" y="2707"/>
                  </a:cubicBezTo>
                  <a:cubicBezTo>
                    <a:pt x="99700" y="2707"/>
                    <a:pt x="99801" y="2632"/>
                    <a:pt x="99801" y="2507"/>
                  </a:cubicBezTo>
                  <a:cubicBezTo>
                    <a:pt x="99801" y="2381"/>
                    <a:pt x="99700" y="2306"/>
                    <a:pt x="99600" y="2281"/>
                  </a:cubicBezTo>
                  <a:cubicBezTo>
                    <a:pt x="91931" y="2156"/>
                    <a:pt x="67946" y="1404"/>
                    <a:pt x="60252" y="1279"/>
                  </a:cubicBezTo>
                  <a:cubicBezTo>
                    <a:pt x="58297" y="1229"/>
                    <a:pt x="56342" y="1204"/>
                    <a:pt x="54362" y="1204"/>
                  </a:cubicBezTo>
                  <a:cubicBezTo>
                    <a:pt x="51755" y="1204"/>
                    <a:pt x="49149" y="1254"/>
                    <a:pt x="46542" y="1454"/>
                  </a:cubicBezTo>
                  <a:cubicBezTo>
                    <a:pt x="43334" y="1680"/>
                    <a:pt x="40176" y="2131"/>
                    <a:pt x="37018" y="2131"/>
                  </a:cubicBezTo>
                  <a:cubicBezTo>
                    <a:pt x="36292" y="2131"/>
                    <a:pt x="35590" y="2106"/>
                    <a:pt x="34888" y="2056"/>
                  </a:cubicBezTo>
                  <a:cubicBezTo>
                    <a:pt x="31981" y="1855"/>
                    <a:pt x="29099" y="1153"/>
                    <a:pt x="26191" y="702"/>
                  </a:cubicBezTo>
                  <a:cubicBezTo>
                    <a:pt x="22958" y="201"/>
                    <a:pt x="19700" y="1"/>
                    <a:pt x="16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82;p74"/>
            <p:cNvSpPr/>
            <p:nvPr/>
          </p:nvSpPr>
          <p:spPr>
            <a:xfrm flipH="1">
              <a:off x="5354296" y="2724024"/>
              <a:ext cx="1514323" cy="35390"/>
            </a:xfrm>
            <a:custGeom>
              <a:avLst/>
              <a:gdLst/>
              <a:ahLst/>
              <a:cxnLst/>
              <a:rect l="l" t="t" r="r" b="b"/>
              <a:pathLst>
                <a:path w="100854" h="2357" extrusionOk="0">
                  <a:moveTo>
                    <a:pt x="6793" y="0"/>
                  </a:moveTo>
                  <a:cubicBezTo>
                    <a:pt x="4437" y="0"/>
                    <a:pt x="2181" y="426"/>
                    <a:pt x="126" y="1730"/>
                  </a:cubicBezTo>
                  <a:cubicBezTo>
                    <a:pt x="26" y="1780"/>
                    <a:pt x="1" y="1930"/>
                    <a:pt x="51" y="2005"/>
                  </a:cubicBezTo>
                  <a:cubicBezTo>
                    <a:pt x="101" y="2072"/>
                    <a:pt x="173" y="2105"/>
                    <a:pt x="246" y="2105"/>
                  </a:cubicBezTo>
                  <a:cubicBezTo>
                    <a:pt x="282" y="2105"/>
                    <a:pt x="318" y="2097"/>
                    <a:pt x="352" y="2080"/>
                  </a:cubicBezTo>
                  <a:cubicBezTo>
                    <a:pt x="2306" y="827"/>
                    <a:pt x="4487" y="426"/>
                    <a:pt x="6793" y="426"/>
                  </a:cubicBezTo>
                  <a:cubicBezTo>
                    <a:pt x="10878" y="426"/>
                    <a:pt x="15339" y="1730"/>
                    <a:pt x="19600" y="1905"/>
                  </a:cubicBezTo>
                  <a:lnTo>
                    <a:pt x="20502" y="1905"/>
                  </a:lnTo>
                  <a:cubicBezTo>
                    <a:pt x="23008" y="1905"/>
                    <a:pt x="25490" y="1554"/>
                    <a:pt x="27946" y="1454"/>
                  </a:cubicBezTo>
                  <a:cubicBezTo>
                    <a:pt x="28522" y="1429"/>
                    <a:pt x="29074" y="1429"/>
                    <a:pt x="29650" y="1429"/>
                  </a:cubicBezTo>
                  <a:cubicBezTo>
                    <a:pt x="32808" y="1429"/>
                    <a:pt x="35966" y="1755"/>
                    <a:pt x="39149" y="2005"/>
                  </a:cubicBezTo>
                  <a:cubicBezTo>
                    <a:pt x="42457" y="2256"/>
                    <a:pt x="46868" y="2356"/>
                    <a:pt x="51831" y="2356"/>
                  </a:cubicBezTo>
                  <a:cubicBezTo>
                    <a:pt x="67871" y="2356"/>
                    <a:pt x="89901" y="1278"/>
                    <a:pt x="100628" y="852"/>
                  </a:cubicBezTo>
                  <a:cubicBezTo>
                    <a:pt x="100753" y="827"/>
                    <a:pt x="100853" y="752"/>
                    <a:pt x="100828" y="627"/>
                  </a:cubicBezTo>
                  <a:cubicBezTo>
                    <a:pt x="100828" y="501"/>
                    <a:pt x="100728" y="426"/>
                    <a:pt x="100628" y="426"/>
                  </a:cubicBezTo>
                  <a:cubicBezTo>
                    <a:pt x="89876" y="852"/>
                    <a:pt x="67871" y="1955"/>
                    <a:pt x="51831" y="1955"/>
                  </a:cubicBezTo>
                  <a:cubicBezTo>
                    <a:pt x="46868" y="1955"/>
                    <a:pt x="42482" y="1830"/>
                    <a:pt x="39174" y="1579"/>
                  </a:cubicBezTo>
                  <a:cubicBezTo>
                    <a:pt x="36016" y="1329"/>
                    <a:pt x="32833" y="1003"/>
                    <a:pt x="29650" y="1003"/>
                  </a:cubicBezTo>
                  <a:cubicBezTo>
                    <a:pt x="29074" y="1003"/>
                    <a:pt x="28497" y="1003"/>
                    <a:pt x="27946" y="1028"/>
                  </a:cubicBezTo>
                  <a:cubicBezTo>
                    <a:pt x="25439" y="1153"/>
                    <a:pt x="22958" y="1504"/>
                    <a:pt x="20502" y="1504"/>
                  </a:cubicBezTo>
                  <a:cubicBezTo>
                    <a:pt x="20201" y="1504"/>
                    <a:pt x="19901" y="1479"/>
                    <a:pt x="19600" y="1479"/>
                  </a:cubicBezTo>
                  <a:cubicBezTo>
                    <a:pt x="15439" y="1329"/>
                    <a:pt x="10953" y="0"/>
                    <a:pt x="6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83;p74"/>
            <p:cNvSpPr/>
            <p:nvPr/>
          </p:nvSpPr>
          <p:spPr>
            <a:xfrm flipH="1">
              <a:off x="5384026" y="2875685"/>
              <a:ext cx="1497011" cy="47808"/>
            </a:xfrm>
            <a:custGeom>
              <a:avLst/>
              <a:gdLst/>
              <a:ahLst/>
              <a:cxnLst/>
              <a:rect l="l" t="t" r="r" b="b"/>
              <a:pathLst>
                <a:path w="99701" h="3184" extrusionOk="0">
                  <a:moveTo>
                    <a:pt x="11379" y="0"/>
                  </a:moveTo>
                  <a:cubicBezTo>
                    <a:pt x="7519" y="0"/>
                    <a:pt x="3735" y="502"/>
                    <a:pt x="151" y="2131"/>
                  </a:cubicBezTo>
                  <a:cubicBezTo>
                    <a:pt x="51" y="2181"/>
                    <a:pt x="1" y="2306"/>
                    <a:pt x="51" y="2407"/>
                  </a:cubicBezTo>
                  <a:cubicBezTo>
                    <a:pt x="90" y="2504"/>
                    <a:pt x="174" y="2541"/>
                    <a:pt x="256" y="2541"/>
                  </a:cubicBezTo>
                  <a:cubicBezTo>
                    <a:pt x="280" y="2541"/>
                    <a:pt x="304" y="2537"/>
                    <a:pt x="326" y="2532"/>
                  </a:cubicBezTo>
                  <a:cubicBezTo>
                    <a:pt x="3835" y="928"/>
                    <a:pt x="7545" y="427"/>
                    <a:pt x="11379" y="427"/>
                  </a:cubicBezTo>
                  <a:cubicBezTo>
                    <a:pt x="17419" y="427"/>
                    <a:pt x="23735" y="1655"/>
                    <a:pt x="29926" y="1655"/>
                  </a:cubicBezTo>
                  <a:cubicBezTo>
                    <a:pt x="30527" y="1655"/>
                    <a:pt x="31154" y="1630"/>
                    <a:pt x="31755" y="1605"/>
                  </a:cubicBezTo>
                  <a:cubicBezTo>
                    <a:pt x="36091" y="1429"/>
                    <a:pt x="40427" y="477"/>
                    <a:pt x="44713" y="477"/>
                  </a:cubicBezTo>
                  <a:cubicBezTo>
                    <a:pt x="45715" y="477"/>
                    <a:pt x="46718" y="527"/>
                    <a:pt x="47720" y="652"/>
                  </a:cubicBezTo>
                  <a:cubicBezTo>
                    <a:pt x="51028" y="1078"/>
                    <a:pt x="54236" y="2281"/>
                    <a:pt x="57570" y="2858"/>
                  </a:cubicBezTo>
                  <a:cubicBezTo>
                    <a:pt x="59074" y="3083"/>
                    <a:pt x="61705" y="3183"/>
                    <a:pt x="64988" y="3183"/>
                  </a:cubicBezTo>
                  <a:cubicBezTo>
                    <a:pt x="70577" y="3183"/>
                    <a:pt x="77971" y="2908"/>
                    <a:pt x="84588" y="2457"/>
                  </a:cubicBezTo>
                  <a:cubicBezTo>
                    <a:pt x="91229" y="2031"/>
                    <a:pt x="97044" y="1454"/>
                    <a:pt x="99525" y="903"/>
                  </a:cubicBezTo>
                  <a:cubicBezTo>
                    <a:pt x="99625" y="878"/>
                    <a:pt x="99700" y="777"/>
                    <a:pt x="99675" y="652"/>
                  </a:cubicBezTo>
                  <a:cubicBezTo>
                    <a:pt x="99654" y="565"/>
                    <a:pt x="99575" y="497"/>
                    <a:pt x="99473" y="497"/>
                  </a:cubicBezTo>
                  <a:cubicBezTo>
                    <a:pt x="99457" y="497"/>
                    <a:pt x="99441" y="498"/>
                    <a:pt x="99425" y="502"/>
                  </a:cubicBezTo>
                  <a:cubicBezTo>
                    <a:pt x="97019" y="1028"/>
                    <a:pt x="91179" y="1605"/>
                    <a:pt x="84562" y="2056"/>
                  </a:cubicBezTo>
                  <a:cubicBezTo>
                    <a:pt x="77946" y="2482"/>
                    <a:pt x="70552" y="2782"/>
                    <a:pt x="64988" y="2782"/>
                  </a:cubicBezTo>
                  <a:cubicBezTo>
                    <a:pt x="61730" y="2782"/>
                    <a:pt x="59074" y="2682"/>
                    <a:pt x="57645" y="2432"/>
                  </a:cubicBezTo>
                  <a:cubicBezTo>
                    <a:pt x="54362" y="1880"/>
                    <a:pt x="51154" y="677"/>
                    <a:pt x="47770" y="251"/>
                  </a:cubicBezTo>
                  <a:cubicBezTo>
                    <a:pt x="46743" y="126"/>
                    <a:pt x="45740" y="76"/>
                    <a:pt x="44713" y="76"/>
                  </a:cubicBezTo>
                  <a:cubicBezTo>
                    <a:pt x="40352" y="76"/>
                    <a:pt x="36041" y="1003"/>
                    <a:pt x="31730" y="1204"/>
                  </a:cubicBezTo>
                  <a:cubicBezTo>
                    <a:pt x="31129" y="1229"/>
                    <a:pt x="30527" y="1229"/>
                    <a:pt x="29926" y="1229"/>
                  </a:cubicBezTo>
                  <a:cubicBezTo>
                    <a:pt x="23810" y="1229"/>
                    <a:pt x="17469" y="0"/>
                    <a:pt x="1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84;p74"/>
            <p:cNvSpPr/>
            <p:nvPr/>
          </p:nvSpPr>
          <p:spPr>
            <a:xfrm flipH="1">
              <a:off x="5451752" y="3023593"/>
              <a:ext cx="1311485" cy="24099"/>
            </a:xfrm>
            <a:custGeom>
              <a:avLst/>
              <a:gdLst/>
              <a:ahLst/>
              <a:cxnLst/>
              <a:rect l="l" t="t" r="r" b="b"/>
              <a:pathLst>
                <a:path w="87345" h="1605" extrusionOk="0">
                  <a:moveTo>
                    <a:pt x="12782" y="0"/>
                  </a:moveTo>
                  <a:cubicBezTo>
                    <a:pt x="8572" y="0"/>
                    <a:pt x="4361" y="226"/>
                    <a:pt x="201" y="1003"/>
                  </a:cubicBezTo>
                  <a:cubicBezTo>
                    <a:pt x="75" y="1028"/>
                    <a:pt x="0" y="1128"/>
                    <a:pt x="25" y="1253"/>
                  </a:cubicBezTo>
                  <a:cubicBezTo>
                    <a:pt x="47" y="1340"/>
                    <a:pt x="126" y="1409"/>
                    <a:pt x="228" y="1409"/>
                  </a:cubicBezTo>
                  <a:cubicBezTo>
                    <a:pt x="243" y="1409"/>
                    <a:pt x="259" y="1407"/>
                    <a:pt x="276" y="1404"/>
                  </a:cubicBezTo>
                  <a:cubicBezTo>
                    <a:pt x="4386" y="652"/>
                    <a:pt x="8597" y="426"/>
                    <a:pt x="12782" y="426"/>
                  </a:cubicBezTo>
                  <a:cubicBezTo>
                    <a:pt x="14837" y="426"/>
                    <a:pt x="16868" y="476"/>
                    <a:pt x="18923" y="526"/>
                  </a:cubicBezTo>
                  <a:cubicBezTo>
                    <a:pt x="29424" y="877"/>
                    <a:pt x="49574" y="1604"/>
                    <a:pt x="66392" y="1604"/>
                  </a:cubicBezTo>
                  <a:cubicBezTo>
                    <a:pt x="74612" y="1604"/>
                    <a:pt x="82006" y="1429"/>
                    <a:pt x="87144" y="953"/>
                  </a:cubicBezTo>
                  <a:cubicBezTo>
                    <a:pt x="87244" y="927"/>
                    <a:pt x="87344" y="827"/>
                    <a:pt x="87319" y="727"/>
                  </a:cubicBezTo>
                  <a:cubicBezTo>
                    <a:pt x="87319" y="602"/>
                    <a:pt x="87219" y="526"/>
                    <a:pt x="87093" y="526"/>
                  </a:cubicBezTo>
                  <a:cubicBezTo>
                    <a:pt x="82006" y="1028"/>
                    <a:pt x="74587" y="1203"/>
                    <a:pt x="66392" y="1203"/>
                  </a:cubicBezTo>
                  <a:cubicBezTo>
                    <a:pt x="49574" y="1203"/>
                    <a:pt x="29424" y="451"/>
                    <a:pt x="18923" y="125"/>
                  </a:cubicBezTo>
                  <a:cubicBezTo>
                    <a:pt x="16893" y="50"/>
                    <a:pt x="14837" y="0"/>
                    <a:pt x="12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85;p74"/>
            <p:cNvSpPr/>
            <p:nvPr/>
          </p:nvSpPr>
          <p:spPr>
            <a:xfrm flipH="1">
              <a:off x="5558244" y="3165839"/>
              <a:ext cx="1047311" cy="46682"/>
            </a:xfrm>
            <a:custGeom>
              <a:avLst/>
              <a:gdLst/>
              <a:ahLst/>
              <a:cxnLst/>
              <a:rect l="l" t="t" r="r" b="b"/>
              <a:pathLst>
                <a:path w="69751" h="3109" extrusionOk="0">
                  <a:moveTo>
                    <a:pt x="6818" y="1"/>
                  </a:moveTo>
                  <a:cubicBezTo>
                    <a:pt x="4537" y="1"/>
                    <a:pt x="2281" y="377"/>
                    <a:pt x="151" y="1354"/>
                  </a:cubicBezTo>
                  <a:cubicBezTo>
                    <a:pt x="51" y="1404"/>
                    <a:pt x="1" y="1530"/>
                    <a:pt x="51" y="1630"/>
                  </a:cubicBezTo>
                  <a:cubicBezTo>
                    <a:pt x="87" y="1703"/>
                    <a:pt x="164" y="1750"/>
                    <a:pt x="242" y="1750"/>
                  </a:cubicBezTo>
                  <a:cubicBezTo>
                    <a:pt x="271" y="1750"/>
                    <a:pt x="300" y="1744"/>
                    <a:pt x="326" y="1730"/>
                  </a:cubicBezTo>
                  <a:cubicBezTo>
                    <a:pt x="2407" y="778"/>
                    <a:pt x="4562" y="427"/>
                    <a:pt x="6818" y="427"/>
                  </a:cubicBezTo>
                  <a:cubicBezTo>
                    <a:pt x="11905" y="427"/>
                    <a:pt x="17344" y="2257"/>
                    <a:pt x="22632" y="2833"/>
                  </a:cubicBezTo>
                  <a:cubicBezTo>
                    <a:pt x="24387" y="3033"/>
                    <a:pt x="26642" y="3109"/>
                    <a:pt x="29224" y="3109"/>
                  </a:cubicBezTo>
                  <a:cubicBezTo>
                    <a:pt x="41379" y="3109"/>
                    <a:pt x="60778" y="1354"/>
                    <a:pt x="69274" y="1354"/>
                  </a:cubicBezTo>
                  <a:lnTo>
                    <a:pt x="69550" y="1354"/>
                  </a:lnTo>
                  <a:cubicBezTo>
                    <a:pt x="69675" y="1354"/>
                    <a:pt x="69750" y="1279"/>
                    <a:pt x="69750" y="1154"/>
                  </a:cubicBezTo>
                  <a:cubicBezTo>
                    <a:pt x="69750" y="1028"/>
                    <a:pt x="69675" y="953"/>
                    <a:pt x="69550" y="953"/>
                  </a:cubicBezTo>
                  <a:lnTo>
                    <a:pt x="69274" y="953"/>
                  </a:lnTo>
                  <a:cubicBezTo>
                    <a:pt x="60753" y="953"/>
                    <a:pt x="41354" y="2708"/>
                    <a:pt x="29224" y="2708"/>
                  </a:cubicBezTo>
                  <a:cubicBezTo>
                    <a:pt x="26667" y="2708"/>
                    <a:pt x="24412" y="2607"/>
                    <a:pt x="22682" y="2432"/>
                  </a:cubicBezTo>
                  <a:cubicBezTo>
                    <a:pt x="17444" y="1856"/>
                    <a:pt x="12006" y="26"/>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86;p74"/>
            <p:cNvSpPr/>
            <p:nvPr/>
          </p:nvSpPr>
          <p:spPr>
            <a:xfrm flipH="1">
              <a:off x="5553700" y="3320518"/>
              <a:ext cx="625840" cy="26652"/>
            </a:xfrm>
            <a:custGeom>
              <a:avLst/>
              <a:gdLst/>
              <a:ahLst/>
              <a:cxnLst/>
              <a:rect l="l" t="t" r="r" b="b"/>
              <a:pathLst>
                <a:path w="41681" h="1775" extrusionOk="0">
                  <a:moveTo>
                    <a:pt x="12507" y="1"/>
                  </a:moveTo>
                  <a:cubicBezTo>
                    <a:pt x="7545" y="1"/>
                    <a:pt x="3108" y="301"/>
                    <a:pt x="176" y="1379"/>
                  </a:cubicBezTo>
                  <a:cubicBezTo>
                    <a:pt x="76" y="1404"/>
                    <a:pt x="1" y="1530"/>
                    <a:pt x="51" y="1630"/>
                  </a:cubicBezTo>
                  <a:cubicBezTo>
                    <a:pt x="88" y="1723"/>
                    <a:pt x="153" y="1774"/>
                    <a:pt x="235" y="1774"/>
                  </a:cubicBezTo>
                  <a:cubicBezTo>
                    <a:pt x="263" y="1774"/>
                    <a:pt x="294" y="1768"/>
                    <a:pt x="326" y="1755"/>
                  </a:cubicBezTo>
                  <a:cubicBezTo>
                    <a:pt x="3159" y="728"/>
                    <a:pt x="7570" y="427"/>
                    <a:pt x="12507" y="427"/>
                  </a:cubicBezTo>
                  <a:cubicBezTo>
                    <a:pt x="19750" y="427"/>
                    <a:pt x="28171" y="1078"/>
                    <a:pt x="34688" y="1078"/>
                  </a:cubicBezTo>
                  <a:cubicBezTo>
                    <a:pt x="37344" y="1078"/>
                    <a:pt x="39675" y="978"/>
                    <a:pt x="41505" y="652"/>
                  </a:cubicBezTo>
                  <a:cubicBezTo>
                    <a:pt x="41605" y="652"/>
                    <a:pt x="41680" y="527"/>
                    <a:pt x="41680" y="427"/>
                  </a:cubicBezTo>
                  <a:cubicBezTo>
                    <a:pt x="41658" y="318"/>
                    <a:pt x="41560" y="247"/>
                    <a:pt x="41469" y="247"/>
                  </a:cubicBezTo>
                  <a:cubicBezTo>
                    <a:pt x="41456" y="247"/>
                    <a:pt x="41442" y="248"/>
                    <a:pt x="41429" y="251"/>
                  </a:cubicBezTo>
                  <a:cubicBezTo>
                    <a:pt x="39650" y="552"/>
                    <a:pt x="37319" y="677"/>
                    <a:pt x="34688" y="677"/>
                  </a:cubicBezTo>
                  <a:cubicBezTo>
                    <a:pt x="28196" y="677"/>
                    <a:pt x="19775" y="1"/>
                    <a:pt x="12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87;p74"/>
            <p:cNvSpPr/>
            <p:nvPr/>
          </p:nvSpPr>
          <p:spPr>
            <a:xfrm flipH="1">
              <a:off x="4677231" y="1718136"/>
              <a:ext cx="1018332" cy="1806259"/>
            </a:xfrm>
            <a:custGeom>
              <a:avLst/>
              <a:gdLst/>
              <a:ahLst/>
              <a:cxnLst/>
              <a:rect l="l" t="t" r="r" b="b"/>
              <a:pathLst>
                <a:path w="67821" h="120297" extrusionOk="0">
                  <a:moveTo>
                    <a:pt x="56178" y="0"/>
                  </a:moveTo>
                  <a:cubicBezTo>
                    <a:pt x="52211" y="0"/>
                    <a:pt x="48443" y="2340"/>
                    <a:pt x="45539" y="5033"/>
                  </a:cubicBezTo>
                  <a:cubicBezTo>
                    <a:pt x="45264" y="5284"/>
                    <a:pt x="45013" y="5534"/>
                    <a:pt x="44763" y="5785"/>
                  </a:cubicBezTo>
                  <a:cubicBezTo>
                    <a:pt x="44437" y="9619"/>
                    <a:pt x="44336" y="13479"/>
                    <a:pt x="44487" y="17339"/>
                  </a:cubicBezTo>
                  <a:cubicBezTo>
                    <a:pt x="43961" y="14005"/>
                    <a:pt x="43560" y="10672"/>
                    <a:pt x="43259" y="7339"/>
                  </a:cubicBezTo>
                  <a:cubicBezTo>
                    <a:pt x="42908" y="7715"/>
                    <a:pt x="42557" y="8116"/>
                    <a:pt x="42231" y="8492"/>
                  </a:cubicBezTo>
                  <a:cubicBezTo>
                    <a:pt x="42031" y="12301"/>
                    <a:pt x="41905" y="16136"/>
                    <a:pt x="41880" y="19945"/>
                  </a:cubicBezTo>
                  <a:cubicBezTo>
                    <a:pt x="40953" y="17188"/>
                    <a:pt x="40276" y="14356"/>
                    <a:pt x="39825" y="11474"/>
                  </a:cubicBezTo>
                  <a:cubicBezTo>
                    <a:pt x="36041" y="16587"/>
                    <a:pt x="33008" y="22276"/>
                    <a:pt x="29700" y="27715"/>
                  </a:cubicBezTo>
                  <a:cubicBezTo>
                    <a:pt x="27369" y="31524"/>
                    <a:pt x="24863" y="35284"/>
                    <a:pt x="22432" y="39043"/>
                  </a:cubicBezTo>
                  <a:cubicBezTo>
                    <a:pt x="21254" y="45033"/>
                    <a:pt x="20627" y="51123"/>
                    <a:pt x="20577" y="57239"/>
                  </a:cubicBezTo>
                  <a:cubicBezTo>
                    <a:pt x="19875" y="52878"/>
                    <a:pt x="19424" y="48467"/>
                    <a:pt x="19274" y="44081"/>
                  </a:cubicBezTo>
                  <a:cubicBezTo>
                    <a:pt x="18973" y="44557"/>
                    <a:pt x="18697" y="45033"/>
                    <a:pt x="18396" y="45534"/>
                  </a:cubicBezTo>
                  <a:cubicBezTo>
                    <a:pt x="18021" y="50923"/>
                    <a:pt x="17745" y="56311"/>
                    <a:pt x="17620" y="61725"/>
                  </a:cubicBezTo>
                  <a:cubicBezTo>
                    <a:pt x="16592" y="58091"/>
                    <a:pt x="15915" y="54357"/>
                    <a:pt x="15564" y="50647"/>
                  </a:cubicBezTo>
                  <a:cubicBezTo>
                    <a:pt x="14111" y="53454"/>
                    <a:pt x="11579" y="63254"/>
                    <a:pt x="11153" y="66387"/>
                  </a:cubicBezTo>
                  <a:cubicBezTo>
                    <a:pt x="9224" y="80672"/>
                    <a:pt x="7745" y="81274"/>
                    <a:pt x="8823" y="92502"/>
                  </a:cubicBezTo>
                  <a:cubicBezTo>
                    <a:pt x="7469" y="87640"/>
                    <a:pt x="6141" y="82778"/>
                    <a:pt x="4787" y="77941"/>
                  </a:cubicBezTo>
                  <a:lnTo>
                    <a:pt x="4787" y="77941"/>
                  </a:lnTo>
                  <a:cubicBezTo>
                    <a:pt x="4236" y="87815"/>
                    <a:pt x="4537" y="98392"/>
                    <a:pt x="10101" y="106988"/>
                  </a:cubicBezTo>
                  <a:cubicBezTo>
                    <a:pt x="5464" y="101274"/>
                    <a:pt x="2632" y="94231"/>
                    <a:pt x="2156" y="87114"/>
                  </a:cubicBezTo>
                  <a:lnTo>
                    <a:pt x="2156" y="87114"/>
                  </a:lnTo>
                  <a:cubicBezTo>
                    <a:pt x="0" y="94808"/>
                    <a:pt x="1930" y="103605"/>
                    <a:pt x="7168" y="110046"/>
                  </a:cubicBezTo>
                  <a:cubicBezTo>
                    <a:pt x="8672" y="111926"/>
                    <a:pt x="10401" y="113605"/>
                    <a:pt x="11880" y="115460"/>
                  </a:cubicBezTo>
                  <a:cubicBezTo>
                    <a:pt x="12983" y="116863"/>
                    <a:pt x="15640" y="120297"/>
                    <a:pt x="15640" y="120297"/>
                  </a:cubicBezTo>
                  <a:cubicBezTo>
                    <a:pt x="15640" y="120297"/>
                    <a:pt x="23685" y="116262"/>
                    <a:pt x="25940" y="114332"/>
                  </a:cubicBezTo>
                  <a:cubicBezTo>
                    <a:pt x="32682" y="108542"/>
                    <a:pt x="37795" y="100998"/>
                    <a:pt x="40602" y="92652"/>
                  </a:cubicBezTo>
                  <a:lnTo>
                    <a:pt x="40602" y="92652"/>
                  </a:lnTo>
                  <a:cubicBezTo>
                    <a:pt x="37444" y="96111"/>
                    <a:pt x="33785" y="99144"/>
                    <a:pt x="29750" y="101650"/>
                  </a:cubicBezTo>
                  <a:cubicBezTo>
                    <a:pt x="35063" y="95861"/>
                    <a:pt x="39098" y="88968"/>
                    <a:pt x="41580" y="81550"/>
                  </a:cubicBezTo>
                  <a:lnTo>
                    <a:pt x="41580" y="81550"/>
                  </a:lnTo>
                  <a:cubicBezTo>
                    <a:pt x="38622" y="84958"/>
                    <a:pt x="35690" y="88392"/>
                    <a:pt x="32732" y="91800"/>
                  </a:cubicBezTo>
                  <a:cubicBezTo>
                    <a:pt x="36367" y="79946"/>
                    <a:pt x="41254" y="68517"/>
                    <a:pt x="47294" y="57715"/>
                  </a:cubicBezTo>
                  <a:cubicBezTo>
                    <a:pt x="47996" y="56487"/>
                    <a:pt x="48697" y="55259"/>
                    <a:pt x="49399" y="54031"/>
                  </a:cubicBezTo>
                  <a:lnTo>
                    <a:pt x="49399" y="54031"/>
                  </a:lnTo>
                  <a:cubicBezTo>
                    <a:pt x="45765" y="56111"/>
                    <a:pt x="41905" y="57941"/>
                    <a:pt x="38096" y="59745"/>
                  </a:cubicBezTo>
                  <a:cubicBezTo>
                    <a:pt x="43133" y="56161"/>
                    <a:pt x="47996" y="52402"/>
                    <a:pt x="52733" y="48467"/>
                  </a:cubicBezTo>
                  <a:cubicBezTo>
                    <a:pt x="53159" y="47765"/>
                    <a:pt x="53560" y="47063"/>
                    <a:pt x="53986" y="46387"/>
                  </a:cubicBezTo>
                  <a:lnTo>
                    <a:pt x="53986" y="46387"/>
                  </a:lnTo>
                  <a:cubicBezTo>
                    <a:pt x="50301" y="48367"/>
                    <a:pt x="46492" y="50171"/>
                    <a:pt x="42582" y="51800"/>
                  </a:cubicBezTo>
                  <a:cubicBezTo>
                    <a:pt x="47845" y="47890"/>
                    <a:pt x="52958" y="43805"/>
                    <a:pt x="57946" y="39569"/>
                  </a:cubicBezTo>
                  <a:cubicBezTo>
                    <a:pt x="61154" y="33805"/>
                    <a:pt x="64036" y="27890"/>
                    <a:pt x="65890" y="21574"/>
                  </a:cubicBezTo>
                  <a:cubicBezTo>
                    <a:pt x="67068" y="17614"/>
                    <a:pt x="67820" y="13379"/>
                    <a:pt x="66818" y="9269"/>
                  </a:cubicBezTo>
                  <a:cubicBezTo>
                    <a:pt x="65815" y="5183"/>
                    <a:pt x="62708" y="1274"/>
                    <a:pt x="58472" y="271"/>
                  </a:cubicBezTo>
                  <a:cubicBezTo>
                    <a:pt x="57703" y="86"/>
                    <a:pt x="56937" y="0"/>
                    <a:pt x="56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88;p74"/>
            <p:cNvSpPr/>
            <p:nvPr/>
          </p:nvSpPr>
          <p:spPr>
            <a:xfrm flipH="1">
              <a:off x="4837538" y="1784672"/>
              <a:ext cx="709744" cy="1697581"/>
            </a:xfrm>
            <a:custGeom>
              <a:avLst/>
              <a:gdLst/>
              <a:ahLst/>
              <a:cxnLst/>
              <a:rect l="l" t="t" r="r" b="b"/>
              <a:pathLst>
                <a:path w="47269" h="113059" extrusionOk="0">
                  <a:moveTo>
                    <a:pt x="47269" y="0"/>
                  </a:moveTo>
                  <a:lnTo>
                    <a:pt x="47269" y="0"/>
                  </a:lnTo>
                  <a:cubicBezTo>
                    <a:pt x="43860" y="5088"/>
                    <a:pt x="40777" y="10402"/>
                    <a:pt x="38045" y="15890"/>
                  </a:cubicBezTo>
                  <a:cubicBezTo>
                    <a:pt x="38446" y="14712"/>
                    <a:pt x="38847" y="13534"/>
                    <a:pt x="39223" y="12381"/>
                  </a:cubicBezTo>
                  <a:lnTo>
                    <a:pt x="39223" y="12381"/>
                  </a:lnTo>
                  <a:cubicBezTo>
                    <a:pt x="32782" y="19925"/>
                    <a:pt x="27619" y="28547"/>
                    <a:pt x="24060" y="37820"/>
                  </a:cubicBezTo>
                  <a:cubicBezTo>
                    <a:pt x="23935" y="33334"/>
                    <a:pt x="24938" y="28848"/>
                    <a:pt x="26893" y="24838"/>
                  </a:cubicBezTo>
                  <a:lnTo>
                    <a:pt x="26893" y="24838"/>
                  </a:lnTo>
                  <a:cubicBezTo>
                    <a:pt x="17745" y="37595"/>
                    <a:pt x="12807" y="53109"/>
                    <a:pt x="11429" y="68748"/>
                  </a:cubicBezTo>
                  <a:cubicBezTo>
                    <a:pt x="11704" y="64888"/>
                    <a:pt x="11153" y="60953"/>
                    <a:pt x="9825" y="57319"/>
                  </a:cubicBezTo>
                  <a:cubicBezTo>
                    <a:pt x="9023" y="64462"/>
                    <a:pt x="8221" y="71580"/>
                    <a:pt x="7419" y="78698"/>
                  </a:cubicBezTo>
                  <a:cubicBezTo>
                    <a:pt x="7569" y="74236"/>
                    <a:pt x="6917" y="69750"/>
                    <a:pt x="5489" y="65515"/>
                  </a:cubicBezTo>
                  <a:cubicBezTo>
                    <a:pt x="4812" y="73760"/>
                    <a:pt x="4537" y="82056"/>
                    <a:pt x="4637" y="90352"/>
                  </a:cubicBezTo>
                  <a:cubicBezTo>
                    <a:pt x="3258" y="85665"/>
                    <a:pt x="2381" y="80803"/>
                    <a:pt x="2055" y="75916"/>
                  </a:cubicBezTo>
                  <a:lnTo>
                    <a:pt x="2055" y="75916"/>
                  </a:lnTo>
                  <a:cubicBezTo>
                    <a:pt x="0" y="85690"/>
                    <a:pt x="1028" y="96091"/>
                    <a:pt x="4938" y="105314"/>
                  </a:cubicBezTo>
                  <a:cubicBezTo>
                    <a:pt x="3509" y="103685"/>
                    <a:pt x="2206" y="101956"/>
                    <a:pt x="1078" y="100126"/>
                  </a:cubicBezTo>
                  <a:lnTo>
                    <a:pt x="1078" y="100126"/>
                  </a:lnTo>
                  <a:cubicBezTo>
                    <a:pt x="1830" y="103635"/>
                    <a:pt x="3233" y="107019"/>
                    <a:pt x="5238" y="110001"/>
                  </a:cubicBezTo>
                  <a:lnTo>
                    <a:pt x="6191" y="113059"/>
                  </a:lnTo>
                  <a:cubicBezTo>
                    <a:pt x="8095" y="111755"/>
                    <a:pt x="9825" y="110252"/>
                    <a:pt x="11404" y="108572"/>
                  </a:cubicBezTo>
                  <a:lnTo>
                    <a:pt x="11404" y="108572"/>
                  </a:lnTo>
                  <a:cubicBezTo>
                    <a:pt x="11253" y="108648"/>
                    <a:pt x="11103" y="108748"/>
                    <a:pt x="10953" y="108823"/>
                  </a:cubicBezTo>
                  <a:cubicBezTo>
                    <a:pt x="11153" y="108698"/>
                    <a:pt x="11354" y="108547"/>
                    <a:pt x="11554" y="108397"/>
                  </a:cubicBezTo>
                  <a:cubicBezTo>
                    <a:pt x="12607" y="107269"/>
                    <a:pt x="13609" y="106041"/>
                    <a:pt x="14486" y="104763"/>
                  </a:cubicBezTo>
                  <a:cubicBezTo>
                    <a:pt x="14812" y="103986"/>
                    <a:pt x="15088" y="103209"/>
                    <a:pt x="15364" y="102407"/>
                  </a:cubicBezTo>
                  <a:lnTo>
                    <a:pt x="15364" y="102407"/>
                  </a:lnTo>
                  <a:cubicBezTo>
                    <a:pt x="15063" y="102733"/>
                    <a:pt x="14712" y="103009"/>
                    <a:pt x="14336" y="103259"/>
                  </a:cubicBezTo>
                  <a:cubicBezTo>
                    <a:pt x="13910" y="103685"/>
                    <a:pt x="13434" y="104086"/>
                    <a:pt x="12983" y="104512"/>
                  </a:cubicBezTo>
                  <a:cubicBezTo>
                    <a:pt x="12481" y="104913"/>
                    <a:pt x="11980" y="105314"/>
                    <a:pt x="11479" y="105690"/>
                  </a:cubicBezTo>
                  <a:cubicBezTo>
                    <a:pt x="10978" y="106066"/>
                    <a:pt x="10451" y="106442"/>
                    <a:pt x="9900" y="106768"/>
                  </a:cubicBezTo>
                  <a:cubicBezTo>
                    <a:pt x="10376" y="106342"/>
                    <a:pt x="10877" y="105941"/>
                    <a:pt x="11354" y="105515"/>
                  </a:cubicBezTo>
                  <a:cubicBezTo>
                    <a:pt x="11830" y="105114"/>
                    <a:pt x="12331" y="104713"/>
                    <a:pt x="12782" y="104287"/>
                  </a:cubicBezTo>
                  <a:lnTo>
                    <a:pt x="13484" y="103710"/>
                  </a:lnTo>
                  <a:lnTo>
                    <a:pt x="13484" y="103710"/>
                  </a:lnTo>
                  <a:cubicBezTo>
                    <a:pt x="13058" y="103886"/>
                    <a:pt x="12607" y="104011"/>
                    <a:pt x="12156" y="104061"/>
                  </a:cubicBezTo>
                  <a:cubicBezTo>
                    <a:pt x="13183" y="102908"/>
                    <a:pt x="14110" y="101655"/>
                    <a:pt x="14988" y="100352"/>
                  </a:cubicBezTo>
                  <a:lnTo>
                    <a:pt x="14988" y="100352"/>
                  </a:lnTo>
                  <a:cubicBezTo>
                    <a:pt x="13910" y="101054"/>
                    <a:pt x="12807" y="101730"/>
                    <a:pt x="11730" y="102407"/>
                  </a:cubicBezTo>
                  <a:cubicBezTo>
                    <a:pt x="12481" y="101379"/>
                    <a:pt x="13208" y="100352"/>
                    <a:pt x="13885" y="99274"/>
                  </a:cubicBezTo>
                  <a:lnTo>
                    <a:pt x="13885" y="99274"/>
                  </a:lnTo>
                  <a:cubicBezTo>
                    <a:pt x="13459" y="99525"/>
                    <a:pt x="13058" y="99800"/>
                    <a:pt x="12632" y="100051"/>
                  </a:cubicBezTo>
                  <a:cubicBezTo>
                    <a:pt x="13133" y="98948"/>
                    <a:pt x="13584" y="97846"/>
                    <a:pt x="14060" y="96743"/>
                  </a:cubicBezTo>
                  <a:lnTo>
                    <a:pt x="14060" y="96743"/>
                  </a:lnTo>
                  <a:cubicBezTo>
                    <a:pt x="13409" y="97319"/>
                    <a:pt x="12782" y="97871"/>
                    <a:pt x="12131" y="98422"/>
                  </a:cubicBezTo>
                  <a:cubicBezTo>
                    <a:pt x="12807" y="97745"/>
                    <a:pt x="13509" y="97069"/>
                    <a:pt x="14211" y="96392"/>
                  </a:cubicBezTo>
                  <a:cubicBezTo>
                    <a:pt x="14687" y="95239"/>
                    <a:pt x="15163" y="94086"/>
                    <a:pt x="15614" y="92933"/>
                  </a:cubicBezTo>
                  <a:lnTo>
                    <a:pt x="15614" y="92933"/>
                  </a:lnTo>
                  <a:cubicBezTo>
                    <a:pt x="14511" y="93886"/>
                    <a:pt x="13459" y="94913"/>
                    <a:pt x="12481" y="96016"/>
                  </a:cubicBezTo>
                  <a:cubicBezTo>
                    <a:pt x="14010" y="93635"/>
                    <a:pt x="15364" y="91154"/>
                    <a:pt x="16567" y="88572"/>
                  </a:cubicBezTo>
                  <a:lnTo>
                    <a:pt x="16567" y="88572"/>
                  </a:lnTo>
                  <a:cubicBezTo>
                    <a:pt x="16441" y="88698"/>
                    <a:pt x="16341" y="88823"/>
                    <a:pt x="16216" y="88948"/>
                  </a:cubicBezTo>
                  <a:cubicBezTo>
                    <a:pt x="15840" y="89324"/>
                    <a:pt x="15464" y="89700"/>
                    <a:pt x="15088" y="90051"/>
                  </a:cubicBezTo>
                  <a:cubicBezTo>
                    <a:pt x="14712" y="90427"/>
                    <a:pt x="14311" y="90778"/>
                    <a:pt x="13910" y="91104"/>
                  </a:cubicBezTo>
                  <a:cubicBezTo>
                    <a:pt x="14236" y="90703"/>
                    <a:pt x="14587" y="90302"/>
                    <a:pt x="14938" y="89901"/>
                  </a:cubicBezTo>
                  <a:cubicBezTo>
                    <a:pt x="15288" y="89525"/>
                    <a:pt x="15664" y="89149"/>
                    <a:pt x="16015" y="88748"/>
                  </a:cubicBezTo>
                  <a:cubicBezTo>
                    <a:pt x="16291" y="88472"/>
                    <a:pt x="16592" y="88196"/>
                    <a:pt x="16867" y="87921"/>
                  </a:cubicBezTo>
                  <a:cubicBezTo>
                    <a:pt x="17619" y="86292"/>
                    <a:pt x="18296" y="84612"/>
                    <a:pt x="18897" y="82933"/>
                  </a:cubicBezTo>
                  <a:lnTo>
                    <a:pt x="18897" y="82933"/>
                  </a:lnTo>
                  <a:cubicBezTo>
                    <a:pt x="18647" y="83184"/>
                    <a:pt x="18396" y="83409"/>
                    <a:pt x="18171" y="83660"/>
                  </a:cubicBezTo>
                  <a:cubicBezTo>
                    <a:pt x="17544" y="84236"/>
                    <a:pt x="16918" y="84838"/>
                    <a:pt x="16291" y="85414"/>
                  </a:cubicBezTo>
                  <a:cubicBezTo>
                    <a:pt x="15664" y="85991"/>
                    <a:pt x="15013" y="86567"/>
                    <a:pt x="14361" y="87119"/>
                  </a:cubicBezTo>
                  <a:cubicBezTo>
                    <a:pt x="14938" y="86467"/>
                    <a:pt x="15539" y="85866"/>
                    <a:pt x="16141" y="85264"/>
                  </a:cubicBezTo>
                  <a:cubicBezTo>
                    <a:pt x="16742" y="84638"/>
                    <a:pt x="17369" y="84061"/>
                    <a:pt x="17970" y="83460"/>
                  </a:cubicBezTo>
                  <a:cubicBezTo>
                    <a:pt x="18346" y="83109"/>
                    <a:pt x="18722" y="82758"/>
                    <a:pt x="19073" y="82407"/>
                  </a:cubicBezTo>
                  <a:cubicBezTo>
                    <a:pt x="19850" y="80226"/>
                    <a:pt x="20476" y="78021"/>
                    <a:pt x="21003" y="75765"/>
                  </a:cubicBezTo>
                  <a:lnTo>
                    <a:pt x="21003" y="75765"/>
                  </a:lnTo>
                  <a:cubicBezTo>
                    <a:pt x="19449" y="77996"/>
                    <a:pt x="17544" y="80001"/>
                    <a:pt x="15389" y="81680"/>
                  </a:cubicBezTo>
                  <a:cubicBezTo>
                    <a:pt x="16617" y="79149"/>
                    <a:pt x="17870" y="76617"/>
                    <a:pt x="19123" y="74086"/>
                  </a:cubicBezTo>
                  <a:lnTo>
                    <a:pt x="19123" y="74086"/>
                  </a:lnTo>
                  <a:cubicBezTo>
                    <a:pt x="18923" y="74236"/>
                    <a:pt x="18722" y="74387"/>
                    <a:pt x="18547" y="74562"/>
                  </a:cubicBezTo>
                  <a:cubicBezTo>
                    <a:pt x="17644" y="75264"/>
                    <a:pt x="16767" y="75966"/>
                    <a:pt x="15865" y="76668"/>
                  </a:cubicBezTo>
                  <a:cubicBezTo>
                    <a:pt x="16692" y="75891"/>
                    <a:pt x="17544" y="75139"/>
                    <a:pt x="18396" y="74387"/>
                  </a:cubicBezTo>
                  <a:cubicBezTo>
                    <a:pt x="18722" y="74111"/>
                    <a:pt x="19048" y="73835"/>
                    <a:pt x="19374" y="73560"/>
                  </a:cubicBezTo>
                  <a:cubicBezTo>
                    <a:pt x="20276" y="71730"/>
                    <a:pt x="21153" y="69926"/>
                    <a:pt x="22055" y="68096"/>
                  </a:cubicBezTo>
                  <a:lnTo>
                    <a:pt x="22055" y="68096"/>
                  </a:lnTo>
                  <a:cubicBezTo>
                    <a:pt x="21629" y="68397"/>
                    <a:pt x="21228" y="68698"/>
                    <a:pt x="20802" y="68973"/>
                  </a:cubicBezTo>
                  <a:cubicBezTo>
                    <a:pt x="19950" y="69550"/>
                    <a:pt x="19073" y="70126"/>
                    <a:pt x="18196" y="70652"/>
                  </a:cubicBezTo>
                  <a:lnTo>
                    <a:pt x="20677" y="68823"/>
                  </a:lnTo>
                  <a:cubicBezTo>
                    <a:pt x="21203" y="68397"/>
                    <a:pt x="21755" y="67996"/>
                    <a:pt x="22306" y="67595"/>
                  </a:cubicBezTo>
                  <a:cubicBezTo>
                    <a:pt x="22481" y="67244"/>
                    <a:pt x="22657" y="66868"/>
                    <a:pt x="22832" y="66517"/>
                  </a:cubicBezTo>
                  <a:lnTo>
                    <a:pt x="22832" y="66517"/>
                  </a:lnTo>
                  <a:cubicBezTo>
                    <a:pt x="22281" y="66843"/>
                    <a:pt x="21755" y="67169"/>
                    <a:pt x="21203" y="67495"/>
                  </a:cubicBezTo>
                  <a:cubicBezTo>
                    <a:pt x="21604" y="66166"/>
                    <a:pt x="22005" y="64838"/>
                    <a:pt x="22456" y="63535"/>
                  </a:cubicBezTo>
                  <a:lnTo>
                    <a:pt x="22456" y="63535"/>
                  </a:lnTo>
                  <a:cubicBezTo>
                    <a:pt x="21905" y="63860"/>
                    <a:pt x="21354" y="64186"/>
                    <a:pt x="20802" y="64487"/>
                  </a:cubicBezTo>
                  <a:cubicBezTo>
                    <a:pt x="21379" y="64086"/>
                    <a:pt x="21955" y="63685"/>
                    <a:pt x="22532" y="63284"/>
                  </a:cubicBezTo>
                  <a:cubicBezTo>
                    <a:pt x="22782" y="62482"/>
                    <a:pt x="23058" y="61680"/>
                    <a:pt x="23334" y="60903"/>
                  </a:cubicBezTo>
                  <a:lnTo>
                    <a:pt x="23334" y="60903"/>
                  </a:lnTo>
                  <a:cubicBezTo>
                    <a:pt x="22657" y="61329"/>
                    <a:pt x="21980" y="61730"/>
                    <a:pt x="21253" y="62106"/>
                  </a:cubicBezTo>
                  <a:cubicBezTo>
                    <a:pt x="22456" y="60226"/>
                    <a:pt x="23710" y="58397"/>
                    <a:pt x="25013" y="56617"/>
                  </a:cubicBezTo>
                  <a:cubicBezTo>
                    <a:pt x="25715" y="54963"/>
                    <a:pt x="26466" y="53359"/>
                    <a:pt x="27319" y="51780"/>
                  </a:cubicBezTo>
                  <a:cubicBezTo>
                    <a:pt x="27519" y="51379"/>
                    <a:pt x="27720" y="51003"/>
                    <a:pt x="27945" y="50627"/>
                  </a:cubicBezTo>
                  <a:lnTo>
                    <a:pt x="27945" y="50627"/>
                  </a:lnTo>
                  <a:cubicBezTo>
                    <a:pt x="27820" y="50702"/>
                    <a:pt x="27669" y="50778"/>
                    <a:pt x="27544" y="50828"/>
                  </a:cubicBezTo>
                  <a:cubicBezTo>
                    <a:pt x="27845" y="50477"/>
                    <a:pt x="28146" y="50101"/>
                    <a:pt x="28446" y="49725"/>
                  </a:cubicBezTo>
                  <a:cubicBezTo>
                    <a:pt x="29800" y="47469"/>
                    <a:pt x="31279" y="45289"/>
                    <a:pt x="32832" y="43184"/>
                  </a:cubicBezTo>
                  <a:lnTo>
                    <a:pt x="32832" y="43184"/>
                  </a:lnTo>
                  <a:cubicBezTo>
                    <a:pt x="32782" y="43209"/>
                    <a:pt x="32732" y="43259"/>
                    <a:pt x="32657" y="43284"/>
                  </a:cubicBezTo>
                  <a:cubicBezTo>
                    <a:pt x="31955" y="43710"/>
                    <a:pt x="31253" y="44136"/>
                    <a:pt x="30527" y="44512"/>
                  </a:cubicBezTo>
                  <a:cubicBezTo>
                    <a:pt x="29800" y="44888"/>
                    <a:pt x="29073" y="45239"/>
                    <a:pt x="28321" y="45540"/>
                  </a:cubicBezTo>
                  <a:lnTo>
                    <a:pt x="30426" y="44311"/>
                  </a:lnTo>
                  <a:cubicBezTo>
                    <a:pt x="31128" y="43910"/>
                    <a:pt x="31830" y="43484"/>
                    <a:pt x="32507" y="43058"/>
                  </a:cubicBezTo>
                  <a:cubicBezTo>
                    <a:pt x="32782" y="42908"/>
                    <a:pt x="33033" y="42733"/>
                    <a:pt x="33284" y="42582"/>
                  </a:cubicBezTo>
                  <a:cubicBezTo>
                    <a:pt x="34612" y="40803"/>
                    <a:pt x="35990" y="39048"/>
                    <a:pt x="37394" y="37294"/>
                  </a:cubicBezTo>
                  <a:lnTo>
                    <a:pt x="37394" y="37294"/>
                  </a:lnTo>
                  <a:cubicBezTo>
                    <a:pt x="36266" y="37946"/>
                    <a:pt x="35113" y="38597"/>
                    <a:pt x="33960" y="39199"/>
                  </a:cubicBezTo>
                  <a:cubicBezTo>
                    <a:pt x="33183" y="39600"/>
                    <a:pt x="32381" y="40001"/>
                    <a:pt x="31579" y="40402"/>
                  </a:cubicBezTo>
                  <a:cubicBezTo>
                    <a:pt x="30777" y="40778"/>
                    <a:pt x="29975" y="41154"/>
                    <a:pt x="29173" y="41504"/>
                  </a:cubicBezTo>
                  <a:cubicBezTo>
                    <a:pt x="29950" y="41103"/>
                    <a:pt x="30752" y="40702"/>
                    <a:pt x="31529" y="40276"/>
                  </a:cubicBezTo>
                  <a:cubicBezTo>
                    <a:pt x="32306" y="39850"/>
                    <a:pt x="33083" y="39449"/>
                    <a:pt x="33860" y="38998"/>
                  </a:cubicBezTo>
                  <a:cubicBezTo>
                    <a:pt x="35163" y="38296"/>
                    <a:pt x="36441" y="37545"/>
                    <a:pt x="37720" y="36793"/>
                  </a:cubicBezTo>
                  <a:cubicBezTo>
                    <a:pt x="39223" y="34412"/>
                    <a:pt x="40627" y="31956"/>
                    <a:pt x="41980" y="29474"/>
                  </a:cubicBezTo>
                  <a:lnTo>
                    <a:pt x="41980" y="29474"/>
                  </a:lnTo>
                  <a:cubicBezTo>
                    <a:pt x="40702" y="30377"/>
                    <a:pt x="39424" y="31229"/>
                    <a:pt x="38096" y="32056"/>
                  </a:cubicBezTo>
                  <a:cubicBezTo>
                    <a:pt x="37319" y="32507"/>
                    <a:pt x="36542" y="32983"/>
                    <a:pt x="35765" y="33434"/>
                  </a:cubicBezTo>
                  <a:cubicBezTo>
                    <a:pt x="34963" y="33885"/>
                    <a:pt x="34161" y="34311"/>
                    <a:pt x="33359" y="34712"/>
                  </a:cubicBezTo>
                  <a:cubicBezTo>
                    <a:pt x="34136" y="34261"/>
                    <a:pt x="34913" y="33785"/>
                    <a:pt x="35690" y="33309"/>
                  </a:cubicBezTo>
                  <a:cubicBezTo>
                    <a:pt x="36467" y="32833"/>
                    <a:pt x="37218" y="32357"/>
                    <a:pt x="37995" y="31855"/>
                  </a:cubicBezTo>
                  <a:cubicBezTo>
                    <a:pt x="39424" y="30928"/>
                    <a:pt x="40852" y="29950"/>
                    <a:pt x="42256" y="28948"/>
                  </a:cubicBezTo>
                  <a:cubicBezTo>
                    <a:pt x="43233" y="27093"/>
                    <a:pt x="44186" y="25214"/>
                    <a:pt x="45088" y="23309"/>
                  </a:cubicBezTo>
                  <a:lnTo>
                    <a:pt x="45088" y="23309"/>
                  </a:lnTo>
                  <a:cubicBezTo>
                    <a:pt x="42081" y="26091"/>
                    <a:pt x="39073" y="28873"/>
                    <a:pt x="36065" y="31655"/>
                  </a:cubicBezTo>
                  <a:cubicBezTo>
                    <a:pt x="38045" y="28898"/>
                    <a:pt x="39649" y="25940"/>
                    <a:pt x="41003" y="22858"/>
                  </a:cubicBezTo>
                  <a:lnTo>
                    <a:pt x="41003" y="22858"/>
                  </a:lnTo>
                  <a:cubicBezTo>
                    <a:pt x="40025" y="23309"/>
                    <a:pt x="39048" y="23710"/>
                    <a:pt x="38045" y="24061"/>
                  </a:cubicBezTo>
                  <a:cubicBezTo>
                    <a:pt x="39073" y="23610"/>
                    <a:pt x="40101" y="23108"/>
                    <a:pt x="41103" y="22582"/>
                  </a:cubicBezTo>
                  <a:cubicBezTo>
                    <a:pt x="44136" y="15464"/>
                    <a:pt x="45740" y="7645"/>
                    <a:pt x="47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89;p74"/>
            <p:cNvSpPr/>
            <p:nvPr/>
          </p:nvSpPr>
          <p:spPr>
            <a:xfrm flipH="1">
              <a:off x="4916937" y="1999565"/>
              <a:ext cx="633738" cy="1892145"/>
            </a:xfrm>
            <a:custGeom>
              <a:avLst/>
              <a:gdLst/>
              <a:ahLst/>
              <a:cxnLst/>
              <a:rect l="l" t="t" r="r" b="b"/>
              <a:pathLst>
                <a:path w="42207" h="126017" extrusionOk="0">
                  <a:moveTo>
                    <a:pt x="42206" y="0"/>
                  </a:moveTo>
                  <a:lnTo>
                    <a:pt x="42206" y="0"/>
                  </a:lnTo>
                  <a:cubicBezTo>
                    <a:pt x="36342" y="8271"/>
                    <a:pt x="31229" y="17093"/>
                    <a:pt x="26818" y="26266"/>
                  </a:cubicBezTo>
                  <a:cubicBezTo>
                    <a:pt x="22382" y="35414"/>
                    <a:pt x="18647" y="44913"/>
                    <a:pt x="15489" y="54562"/>
                  </a:cubicBezTo>
                  <a:cubicBezTo>
                    <a:pt x="12306" y="64236"/>
                    <a:pt x="9675" y="74086"/>
                    <a:pt x="7469" y="84011"/>
                  </a:cubicBezTo>
                  <a:cubicBezTo>
                    <a:pt x="5239" y="93936"/>
                    <a:pt x="1554" y="115966"/>
                    <a:pt x="1" y="126016"/>
                  </a:cubicBezTo>
                  <a:lnTo>
                    <a:pt x="3033" y="120151"/>
                  </a:lnTo>
                  <a:cubicBezTo>
                    <a:pt x="4412" y="110101"/>
                    <a:pt x="6818" y="94236"/>
                    <a:pt x="8873" y="84312"/>
                  </a:cubicBezTo>
                  <a:cubicBezTo>
                    <a:pt x="10928" y="74387"/>
                    <a:pt x="13384" y="64537"/>
                    <a:pt x="16392" y="54863"/>
                  </a:cubicBezTo>
                  <a:cubicBezTo>
                    <a:pt x="19424" y="45189"/>
                    <a:pt x="22983" y="35665"/>
                    <a:pt x="27244" y="26467"/>
                  </a:cubicBezTo>
                  <a:cubicBezTo>
                    <a:pt x="31505" y="17269"/>
                    <a:pt x="36467" y="8371"/>
                    <a:pt x="42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90;p74"/>
            <p:cNvSpPr/>
            <p:nvPr/>
          </p:nvSpPr>
          <p:spPr>
            <a:xfrm flipH="1">
              <a:off x="4919580" y="1986021"/>
              <a:ext cx="633723" cy="1892130"/>
            </a:xfrm>
            <a:custGeom>
              <a:avLst/>
              <a:gdLst/>
              <a:ahLst/>
              <a:cxnLst/>
              <a:rect l="l" t="t" r="r" b="b"/>
              <a:pathLst>
                <a:path w="42206" h="126016" extrusionOk="0">
                  <a:moveTo>
                    <a:pt x="42206" y="0"/>
                  </a:moveTo>
                  <a:lnTo>
                    <a:pt x="42206" y="0"/>
                  </a:lnTo>
                  <a:cubicBezTo>
                    <a:pt x="36341" y="8296"/>
                    <a:pt x="31228" y="17118"/>
                    <a:pt x="26817" y="26266"/>
                  </a:cubicBezTo>
                  <a:cubicBezTo>
                    <a:pt x="22381" y="35439"/>
                    <a:pt x="18672" y="44913"/>
                    <a:pt x="15489" y="54587"/>
                  </a:cubicBezTo>
                  <a:cubicBezTo>
                    <a:pt x="12306" y="64236"/>
                    <a:pt x="9674" y="74086"/>
                    <a:pt x="7469" y="84011"/>
                  </a:cubicBezTo>
                  <a:cubicBezTo>
                    <a:pt x="5238" y="93935"/>
                    <a:pt x="1554" y="115966"/>
                    <a:pt x="0" y="126016"/>
                  </a:cubicBezTo>
                  <a:lnTo>
                    <a:pt x="3033" y="120151"/>
                  </a:lnTo>
                  <a:cubicBezTo>
                    <a:pt x="4411" y="110126"/>
                    <a:pt x="6817" y="94236"/>
                    <a:pt x="8872" y="84311"/>
                  </a:cubicBezTo>
                  <a:cubicBezTo>
                    <a:pt x="10928" y="74386"/>
                    <a:pt x="13384" y="64562"/>
                    <a:pt x="16391" y="54862"/>
                  </a:cubicBezTo>
                  <a:cubicBezTo>
                    <a:pt x="19424" y="45188"/>
                    <a:pt x="22983" y="35689"/>
                    <a:pt x="27243" y="26466"/>
                  </a:cubicBezTo>
                  <a:cubicBezTo>
                    <a:pt x="31504" y="17268"/>
                    <a:pt x="36466" y="8371"/>
                    <a:pt x="4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91;p74"/>
            <p:cNvSpPr/>
            <p:nvPr/>
          </p:nvSpPr>
          <p:spPr>
            <a:xfrm flipH="1">
              <a:off x="5263889" y="2228753"/>
              <a:ext cx="32372" cy="380855"/>
            </a:xfrm>
            <a:custGeom>
              <a:avLst/>
              <a:gdLst/>
              <a:ahLst/>
              <a:cxnLst/>
              <a:rect l="l" t="t" r="r" b="b"/>
              <a:pathLst>
                <a:path w="2156" h="25365" extrusionOk="0">
                  <a:moveTo>
                    <a:pt x="2155" y="1"/>
                  </a:moveTo>
                  <a:lnTo>
                    <a:pt x="1704" y="1554"/>
                  </a:lnTo>
                  <a:lnTo>
                    <a:pt x="1303" y="3108"/>
                  </a:lnTo>
                  <a:lnTo>
                    <a:pt x="977" y="4662"/>
                  </a:lnTo>
                  <a:lnTo>
                    <a:pt x="677" y="6241"/>
                  </a:lnTo>
                  <a:cubicBezTo>
                    <a:pt x="326" y="8372"/>
                    <a:pt x="125" y="10502"/>
                    <a:pt x="50" y="12632"/>
                  </a:cubicBezTo>
                  <a:cubicBezTo>
                    <a:pt x="0" y="14788"/>
                    <a:pt x="50" y="16918"/>
                    <a:pt x="276" y="19048"/>
                  </a:cubicBezTo>
                  <a:lnTo>
                    <a:pt x="451" y="20652"/>
                  </a:lnTo>
                  <a:lnTo>
                    <a:pt x="677" y="22231"/>
                  </a:lnTo>
                  <a:lnTo>
                    <a:pt x="977" y="23810"/>
                  </a:lnTo>
                  <a:lnTo>
                    <a:pt x="1303" y="25364"/>
                  </a:lnTo>
                  <a:lnTo>
                    <a:pt x="1028" y="23785"/>
                  </a:lnTo>
                  <a:lnTo>
                    <a:pt x="802" y="22206"/>
                  </a:lnTo>
                  <a:lnTo>
                    <a:pt x="627" y="20627"/>
                  </a:lnTo>
                  <a:lnTo>
                    <a:pt x="476" y="19023"/>
                  </a:lnTo>
                  <a:cubicBezTo>
                    <a:pt x="301" y="16918"/>
                    <a:pt x="251" y="14788"/>
                    <a:pt x="326" y="12657"/>
                  </a:cubicBezTo>
                  <a:cubicBezTo>
                    <a:pt x="401" y="10527"/>
                    <a:pt x="602" y="8397"/>
                    <a:pt x="902" y="6291"/>
                  </a:cubicBezTo>
                  <a:lnTo>
                    <a:pt x="1153" y="4712"/>
                  </a:lnTo>
                  <a:lnTo>
                    <a:pt x="1429" y="3133"/>
                  </a:lnTo>
                  <a:lnTo>
                    <a:pt x="1779" y="1580"/>
                  </a:lnTo>
                  <a:lnTo>
                    <a:pt x="2155"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92;p74"/>
            <p:cNvSpPr/>
            <p:nvPr/>
          </p:nvSpPr>
          <p:spPr>
            <a:xfrm flipH="1">
              <a:off x="5205928" y="2116224"/>
              <a:ext cx="44805" cy="371066"/>
            </a:xfrm>
            <a:custGeom>
              <a:avLst/>
              <a:gdLst/>
              <a:ahLst/>
              <a:cxnLst/>
              <a:rect l="l" t="t" r="r" b="b"/>
              <a:pathLst>
                <a:path w="2984" h="24713" extrusionOk="0">
                  <a:moveTo>
                    <a:pt x="2983" y="1"/>
                  </a:moveTo>
                  <a:lnTo>
                    <a:pt x="2457" y="1479"/>
                  </a:lnTo>
                  <a:lnTo>
                    <a:pt x="2006" y="2983"/>
                  </a:lnTo>
                  <a:lnTo>
                    <a:pt x="1605" y="4487"/>
                  </a:lnTo>
                  <a:lnTo>
                    <a:pt x="1229" y="6016"/>
                  </a:lnTo>
                  <a:cubicBezTo>
                    <a:pt x="778" y="8071"/>
                    <a:pt x="477" y="10126"/>
                    <a:pt x="251" y="12231"/>
                  </a:cubicBezTo>
                  <a:cubicBezTo>
                    <a:pt x="76" y="14312"/>
                    <a:pt x="1" y="16392"/>
                    <a:pt x="76" y="18497"/>
                  </a:cubicBezTo>
                  <a:lnTo>
                    <a:pt x="151" y="20051"/>
                  </a:lnTo>
                  <a:lnTo>
                    <a:pt x="276" y="21630"/>
                  </a:lnTo>
                  <a:lnTo>
                    <a:pt x="452" y="23184"/>
                  </a:lnTo>
                  <a:lnTo>
                    <a:pt x="677" y="24713"/>
                  </a:lnTo>
                  <a:lnTo>
                    <a:pt x="527" y="23159"/>
                  </a:lnTo>
                  <a:lnTo>
                    <a:pt x="402" y="21605"/>
                  </a:lnTo>
                  <a:lnTo>
                    <a:pt x="326" y="20051"/>
                  </a:lnTo>
                  <a:lnTo>
                    <a:pt x="276" y="18472"/>
                  </a:lnTo>
                  <a:cubicBezTo>
                    <a:pt x="251" y="16392"/>
                    <a:pt x="326" y="14312"/>
                    <a:pt x="527" y="12256"/>
                  </a:cubicBezTo>
                  <a:cubicBezTo>
                    <a:pt x="727" y="10176"/>
                    <a:pt x="1028" y="8121"/>
                    <a:pt x="1429" y="6066"/>
                  </a:cubicBezTo>
                  <a:lnTo>
                    <a:pt x="1755" y="4537"/>
                  </a:lnTo>
                  <a:lnTo>
                    <a:pt x="2131" y="3008"/>
                  </a:lnTo>
                  <a:lnTo>
                    <a:pt x="2532" y="1505"/>
                  </a:lnTo>
                  <a:lnTo>
                    <a:pt x="2983"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93;p74"/>
            <p:cNvSpPr/>
            <p:nvPr/>
          </p:nvSpPr>
          <p:spPr>
            <a:xfrm flipH="1">
              <a:off x="5133670" y="2071446"/>
              <a:ext cx="11682" cy="223543"/>
            </a:xfrm>
            <a:custGeom>
              <a:avLst/>
              <a:gdLst/>
              <a:ahLst/>
              <a:cxnLst/>
              <a:rect l="l" t="t" r="r" b="b"/>
              <a:pathLst>
                <a:path w="778" h="14888" extrusionOk="0">
                  <a:moveTo>
                    <a:pt x="777" y="0"/>
                  </a:moveTo>
                  <a:cubicBezTo>
                    <a:pt x="552" y="1228"/>
                    <a:pt x="376" y="2456"/>
                    <a:pt x="251" y="3710"/>
                  </a:cubicBezTo>
                  <a:cubicBezTo>
                    <a:pt x="126" y="4938"/>
                    <a:pt x="75" y="6191"/>
                    <a:pt x="25" y="7444"/>
                  </a:cubicBezTo>
                  <a:cubicBezTo>
                    <a:pt x="0" y="8672"/>
                    <a:pt x="0" y="9925"/>
                    <a:pt x="75" y="11178"/>
                  </a:cubicBezTo>
                  <a:cubicBezTo>
                    <a:pt x="151" y="12406"/>
                    <a:pt x="251" y="13660"/>
                    <a:pt x="401" y="14888"/>
                  </a:cubicBezTo>
                  <a:cubicBezTo>
                    <a:pt x="351" y="13660"/>
                    <a:pt x="301" y="12406"/>
                    <a:pt x="276" y="11153"/>
                  </a:cubicBezTo>
                  <a:cubicBezTo>
                    <a:pt x="276" y="9925"/>
                    <a:pt x="251" y="8672"/>
                    <a:pt x="301" y="7444"/>
                  </a:cubicBezTo>
                  <a:cubicBezTo>
                    <a:pt x="326" y="6191"/>
                    <a:pt x="401" y="4963"/>
                    <a:pt x="476" y="3710"/>
                  </a:cubicBezTo>
                  <a:cubicBezTo>
                    <a:pt x="552" y="2482"/>
                    <a:pt x="677" y="1253"/>
                    <a:pt x="777"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94;p74"/>
            <p:cNvSpPr/>
            <p:nvPr/>
          </p:nvSpPr>
          <p:spPr>
            <a:xfrm flipH="1">
              <a:off x="5094914" y="2069945"/>
              <a:ext cx="12808" cy="179895"/>
            </a:xfrm>
            <a:custGeom>
              <a:avLst/>
              <a:gdLst/>
              <a:ahLst/>
              <a:cxnLst/>
              <a:rect l="l" t="t" r="r" b="b"/>
              <a:pathLst>
                <a:path w="853" h="11981" extrusionOk="0">
                  <a:moveTo>
                    <a:pt x="853" y="0"/>
                  </a:moveTo>
                  <a:lnTo>
                    <a:pt x="853" y="0"/>
                  </a:lnTo>
                  <a:cubicBezTo>
                    <a:pt x="652" y="977"/>
                    <a:pt x="502" y="1955"/>
                    <a:pt x="376" y="2957"/>
                  </a:cubicBezTo>
                  <a:cubicBezTo>
                    <a:pt x="251" y="3960"/>
                    <a:pt x="176" y="4962"/>
                    <a:pt x="101" y="5965"/>
                  </a:cubicBezTo>
                  <a:cubicBezTo>
                    <a:pt x="51" y="6968"/>
                    <a:pt x="0" y="7970"/>
                    <a:pt x="26" y="8973"/>
                  </a:cubicBezTo>
                  <a:cubicBezTo>
                    <a:pt x="26" y="9975"/>
                    <a:pt x="76" y="10978"/>
                    <a:pt x="151" y="11980"/>
                  </a:cubicBezTo>
                  <a:cubicBezTo>
                    <a:pt x="176" y="10978"/>
                    <a:pt x="201" y="9975"/>
                    <a:pt x="226" y="8973"/>
                  </a:cubicBezTo>
                  <a:cubicBezTo>
                    <a:pt x="276" y="7970"/>
                    <a:pt x="301" y="6968"/>
                    <a:pt x="376" y="5990"/>
                  </a:cubicBezTo>
                  <a:cubicBezTo>
                    <a:pt x="427" y="4988"/>
                    <a:pt x="502" y="3985"/>
                    <a:pt x="577" y="2983"/>
                  </a:cubicBezTo>
                  <a:cubicBezTo>
                    <a:pt x="677" y="1980"/>
                    <a:pt x="777" y="977"/>
                    <a:pt x="853"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95;p74"/>
            <p:cNvSpPr/>
            <p:nvPr/>
          </p:nvSpPr>
          <p:spPr>
            <a:xfrm flipH="1">
              <a:off x="4926694" y="1803862"/>
              <a:ext cx="63604" cy="270210"/>
            </a:xfrm>
            <a:custGeom>
              <a:avLst/>
              <a:gdLst/>
              <a:ahLst/>
              <a:cxnLst/>
              <a:rect l="l" t="t" r="r" b="b"/>
              <a:pathLst>
                <a:path w="4236" h="17996" extrusionOk="0">
                  <a:moveTo>
                    <a:pt x="4236" y="1"/>
                  </a:moveTo>
                  <a:lnTo>
                    <a:pt x="4236" y="1"/>
                  </a:lnTo>
                  <a:cubicBezTo>
                    <a:pt x="3759" y="1479"/>
                    <a:pt x="3308" y="2958"/>
                    <a:pt x="2882" y="4437"/>
                  </a:cubicBezTo>
                  <a:cubicBezTo>
                    <a:pt x="2456" y="5915"/>
                    <a:pt x="2080" y="7419"/>
                    <a:pt x="1729" y="8898"/>
                  </a:cubicBezTo>
                  <a:cubicBezTo>
                    <a:pt x="1379" y="10402"/>
                    <a:pt x="1053" y="11905"/>
                    <a:pt x="752" y="13434"/>
                  </a:cubicBezTo>
                  <a:cubicBezTo>
                    <a:pt x="451" y="14938"/>
                    <a:pt x="201" y="16467"/>
                    <a:pt x="0" y="17996"/>
                  </a:cubicBezTo>
                  <a:lnTo>
                    <a:pt x="952" y="13484"/>
                  </a:lnTo>
                  <a:cubicBezTo>
                    <a:pt x="1303" y="11981"/>
                    <a:pt x="1629" y="10477"/>
                    <a:pt x="1980" y="8973"/>
                  </a:cubicBezTo>
                  <a:cubicBezTo>
                    <a:pt x="2331" y="7469"/>
                    <a:pt x="2707" y="5991"/>
                    <a:pt x="3083" y="4487"/>
                  </a:cubicBezTo>
                  <a:lnTo>
                    <a:pt x="4236"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96;p74"/>
            <p:cNvSpPr/>
            <p:nvPr/>
          </p:nvSpPr>
          <p:spPr>
            <a:xfrm flipH="1">
              <a:off x="4810023" y="1827948"/>
              <a:ext cx="91847" cy="151667"/>
            </a:xfrm>
            <a:custGeom>
              <a:avLst/>
              <a:gdLst/>
              <a:ahLst/>
              <a:cxnLst/>
              <a:rect l="l" t="t" r="r" b="b"/>
              <a:pathLst>
                <a:path w="6117" h="10101" extrusionOk="0">
                  <a:moveTo>
                    <a:pt x="6116" y="1"/>
                  </a:moveTo>
                  <a:cubicBezTo>
                    <a:pt x="5565" y="803"/>
                    <a:pt x="5013" y="1630"/>
                    <a:pt x="4487" y="2457"/>
                  </a:cubicBezTo>
                  <a:cubicBezTo>
                    <a:pt x="3961" y="3284"/>
                    <a:pt x="3459" y="4136"/>
                    <a:pt x="2933" y="4988"/>
                  </a:cubicBezTo>
                  <a:cubicBezTo>
                    <a:pt x="2457" y="5815"/>
                    <a:pt x="1931" y="6667"/>
                    <a:pt x="1454" y="7520"/>
                  </a:cubicBezTo>
                  <a:cubicBezTo>
                    <a:pt x="953" y="8372"/>
                    <a:pt x="477" y="9224"/>
                    <a:pt x="1" y="10101"/>
                  </a:cubicBezTo>
                  <a:cubicBezTo>
                    <a:pt x="577" y="9299"/>
                    <a:pt x="1104" y="8472"/>
                    <a:pt x="1630" y="7645"/>
                  </a:cubicBezTo>
                  <a:cubicBezTo>
                    <a:pt x="2156" y="6793"/>
                    <a:pt x="2657" y="5966"/>
                    <a:pt x="3184" y="5113"/>
                  </a:cubicBezTo>
                  <a:cubicBezTo>
                    <a:pt x="3685" y="4261"/>
                    <a:pt x="4186" y="3434"/>
                    <a:pt x="4688" y="2582"/>
                  </a:cubicBezTo>
                  <a:cubicBezTo>
                    <a:pt x="5164" y="1730"/>
                    <a:pt x="5665" y="853"/>
                    <a:pt x="611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97;p74"/>
            <p:cNvSpPr/>
            <p:nvPr/>
          </p:nvSpPr>
          <p:spPr>
            <a:xfrm flipH="1">
              <a:off x="4748686" y="1901706"/>
              <a:ext cx="153934" cy="157703"/>
            </a:xfrm>
            <a:custGeom>
              <a:avLst/>
              <a:gdLst/>
              <a:ahLst/>
              <a:cxnLst/>
              <a:rect l="l" t="t" r="r" b="b"/>
              <a:pathLst>
                <a:path w="10252" h="10503" extrusionOk="0">
                  <a:moveTo>
                    <a:pt x="10251" y="1"/>
                  </a:moveTo>
                  <a:lnTo>
                    <a:pt x="10251" y="1"/>
                  </a:lnTo>
                  <a:cubicBezTo>
                    <a:pt x="9424" y="903"/>
                    <a:pt x="8597" y="1806"/>
                    <a:pt x="7770" y="2708"/>
                  </a:cubicBezTo>
                  <a:cubicBezTo>
                    <a:pt x="6943" y="3585"/>
                    <a:pt x="6091" y="4487"/>
                    <a:pt x="5239" y="5339"/>
                  </a:cubicBezTo>
                  <a:cubicBezTo>
                    <a:pt x="4387" y="6242"/>
                    <a:pt x="3509" y="7094"/>
                    <a:pt x="2657" y="7946"/>
                  </a:cubicBezTo>
                  <a:cubicBezTo>
                    <a:pt x="1780" y="8823"/>
                    <a:pt x="878" y="9650"/>
                    <a:pt x="1" y="10502"/>
                  </a:cubicBezTo>
                  <a:cubicBezTo>
                    <a:pt x="953" y="9750"/>
                    <a:pt x="1880" y="8923"/>
                    <a:pt x="2783" y="8096"/>
                  </a:cubicBezTo>
                  <a:cubicBezTo>
                    <a:pt x="3685" y="7269"/>
                    <a:pt x="4562" y="6417"/>
                    <a:pt x="5439" y="5540"/>
                  </a:cubicBezTo>
                  <a:cubicBezTo>
                    <a:pt x="6291" y="4663"/>
                    <a:pt x="7119" y="3760"/>
                    <a:pt x="7921" y="2833"/>
                  </a:cubicBezTo>
                  <a:cubicBezTo>
                    <a:pt x="8723" y="1906"/>
                    <a:pt x="9525" y="978"/>
                    <a:pt x="1025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98;p74"/>
            <p:cNvSpPr/>
            <p:nvPr/>
          </p:nvSpPr>
          <p:spPr>
            <a:xfrm flipH="1">
              <a:off x="4775042" y="2007839"/>
              <a:ext cx="200961" cy="138123"/>
            </a:xfrm>
            <a:custGeom>
              <a:avLst/>
              <a:gdLst/>
              <a:ahLst/>
              <a:cxnLst/>
              <a:rect l="l" t="t" r="r" b="b"/>
              <a:pathLst>
                <a:path w="13384" h="9199" extrusionOk="0">
                  <a:moveTo>
                    <a:pt x="13384" y="1"/>
                  </a:moveTo>
                  <a:cubicBezTo>
                    <a:pt x="12432" y="978"/>
                    <a:pt x="11429" y="1905"/>
                    <a:pt x="10402" y="2783"/>
                  </a:cubicBezTo>
                  <a:cubicBezTo>
                    <a:pt x="9349" y="3660"/>
                    <a:pt x="8271" y="4512"/>
                    <a:pt x="7143" y="5264"/>
                  </a:cubicBezTo>
                  <a:cubicBezTo>
                    <a:pt x="6041" y="6041"/>
                    <a:pt x="4863" y="6743"/>
                    <a:pt x="3660" y="7394"/>
                  </a:cubicBezTo>
                  <a:cubicBezTo>
                    <a:pt x="2482" y="8046"/>
                    <a:pt x="1254" y="8647"/>
                    <a:pt x="0" y="9199"/>
                  </a:cubicBezTo>
                  <a:cubicBezTo>
                    <a:pt x="1279" y="8748"/>
                    <a:pt x="2557" y="8196"/>
                    <a:pt x="3760" y="7595"/>
                  </a:cubicBezTo>
                  <a:cubicBezTo>
                    <a:pt x="4988" y="6968"/>
                    <a:pt x="6166" y="6266"/>
                    <a:pt x="7294" y="5489"/>
                  </a:cubicBezTo>
                  <a:cubicBezTo>
                    <a:pt x="8422" y="4712"/>
                    <a:pt x="9524" y="3860"/>
                    <a:pt x="10527" y="2958"/>
                  </a:cubicBezTo>
                  <a:cubicBezTo>
                    <a:pt x="11554" y="2031"/>
                    <a:pt x="12507" y="1053"/>
                    <a:pt x="1338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99;p74"/>
            <p:cNvSpPr/>
            <p:nvPr/>
          </p:nvSpPr>
          <p:spPr>
            <a:xfrm flipH="1">
              <a:off x="4782569" y="2115098"/>
              <a:ext cx="263814" cy="190811"/>
            </a:xfrm>
            <a:custGeom>
              <a:avLst/>
              <a:gdLst/>
              <a:ahLst/>
              <a:cxnLst/>
              <a:rect l="l" t="t" r="r" b="b"/>
              <a:pathLst>
                <a:path w="17570" h="12708" extrusionOk="0">
                  <a:moveTo>
                    <a:pt x="17570" y="1"/>
                  </a:moveTo>
                  <a:lnTo>
                    <a:pt x="17570" y="1"/>
                  </a:lnTo>
                  <a:cubicBezTo>
                    <a:pt x="16893" y="602"/>
                    <a:pt x="16216" y="1204"/>
                    <a:pt x="15515" y="1780"/>
                  </a:cubicBezTo>
                  <a:cubicBezTo>
                    <a:pt x="14813" y="2356"/>
                    <a:pt x="14111" y="2933"/>
                    <a:pt x="13409" y="3509"/>
                  </a:cubicBezTo>
                  <a:cubicBezTo>
                    <a:pt x="12006" y="4637"/>
                    <a:pt x="10577" y="5740"/>
                    <a:pt x="9099" y="6793"/>
                  </a:cubicBezTo>
                  <a:cubicBezTo>
                    <a:pt x="7645" y="7870"/>
                    <a:pt x="6141" y="8873"/>
                    <a:pt x="4637" y="9850"/>
                  </a:cubicBezTo>
                  <a:cubicBezTo>
                    <a:pt x="3860" y="10352"/>
                    <a:pt x="3109" y="10828"/>
                    <a:pt x="2332" y="11304"/>
                  </a:cubicBezTo>
                  <a:cubicBezTo>
                    <a:pt x="1555" y="11780"/>
                    <a:pt x="778" y="12256"/>
                    <a:pt x="1" y="12707"/>
                  </a:cubicBezTo>
                  <a:cubicBezTo>
                    <a:pt x="803" y="12306"/>
                    <a:pt x="1605" y="11880"/>
                    <a:pt x="2407" y="11429"/>
                  </a:cubicBezTo>
                  <a:cubicBezTo>
                    <a:pt x="3184" y="10978"/>
                    <a:pt x="3961" y="10502"/>
                    <a:pt x="4738" y="10051"/>
                  </a:cubicBezTo>
                  <a:cubicBezTo>
                    <a:pt x="6291" y="9098"/>
                    <a:pt x="7795" y="8071"/>
                    <a:pt x="9274" y="7018"/>
                  </a:cubicBezTo>
                  <a:cubicBezTo>
                    <a:pt x="10728" y="5940"/>
                    <a:pt x="12156" y="4838"/>
                    <a:pt x="13560" y="3660"/>
                  </a:cubicBezTo>
                  <a:cubicBezTo>
                    <a:pt x="14236" y="3083"/>
                    <a:pt x="14938" y="2482"/>
                    <a:pt x="15590" y="1880"/>
                  </a:cubicBezTo>
                  <a:cubicBezTo>
                    <a:pt x="16266" y="1254"/>
                    <a:pt x="16918" y="627"/>
                    <a:pt x="1757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00;p74"/>
            <p:cNvSpPr/>
            <p:nvPr/>
          </p:nvSpPr>
          <p:spPr>
            <a:xfrm flipH="1">
              <a:off x="4836386" y="2242298"/>
              <a:ext cx="272838" cy="165600"/>
            </a:xfrm>
            <a:custGeom>
              <a:avLst/>
              <a:gdLst/>
              <a:ahLst/>
              <a:cxnLst/>
              <a:rect l="l" t="t" r="r" b="b"/>
              <a:pathLst>
                <a:path w="18171" h="11029" extrusionOk="0">
                  <a:moveTo>
                    <a:pt x="18171" y="1"/>
                  </a:moveTo>
                  <a:lnTo>
                    <a:pt x="18171" y="1"/>
                  </a:lnTo>
                  <a:cubicBezTo>
                    <a:pt x="17444" y="527"/>
                    <a:pt x="16717" y="1028"/>
                    <a:pt x="15965" y="1530"/>
                  </a:cubicBezTo>
                  <a:cubicBezTo>
                    <a:pt x="15238" y="2031"/>
                    <a:pt x="14512" y="2532"/>
                    <a:pt x="13785" y="3008"/>
                  </a:cubicBezTo>
                  <a:cubicBezTo>
                    <a:pt x="12306" y="3986"/>
                    <a:pt x="10802" y="4963"/>
                    <a:pt x="9273" y="5865"/>
                  </a:cubicBezTo>
                  <a:cubicBezTo>
                    <a:pt x="7770" y="6793"/>
                    <a:pt x="6241" y="7670"/>
                    <a:pt x="4687" y="8522"/>
                  </a:cubicBezTo>
                  <a:cubicBezTo>
                    <a:pt x="3910" y="8973"/>
                    <a:pt x="3133" y="9374"/>
                    <a:pt x="2356" y="9800"/>
                  </a:cubicBezTo>
                  <a:cubicBezTo>
                    <a:pt x="1579" y="10226"/>
                    <a:pt x="777" y="10627"/>
                    <a:pt x="0" y="11028"/>
                  </a:cubicBezTo>
                  <a:cubicBezTo>
                    <a:pt x="802" y="10678"/>
                    <a:pt x="1604" y="10302"/>
                    <a:pt x="2406" y="9926"/>
                  </a:cubicBezTo>
                  <a:cubicBezTo>
                    <a:pt x="3208" y="9525"/>
                    <a:pt x="4010" y="9124"/>
                    <a:pt x="4787" y="8723"/>
                  </a:cubicBezTo>
                  <a:cubicBezTo>
                    <a:pt x="6366" y="7896"/>
                    <a:pt x="7895" y="7018"/>
                    <a:pt x="9424" y="6091"/>
                  </a:cubicBezTo>
                  <a:cubicBezTo>
                    <a:pt x="10928" y="5164"/>
                    <a:pt x="12431" y="4211"/>
                    <a:pt x="13885" y="3184"/>
                  </a:cubicBezTo>
                  <a:cubicBezTo>
                    <a:pt x="14612" y="2683"/>
                    <a:pt x="15339" y="2156"/>
                    <a:pt x="16065" y="1630"/>
                  </a:cubicBezTo>
                  <a:cubicBezTo>
                    <a:pt x="16767" y="1104"/>
                    <a:pt x="17469" y="552"/>
                    <a:pt x="1817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01;p74"/>
            <p:cNvSpPr/>
            <p:nvPr/>
          </p:nvSpPr>
          <p:spPr>
            <a:xfrm flipH="1">
              <a:off x="4997453" y="2390956"/>
              <a:ext cx="124564" cy="77537"/>
            </a:xfrm>
            <a:custGeom>
              <a:avLst/>
              <a:gdLst/>
              <a:ahLst/>
              <a:cxnLst/>
              <a:rect l="l" t="t" r="r" b="b"/>
              <a:pathLst>
                <a:path w="8296" h="5164" extrusionOk="0">
                  <a:moveTo>
                    <a:pt x="8296" y="1"/>
                  </a:moveTo>
                  <a:lnTo>
                    <a:pt x="6266" y="1354"/>
                  </a:lnTo>
                  <a:cubicBezTo>
                    <a:pt x="5564" y="1805"/>
                    <a:pt x="4887" y="2256"/>
                    <a:pt x="4186" y="2682"/>
                  </a:cubicBezTo>
                  <a:cubicBezTo>
                    <a:pt x="3509" y="3108"/>
                    <a:pt x="2807" y="3534"/>
                    <a:pt x="2105" y="3935"/>
                  </a:cubicBezTo>
                  <a:lnTo>
                    <a:pt x="0" y="5164"/>
                  </a:lnTo>
                  <a:cubicBezTo>
                    <a:pt x="752" y="4863"/>
                    <a:pt x="1479" y="4512"/>
                    <a:pt x="2206" y="4136"/>
                  </a:cubicBezTo>
                  <a:cubicBezTo>
                    <a:pt x="2932" y="3760"/>
                    <a:pt x="3634" y="3334"/>
                    <a:pt x="4336" y="2908"/>
                  </a:cubicBezTo>
                  <a:cubicBezTo>
                    <a:pt x="5038" y="2457"/>
                    <a:pt x="5714" y="2006"/>
                    <a:pt x="6366" y="1529"/>
                  </a:cubicBezTo>
                  <a:cubicBezTo>
                    <a:pt x="7043" y="1053"/>
                    <a:pt x="7669" y="552"/>
                    <a:pt x="829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02;p74"/>
            <p:cNvSpPr/>
            <p:nvPr/>
          </p:nvSpPr>
          <p:spPr>
            <a:xfrm flipH="1">
              <a:off x="5089651" y="2653645"/>
              <a:ext cx="145270" cy="99369"/>
            </a:xfrm>
            <a:custGeom>
              <a:avLst/>
              <a:gdLst/>
              <a:ahLst/>
              <a:cxnLst/>
              <a:rect l="l" t="t" r="r" b="b"/>
              <a:pathLst>
                <a:path w="9675" h="6618" extrusionOk="0">
                  <a:moveTo>
                    <a:pt x="9674" y="0"/>
                  </a:moveTo>
                  <a:cubicBezTo>
                    <a:pt x="8847" y="527"/>
                    <a:pt x="8045" y="1078"/>
                    <a:pt x="7243" y="1630"/>
                  </a:cubicBezTo>
                  <a:lnTo>
                    <a:pt x="4812" y="3284"/>
                  </a:lnTo>
                  <a:lnTo>
                    <a:pt x="2406" y="4938"/>
                  </a:lnTo>
                  <a:cubicBezTo>
                    <a:pt x="1604" y="5489"/>
                    <a:pt x="802" y="6041"/>
                    <a:pt x="0" y="6617"/>
                  </a:cubicBezTo>
                  <a:cubicBezTo>
                    <a:pt x="852" y="6141"/>
                    <a:pt x="1705" y="5640"/>
                    <a:pt x="2532" y="5113"/>
                  </a:cubicBezTo>
                  <a:cubicBezTo>
                    <a:pt x="3359" y="4587"/>
                    <a:pt x="4161" y="4061"/>
                    <a:pt x="4988" y="3509"/>
                  </a:cubicBezTo>
                  <a:cubicBezTo>
                    <a:pt x="5790" y="2958"/>
                    <a:pt x="6592" y="2381"/>
                    <a:pt x="7369" y="1805"/>
                  </a:cubicBezTo>
                  <a:cubicBezTo>
                    <a:pt x="8146" y="1229"/>
                    <a:pt x="8923" y="627"/>
                    <a:pt x="9674"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03;p74"/>
            <p:cNvSpPr/>
            <p:nvPr/>
          </p:nvSpPr>
          <p:spPr>
            <a:xfrm flipH="1">
              <a:off x="5126906" y="2734175"/>
              <a:ext cx="147162" cy="111411"/>
            </a:xfrm>
            <a:custGeom>
              <a:avLst/>
              <a:gdLst/>
              <a:ahLst/>
              <a:cxnLst/>
              <a:rect l="l" t="t" r="r" b="b"/>
              <a:pathLst>
                <a:path w="9801" h="7420" extrusionOk="0">
                  <a:moveTo>
                    <a:pt x="9800" y="1"/>
                  </a:moveTo>
                  <a:lnTo>
                    <a:pt x="7369" y="1881"/>
                  </a:lnTo>
                  <a:cubicBezTo>
                    <a:pt x="6567" y="2482"/>
                    <a:pt x="5740" y="3134"/>
                    <a:pt x="4938" y="3735"/>
                  </a:cubicBezTo>
                  <a:cubicBezTo>
                    <a:pt x="4111" y="4362"/>
                    <a:pt x="3284" y="4963"/>
                    <a:pt x="2482" y="5590"/>
                  </a:cubicBezTo>
                  <a:lnTo>
                    <a:pt x="1" y="7419"/>
                  </a:lnTo>
                  <a:cubicBezTo>
                    <a:pt x="878" y="6893"/>
                    <a:pt x="1755" y="6317"/>
                    <a:pt x="2607" y="5740"/>
                  </a:cubicBezTo>
                  <a:cubicBezTo>
                    <a:pt x="3434" y="5164"/>
                    <a:pt x="4261" y="4562"/>
                    <a:pt x="5088" y="3961"/>
                  </a:cubicBezTo>
                  <a:cubicBezTo>
                    <a:pt x="5916" y="3334"/>
                    <a:pt x="6718" y="2683"/>
                    <a:pt x="7495" y="2031"/>
                  </a:cubicBezTo>
                  <a:cubicBezTo>
                    <a:pt x="8297" y="1379"/>
                    <a:pt x="9073" y="703"/>
                    <a:pt x="980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04;p74"/>
            <p:cNvSpPr/>
            <p:nvPr/>
          </p:nvSpPr>
          <p:spPr>
            <a:xfrm flipH="1">
              <a:off x="5151743" y="2804180"/>
              <a:ext cx="157327" cy="131727"/>
            </a:xfrm>
            <a:custGeom>
              <a:avLst/>
              <a:gdLst/>
              <a:ahLst/>
              <a:cxnLst/>
              <a:rect l="l" t="t" r="r" b="b"/>
              <a:pathLst>
                <a:path w="10478" h="8773" extrusionOk="0">
                  <a:moveTo>
                    <a:pt x="10477" y="1"/>
                  </a:moveTo>
                  <a:lnTo>
                    <a:pt x="10477" y="1"/>
                  </a:lnTo>
                  <a:cubicBezTo>
                    <a:pt x="9575" y="677"/>
                    <a:pt x="8673" y="1404"/>
                    <a:pt x="7795" y="2106"/>
                  </a:cubicBezTo>
                  <a:cubicBezTo>
                    <a:pt x="6893" y="2833"/>
                    <a:pt x="6016" y="3559"/>
                    <a:pt x="5139" y="4286"/>
                  </a:cubicBezTo>
                  <a:cubicBezTo>
                    <a:pt x="4287" y="5013"/>
                    <a:pt x="3409" y="5740"/>
                    <a:pt x="2532" y="6492"/>
                  </a:cubicBezTo>
                  <a:cubicBezTo>
                    <a:pt x="1680" y="7244"/>
                    <a:pt x="828" y="7996"/>
                    <a:pt x="1" y="8773"/>
                  </a:cubicBezTo>
                  <a:cubicBezTo>
                    <a:pt x="903" y="8071"/>
                    <a:pt x="1780" y="7369"/>
                    <a:pt x="2683" y="6667"/>
                  </a:cubicBezTo>
                  <a:cubicBezTo>
                    <a:pt x="3560" y="5940"/>
                    <a:pt x="4437" y="5214"/>
                    <a:pt x="5314" y="4487"/>
                  </a:cubicBezTo>
                  <a:cubicBezTo>
                    <a:pt x="6191" y="3760"/>
                    <a:pt x="7069" y="3008"/>
                    <a:pt x="7921" y="2281"/>
                  </a:cubicBezTo>
                  <a:cubicBezTo>
                    <a:pt x="8773" y="1529"/>
                    <a:pt x="9650" y="778"/>
                    <a:pt x="10477"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05;p74"/>
            <p:cNvSpPr/>
            <p:nvPr/>
          </p:nvSpPr>
          <p:spPr>
            <a:xfrm flipH="1">
              <a:off x="5220242" y="2985948"/>
              <a:ext cx="111396" cy="106892"/>
            </a:xfrm>
            <a:custGeom>
              <a:avLst/>
              <a:gdLst/>
              <a:ahLst/>
              <a:cxnLst/>
              <a:rect l="l" t="t" r="r" b="b"/>
              <a:pathLst>
                <a:path w="7419" h="7119" extrusionOk="0">
                  <a:moveTo>
                    <a:pt x="7419" y="1"/>
                  </a:moveTo>
                  <a:cubicBezTo>
                    <a:pt x="6767" y="552"/>
                    <a:pt x="6115" y="1129"/>
                    <a:pt x="5489" y="1705"/>
                  </a:cubicBezTo>
                  <a:cubicBezTo>
                    <a:pt x="4862" y="2282"/>
                    <a:pt x="4236" y="2858"/>
                    <a:pt x="3609" y="3460"/>
                  </a:cubicBezTo>
                  <a:cubicBezTo>
                    <a:pt x="3008" y="4061"/>
                    <a:pt x="2381" y="4638"/>
                    <a:pt x="1780" y="5264"/>
                  </a:cubicBezTo>
                  <a:cubicBezTo>
                    <a:pt x="1178" y="5866"/>
                    <a:pt x="577" y="6467"/>
                    <a:pt x="0" y="7119"/>
                  </a:cubicBezTo>
                  <a:cubicBezTo>
                    <a:pt x="652" y="6567"/>
                    <a:pt x="1303" y="5991"/>
                    <a:pt x="1930" y="5414"/>
                  </a:cubicBezTo>
                  <a:cubicBezTo>
                    <a:pt x="2557" y="4838"/>
                    <a:pt x="3183" y="4236"/>
                    <a:pt x="3810" y="3660"/>
                  </a:cubicBezTo>
                  <a:cubicBezTo>
                    <a:pt x="4411" y="3059"/>
                    <a:pt x="5038" y="2457"/>
                    <a:pt x="5639" y="1856"/>
                  </a:cubicBezTo>
                  <a:cubicBezTo>
                    <a:pt x="6241" y="1229"/>
                    <a:pt x="6842" y="627"/>
                    <a:pt x="7419"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06;p74"/>
            <p:cNvSpPr/>
            <p:nvPr/>
          </p:nvSpPr>
          <p:spPr>
            <a:xfrm flipH="1">
              <a:off x="5272165" y="3084933"/>
              <a:ext cx="66261" cy="67748"/>
            </a:xfrm>
            <a:custGeom>
              <a:avLst/>
              <a:gdLst/>
              <a:ahLst/>
              <a:cxnLst/>
              <a:rect l="l" t="t" r="r" b="b"/>
              <a:pathLst>
                <a:path w="4413" h="4512" extrusionOk="0">
                  <a:moveTo>
                    <a:pt x="4412" y="0"/>
                  </a:moveTo>
                  <a:lnTo>
                    <a:pt x="4412" y="0"/>
                  </a:lnTo>
                  <a:cubicBezTo>
                    <a:pt x="4011" y="351"/>
                    <a:pt x="3610" y="702"/>
                    <a:pt x="3234" y="1053"/>
                  </a:cubicBezTo>
                  <a:cubicBezTo>
                    <a:pt x="2858" y="1429"/>
                    <a:pt x="2482" y="1805"/>
                    <a:pt x="2106" y="2156"/>
                  </a:cubicBezTo>
                  <a:cubicBezTo>
                    <a:pt x="1755" y="2557"/>
                    <a:pt x="1379" y="2933"/>
                    <a:pt x="1029" y="3309"/>
                  </a:cubicBezTo>
                  <a:cubicBezTo>
                    <a:pt x="678" y="3710"/>
                    <a:pt x="327" y="4111"/>
                    <a:pt x="1" y="4512"/>
                  </a:cubicBezTo>
                  <a:cubicBezTo>
                    <a:pt x="402" y="4186"/>
                    <a:pt x="803" y="3835"/>
                    <a:pt x="1179" y="3459"/>
                  </a:cubicBezTo>
                  <a:cubicBezTo>
                    <a:pt x="1555" y="3108"/>
                    <a:pt x="1931" y="2732"/>
                    <a:pt x="2307" y="2356"/>
                  </a:cubicBezTo>
                  <a:cubicBezTo>
                    <a:pt x="2658" y="1980"/>
                    <a:pt x="3034" y="1604"/>
                    <a:pt x="3384" y="1203"/>
                  </a:cubicBezTo>
                  <a:cubicBezTo>
                    <a:pt x="3735" y="827"/>
                    <a:pt x="4086" y="426"/>
                    <a:pt x="4412"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07;p74"/>
            <p:cNvSpPr/>
            <p:nvPr/>
          </p:nvSpPr>
          <p:spPr>
            <a:xfrm flipH="1">
              <a:off x="5181476" y="3093582"/>
              <a:ext cx="183663" cy="168994"/>
            </a:xfrm>
            <a:custGeom>
              <a:avLst/>
              <a:gdLst/>
              <a:ahLst/>
              <a:cxnLst/>
              <a:rect l="l" t="t" r="r" b="b"/>
              <a:pathLst>
                <a:path w="12232" h="11255" extrusionOk="0">
                  <a:moveTo>
                    <a:pt x="12231" y="1"/>
                  </a:moveTo>
                  <a:cubicBezTo>
                    <a:pt x="11179" y="903"/>
                    <a:pt x="10126" y="1805"/>
                    <a:pt x="9098" y="2733"/>
                  </a:cubicBezTo>
                  <a:lnTo>
                    <a:pt x="6016" y="5540"/>
                  </a:lnTo>
                  <a:lnTo>
                    <a:pt x="2983" y="8372"/>
                  </a:lnTo>
                  <a:cubicBezTo>
                    <a:pt x="1980" y="9324"/>
                    <a:pt x="978" y="10277"/>
                    <a:pt x="1" y="11254"/>
                  </a:cubicBezTo>
                  <a:cubicBezTo>
                    <a:pt x="1053" y="10352"/>
                    <a:pt x="2081" y="9450"/>
                    <a:pt x="3133" y="8522"/>
                  </a:cubicBezTo>
                  <a:lnTo>
                    <a:pt x="6216" y="5740"/>
                  </a:lnTo>
                  <a:lnTo>
                    <a:pt x="9249" y="2883"/>
                  </a:lnTo>
                  <a:cubicBezTo>
                    <a:pt x="10251" y="1931"/>
                    <a:pt x="11254" y="978"/>
                    <a:pt x="1223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08;p74"/>
            <p:cNvSpPr/>
            <p:nvPr/>
          </p:nvSpPr>
          <p:spPr>
            <a:xfrm flipH="1">
              <a:off x="5311688" y="3313746"/>
              <a:ext cx="86952" cy="74144"/>
            </a:xfrm>
            <a:custGeom>
              <a:avLst/>
              <a:gdLst/>
              <a:ahLst/>
              <a:cxnLst/>
              <a:rect l="l" t="t" r="r" b="b"/>
              <a:pathLst>
                <a:path w="5791" h="4938" extrusionOk="0">
                  <a:moveTo>
                    <a:pt x="5790" y="1"/>
                  </a:moveTo>
                  <a:cubicBezTo>
                    <a:pt x="5314" y="402"/>
                    <a:pt x="4838" y="828"/>
                    <a:pt x="4337" y="1229"/>
                  </a:cubicBezTo>
                  <a:lnTo>
                    <a:pt x="2883" y="2457"/>
                  </a:lnTo>
                  <a:cubicBezTo>
                    <a:pt x="2432" y="2883"/>
                    <a:pt x="1931" y="3284"/>
                    <a:pt x="1455" y="3685"/>
                  </a:cubicBezTo>
                  <a:cubicBezTo>
                    <a:pt x="978" y="4111"/>
                    <a:pt x="477" y="4512"/>
                    <a:pt x="1" y="4938"/>
                  </a:cubicBezTo>
                  <a:cubicBezTo>
                    <a:pt x="552" y="4612"/>
                    <a:pt x="1079" y="4236"/>
                    <a:pt x="1580" y="3860"/>
                  </a:cubicBezTo>
                  <a:cubicBezTo>
                    <a:pt x="2081" y="3484"/>
                    <a:pt x="2582" y="3083"/>
                    <a:pt x="3084" y="2682"/>
                  </a:cubicBezTo>
                  <a:cubicBezTo>
                    <a:pt x="3560" y="2256"/>
                    <a:pt x="4036" y="1830"/>
                    <a:pt x="4487" y="1379"/>
                  </a:cubicBezTo>
                  <a:cubicBezTo>
                    <a:pt x="4938" y="953"/>
                    <a:pt x="5389" y="477"/>
                    <a:pt x="579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09;p74"/>
            <p:cNvSpPr/>
            <p:nvPr/>
          </p:nvSpPr>
          <p:spPr>
            <a:xfrm flipH="1">
              <a:off x="5210831" y="3285140"/>
              <a:ext cx="171997" cy="133618"/>
            </a:xfrm>
            <a:custGeom>
              <a:avLst/>
              <a:gdLst/>
              <a:ahLst/>
              <a:cxnLst/>
              <a:rect l="l" t="t" r="r" b="b"/>
              <a:pathLst>
                <a:path w="11455" h="8899" extrusionOk="0">
                  <a:moveTo>
                    <a:pt x="11454" y="1"/>
                  </a:moveTo>
                  <a:lnTo>
                    <a:pt x="11454" y="1"/>
                  </a:lnTo>
                  <a:cubicBezTo>
                    <a:pt x="10527" y="778"/>
                    <a:pt x="9600" y="1555"/>
                    <a:pt x="8672" y="2332"/>
                  </a:cubicBezTo>
                  <a:cubicBezTo>
                    <a:pt x="7745" y="3084"/>
                    <a:pt x="6793" y="3860"/>
                    <a:pt x="5840" y="4587"/>
                  </a:cubicBezTo>
                  <a:cubicBezTo>
                    <a:pt x="4888" y="5339"/>
                    <a:pt x="3910" y="6066"/>
                    <a:pt x="2958" y="6768"/>
                  </a:cubicBezTo>
                  <a:cubicBezTo>
                    <a:pt x="1981" y="7495"/>
                    <a:pt x="1003" y="8196"/>
                    <a:pt x="1" y="8898"/>
                  </a:cubicBezTo>
                  <a:cubicBezTo>
                    <a:pt x="1053" y="8297"/>
                    <a:pt x="2081" y="7645"/>
                    <a:pt x="3083" y="6943"/>
                  </a:cubicBezTo>
                  <a:cubicBezTo>
                    <a:pt x="4086" y="6267"/>
                    <a:pt x="5038" y="5540"/>
                    <a:pt x="6016" y="4813"/>
                  </a:cubicBezTo>
                  <a:cubicBezTo>
                    <a:pt x="6968" y="4061"/>
                    <a:pt x="7895" y="3284"/>
                    <a:pt x="8798" y="2482"/>
                  </a:cubicBezTo>
                  <a:cubicBezTo>
                    <a:pt x="9725" y="1680"/>
                    <a:pt x="10602" y="853"/>
                    <a:pt x="1145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10;p74"/>
            <p:cNvSpPr/>
            <p:nvPr/>
          </p:nvSpPr>
          <p:spPr>
            <a:xfrm flipH="1">
              <a:off x="5320348" y="2555035"/>
              <a:ext cx="25976" cy="155435"/>
            </a:xfrm>
            <a:custGeom>
              <a:avLst/>
              <a:gdLst/>
              <a:ahLst/>
              <a:cxnLst/>
              <a:rect l="l" t="t" r="r" b="b"/>
              <a:pathLst>
                <a:path w="1730" h="10352" extrusionOk="0">
                  <a:moveTo>
                    <a:pt x="1" y="1"/>
                  </a:moveTo>
                  <a:cubicBezTo>
                    <a:pt x="1" y="878"/>
                    <a:pt x="51" y="1755"/>
                    <a:pt x="126" y="2633"/>
                  </a:cubicBezTo>
                  <a:cubicBezTo>
                    <a:pt x="201" y="3510"/>
                    <a:pt x="326" y="4362"/>
                    <a:pt x="452" y="5239"/>
                  </a:cubicBezTo>
                  <a:cubicBezTo>
                    <a:pt x="602" y="6116"/>
                    <a:pt x="778" y="6968"/>
                    <a:pt x="978" y="7821"/>
                  </a:cubicBezTo>
                  <a:cubicBezTo>
                    <a:pt x="1204" y="8673"/>
                    <a:pt x="1454" y="9525"/>
                    <a:pt x="1730" y="10352"/>
                  </a:cubicBezTo>
                  <a:cubicBezTo>
                    <a:pt x="1555" y="9475"/>
                    <a:pt x="1354" y="8623"/>
                    <a:pt x="1204" y="7770"/>
                  </a:cubicBezTo>
                  <a:cubicBezTo>
                    <a:pt x="1028" y="6918"/>
                    <a:pt x="853" y="6066"/>
                    <a:pt x="727" y="5189"/>
                  </a:cubicBezTo>
                  <a:cubicBezTo>
                    <a:pt x="577" y="4337"/>
                    <a:pt x="452" y="3460"/>
                    <a:pt x="326" y="2608"/>
                  </a:cubicBezTo>
                  <a:cubicBezTo>
                    <a:pt x="201" y="1730"/>
                    <a:pt x="101" y="878"/>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11;p74"/>
            <p:cNvSpPr/>
            <p:nvPr/>
          </p:nvSpPr>
          <p:spPr>
            <a:xfrm flipH="1">
              <a:off x="5387711" y="2693542"/>
              <a:ext cx="54955" cy="184399"/>
            </a:xfrm>
            <a:custGeom>
              <a:avLst/>
              <a:gdLst/>
              <a:ahLst/>
              <a:cxnLst/>
              <a:rect l="l" t="t" r="r" b="b"/>
              <a:pathLst>
                <a:path w="3660" h="12281" extrusionOk="0">
                  <a:moveTo>
                    <a:pt x="1" y="0"/>
                  </a:moveTo>
                  <a:cubicBezTo>
                    <a:pt x="126" y="1053"/>
                    <a:pt x="276" y="2130"/>
                    <a:pt x="452" y="3183"/>
                  </a:cubicBezTo>
                  <a:cubicBezTo>
                    <a:pt x="652" y="4236"/>
                    <a:pt x="878" y="5288"/>
                    <a:pt x="1153" y="6341"/>
                  </a:cubicBezTo>
                  <a:cubicBezTo>
                    <a:pt x="1429" y="7394"/>
                    <a:pt x="1755" y="8421"/>
                    <a:pt x="2156" y="9424"/>
                  </a:cubicBezTo>
                  <a:cubicBezTo>
                    <a:pt x="2582" y="10401"/>
                    <a:pt x="3058" y="11379"/>
                    <a:pt x="3660" y="12281"/>
                  </a:cubicBezTo>
                  <a:cubicBezTo>
                    <a:pt x="3159" y="11328"/>
                    <a:pt x="2732" y="10351"/>
                    <a:pt x="2356" y="9323"/>
                  </a:cubicBezTo>
                  <a:cubicBezTo>
                    <a:pt x="2006" y="8321"/>
                    <a:pt x="1680" y="7318"/>
                    <a:pt x="1404" y="6266"/>
                  </a:cubicBezTo>
                  <a:cubicBezTo>
                    <a:pt x="1128" y="5238"/>
                    <a:pt x="903" y="4186"/>
                    <a:pt x="677" y="3133"/>
                  </a:cubicBezTo>
                  <a:lnTo>
                    <a:pt x="1"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12;p74"/>
            <p:cNvSpPr/>
            <p:nvPr/>
          </p:nvSpPr>
          <p:spPr>
            <a:xfrm flipH="1">
              <a:off x="5450928" y="2670207"/>
              <a:ext cx="48183" cy="331546"/>
            </a:xfrm>
            <a:custGeom>
              <a:avLst/>
              <a:gdLst/>
              <a:ahLst/>
              <a:cxnLst/>
              <a:rect l="l" t="t" r="r" b="b"/>
              <a:pathLst>
                <a:path w="3209" h="22081" extrusionOk="0">
                  <a:moveTo>
                    <a:pt x="602" y="0"/>
                  </a:moveTo>
                  <a:lnTo>
                    <a:pt x="401" y="1404"/>
                  </a:lnTo>
                  <a:lnTo>
                    <a:pt x="226" y="2782"/>
                  </a:lnTo>
                  <a:lnTo>
                    <a:pt x="125" y="4186"/>
                  </a:lnTo>
                  <a:lnTo>
                    <a:pt x="50" y="5589"/>
                  </a:lnTo>
                  <a:cubicBezTo>
                    <a:pt x="0" y="7469"/>
                    <a:pt x="100" y="9349"/>
                    <a:pt x="301" y="11228"/>
                  </a:cubicBezTo>
                  <a:cubicBezTo>
                    <a:pt x="526" y="13083"/>
                    <a:pt x="877" y="14938"/>
                    <a:pt x="1354" y="16767"/>
                  </a:cubicBezTo>
                  <a:lnTo>
                    <a:pt x="1755" y="18121"/>
                  </a:lnTo>
                  <a:lnTo>
                    <a:pt x="2181" y="19449"/>
                  </a:lnTo>
                  <a:lnTo>
                    <a:pt x="2657" y="20777"/>
                  </a:lnTo>
                  <a:lnTo>
                    <a:pt x="3208" y="22081"/>
                  </a:lnTo>
                  <a:lnTo>
                    <a:pt x="2732" y="20752"/>
                  </a:lnTo>
                  <a:lnTo>
                    <a:pt x="2306" y="19424"/>
                  </a:lnTo>
                  <a:lnTo>
                    <a:pt x="1905" y="18070"/>
                  </a:lnTo>
                  <a:lnTo>
                    <a:pt x="1579" y="16717"/>
                  </a:lnTo>
                  <a:cubicBezTo>
                    <a:pt x="1128" y="14888"/>
                    <a:pt x="777" y="13058"/>
                    <a:pt x="577" y="11203"/>
                  </a:cubicBezTo>
                  <a:cubicBezTo>
                    <a:pt x="351" y="9349"/>
                    <a:pt x="251" y="7469"/>
                    <a:pt x="251" y="5614"/>
                  </a:cubicBezTo>
                  <a:lnTo>
                    <a:pt x="276" y="4211"/>
                  </a:lnTo>
                  <a:lnTo>
                    <a:pt x="351" y="2807"/>
                  </a:lnTo>
                  <a:lnTo>
                    <a:pt x="451" y="1404"/>
                  </a:lnTo>
                  <a:lnTo>
                    <a:pt x="602"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13;p74"/>
            <p:cNvSpPr/>
            <p:nvPr/>
          </p:nvSpPr>
          <p:spPr>
            <a:xfrm flipH="1">
              <a:off x="5476529" y="3051808"/>
              <a:ext cx="43664" cy="113288"/>
            </a:xfrm>
            <a:custGeom>
              <a:avLst/>
              <a:gdLst/>
              <a:ahLst/>
              <a:cxnLst/>
              <a:rect l="l" t="t" r="r" b="b"/>
              <a:pathLst>
                <a:path w="2908" h="7545" extrusionOk="0">
                  <a:moveTo>
                    <a:pt x="1" y="1"/>
                  </a:moveTo>
                  <a:lnTo>
                    <a:pt x="1" y="1"/>
                  </a:lnTo>
                  <a:cubicBezTo>
                    <a:pt x="101" y="653"/>
                    <a:pt x="251" y="1329"/>
                    <a:pt x="427" y="1981"/>
                  </a:cubicBezTo>
                  <a:cubicBezTo>
                    <a:pt x="602" y="2632"/>
                    <a:pt x="828" y="3284"/>
                    <a:pt x="1053" y="3911"/>
                  </a:cubicBezTo>
                  <a:cubicBezTo>
                    <a:pt x="1329" y="4537"/>
                    <a:pt x="1580" y="5164"/>
                    <a:pt x="1880" y="5790"/>
                  </a:cubicBezTo>
                  <a:cubicBezTo>
                    <a:pt x="2206" y="6392"/>
                    <a:pt x="2532" y="6993"/>
                    <a:pt x="2908" y="7545"/>
                  </a:cubicBezTo>
                  <a:cubicBezTo>
                    <a:pt x="2632" y="6918"/>
                    <a:pt x="2357" y="6317"/>
                    <a:pt x="2081" y="5690"/>
                  </a:cubicBezTo>
                  <a:cubicBezTo>
                    <a:pt x="1830" y="5064"/>
                    <a:pt x="1555" y="4462"/>
                    <a:pt x="1329" y="3810"/>
                  </a:cubicBezTo>
                  <a:cubicBezTo>
                    <a:pt x="1078" y="3184"/>
                    <a:pt x="853" y="2557"/>
                    <a:pt x="627" y="1931"/>
                  </a:cubicBezTo>
                  <a:cubicBezTo>
                    <a:pt x="402" y="1279"/>
                    <a:pt x="201" y="6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14;p74"/>
            <p:cNvSpPr/>
            <p:nvPr/>
          </p:nvSpPr>
          <p:spPr>
            <a:xfrm flipH="1">
              <a:off x="5478410" y="3080037"/>
              <a:ext cx="114790" cy="206621"/>
            </a:xfrm>
            <a:custGeom>
              <a:avLst/>
              <a:gdLst/>
              <a:ahLst/>
              <a:cxnLst/>
              <a:rect l="l" t="t" r="r" b="b"/>
              <a:pathLst>
                <a:path w="7645" h="13761" extrusionOk="0">
                  <a:moveTo>
                    <a:pt x="0" y="1"/>
                  </a:moveTo>
                  <a:lnTo>
                    <a:pt x="0" y="1"/>
                  </a:lnTo>
                  <a:cubicBezTo>
                    <a:pt x="201" y="1304"/>
                    <a:pt x="552" y="2607"/>
                    <a:pt x="1003" y="3860"/>
                  </a:cubicBezTo>
                  <a:cubicBezTo>
                    <a:pt x="1454" y="5138"/>
                    <a:pt x="2031" y="6341"/>
                    <a:pt x="2682" y="7519"/>
                  </a:cubicBezTo>
                  <a:cubicBezTo>
                    <a:pt x="3334" y="8672"/>
                    <a:pt x="4061" y="9800"/>
                    <a:pt x="4913" y="10853"/>
                  </a:cubicBezTo>
                  <a:cubicBezTo>
                    <a:pt x="5740" y="11905"/>
                    <a:pt x="6642" y="12883"/>
                    <a:pt x="7645" y="13760"/>
                  </a:cubicBezTo>
                  <a:cubicBezTo>
                    <a:pt x="6742" y="12808"/>
                    <a:pt x="5865" y="11780"/>
                    <a:pt x="5063" y="10727"/>
                  </a:cubicBezTo>
                  <a:cubicBezTo>
                    <a:pt x="4286" y="9650"/>
                    <a:pt x="3534" y="8547"/>
                    <a:pt x="2908" y="7394"/>
                  </a:cubicBezTo>
                  <a:cubicBezTo>
                    <a:pt x="2256" y="6241"/>
                    <a:pt x="1705" y="5038"/>
                    <a:pt x="1203" y="3785"/>
                  </a:cubicBezTo>
                  <a:cubicBezTo>
                    <a:pt x="727" y="2557"/>
                    <a:pt x="326" y="1279"/>
                    <a:pt x="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15;p74"/>
            <p:cNvSpPr/>
            <p:nvPr/>
          </p:nvSpPr>
          <p:spPr>
            <a:xfrm flipH="1">
              <a:off x="5517165" y="3277993"/>
              <a:ext cx="91471" cy="120811"/>
            </a:xfrm>
            <a:custGeom>
              <a:avLst/>
              <a:gdLst/>
              <a:ahLst/>
              <a:cxnLst/>
              <a:rect l="l" t="t" r="r" b="b"/>
              <a:pathLst>
                <a:path w="6092" h="8046" extrusionOk="0">
                  <a:moveTo>
                    <a:pt x="1" y="1"/>
                  </a:moveTo>
                  <a:lnTo>
                    <a:pt x="1" y="1"/>
                  </a:lnTo>
                  <a:cubicBezTo>
                    <a:pt x="302" y="778"/>
                    <a:pt x="678" y="1555"/>
                    <a:pt x="1104" y="2281"/>
                  </a:cubicBezTo>
                  <a:cubicBezTo>
                    <a:pt x="1530" y="3033"/>
                    <a:pt x="2006" y="3735"/>
                    <a:pt x="2532" y="4412"/>
                  </a:cubicBezTo>
                  <a:cubicBezTo>
                    <a:pt x="3059" y="5088"/>
                    <a:pt x="3585" y="5740"/>
                    <a:pt x="4186" y="6367"/>
                  </a:cubicBezTo>
                  <a:cubicBezTo>
                    <a:pt x="4788" y="6968"/>
                    <a:pt x="5414" y="7545"/>
                    <a:pt x="6091" y="8046"/>
                  </a:cubicBezTo>
                  <a:cubicBezTo>
                    <a:pt x="5490" y="7444"/>
                    <a:pt x="4913" y="6843"/>
                    <a:pt x="4337" y="6216"/>
                  </a:cubicBezTo>
                  <a:cubicBezTo>
                    <a:pt x="3785" y="5590"/>
                    <a:pt x="3234" y="4938"/>
                    <a:pt x="2733" y="4261"/>
                  </a:cubicBezTo>
                  <a:cubicBezTo>
                    <a:pt x="2231" y="3585"/>
                    <a:pt x="1755" y="2883"/>
                    <a:pt x="1304" y="2181"/>
                  </a:cubicBezTo>
                  <a:cubicBezTo>
                    <a:pt x="828" y="1479"/>
                    <a:pt x="402" y="7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16;p74"/>
            <p:cNvSpPr/>
            <p:nvPr/>
          </p:nvSpPr>
          <p:spPr>
            <a:xfrm flipH="1">
              <a:off x="5306037" y="3434924"/>
              <a:ext cx="766" cy="766"/>
            </a:xfrm>
            <a:custGeom>
              <a:avLst/>
              <a:gdLst/>
              <a:ahLst/>
              <a:cxnLst/>
              <a:rect l="l" t="t" r="r" b="b"/>
              <a:pathLst>
                <a:path w="51" h="51" extrusionOk="0">
                  <a:moveTo>
                    <a:pt x="0" y="51"/>
                  </a:moveTo>
                  <a:cubicBezTo>
                    <a:pt x="0" y="51"/>
                    <a:pt x="0" y="51"/>
                    <a:pt x="0" y="51"/>
                  </a:cubicBezTo>
                  <a:cubicBezTo>
                    <a:pt x="0" y="51"/>
                    <a:pt x="0" y="51"/>
                    <a:pt x="0" y="51"/>
                  </a:cubicBezTo>
                  <a:close/>
                  <a:moveTo>
                    <a:pt x="0" y="51"/>
                  </a:moveTo>
                  <a:cubicBezTo>
                    <a:pt x="0" y="51"/>
                    <a:pt x="0" y="51"/>
                    <a:pt x="0" y="51"/>
                  </a:cubicBezTo>
                  <a:cubicBezTo>
                    <a:pt x="0" y="51"/>
                    <a:pt x="0" y="51"/>
                    <a:pt x="0" y="51"/>
                  </a:cubicBezTo>
                  <a:close/>
                  <a:moveTo>
                    <a:pt x="25" y="26"/>
                  </a:moveTo>
                  <a:lnTo>
                    <a:pt x="25" y="26"/>
                  </a:lnTo>
                  <a:lnTo>
                    <a:pt x="25" y="26"/>
                  </a:lnTo>
                  <a:close/>
                  <a:moveTo>
                    <a:pt x="25" y="26"/>
                  </a:moveTo>
                  <a:cubicBezTo>
                    <a:pt x="25" y="26"/>
                    <a:pt x="25" y="26"/>
                    <a:pt x="25" y="26"/>
                  </a:cubicBezTo>
                  <a:cubicBezTo>
                    <a:pt x="25" y="26"/>
                    <a:pt x="25" y="26"/>
                    <a:pt x="25" y="26"/>
                  </a:cubicBezTo>
                  <a:close/>
                  <a:moveTo>
                    <a:pt x="50" y="1"/>
                  </a:moveTo>
                  <a:cubicBezTo>
                    <a:pt x="50" y="1"/>
                    <a:pt x="50" y="1"/>
                    <a:pt x="50" y="1"/>
                  </a:cubicBezTo>
                  <a:cubicBezTo>
                    <a:pt x="50" y="1"/>
                    <a:pt x="50" y="1"/>
                    <a:pt x="50" y="1"/>
                  </a:cubicBezTo>
                  <a:close/>
                  <a:moveTo>
                    <a:pt x="50" y="1"/>
                  </a:moveTo>
                  <a:lnTo>
                    <a:pt x="50" y="1"/>
                  </a:lnTo>
                  <a:lnTo>
                    <a:pt x="50" y="1"/>
                  </a:lnTo>
                  <a:close/>
                </a:path>
              </a:pathLst>
            </a:custGeom>
            <a:solidFill>
              <a:srgbClr val="586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17;p74"/>
            <p:cNvSpPr/>
            <p:nvPr/>
          </p:nvSpPr>
          <p:spPr>
            <a:xfrm flipH="1">
              <a:off x="4685503" y="1763589"/>
              <a:ext cx="727432" cy="1735974"/>
            </a:xfrm>
            <a:custGeom>
              <a:avLst/>
              <a:gdLst/>
              <a:ahLst/>
              <a:cxnLst/>
              <a:rect l="l" t="t" r="r" b="b"/>
              <a:pathLst>
                <a:path w="48447" h="115616" extrusionOk="0">
                  <a:moveTo>
                    <a:pt x="44462" y="1"/>
                  </a:moveTo>
                  <a:lnTo>
                    <a:pt x="44462" y="1"/>
                  </a:lnTo>
                  <a:cubicBezTo>
                    <a:pt x="45615" y="5615"/>
                    <a:pt x="44713" y="11630"/>
                    <a:pt x="42607" y="17019"/>
                  </a:cubicBezTo>
                  <a:cubicBezTo>
                    <a:pt x="41129" y="20828"/>
                    <a:pt x="39073" y="24362"/>
                    <a:pt x="36793" y="27745"/>
                  </a:cubicBezTo>
                  <a:cubicBezTo>
                    <a:pt x="37144" y="27470"/>
                    <a:pt x="37469" y="27194"/>
                    <a:pt x="37820" y="26918"/>
                  </a:cubicBezTo>
                  <a:cubicBezTo>
                    <a:pt x="38522" y="26342"/>
                    <a:pt x="39224" y="25765"/>
                    <a:pt x="39926" y="25189"/>
                  </a:cubicBezTo>
                  <a:cubicBezTo>
                    <a:pt x="40627" y="24613"/>
                    <a:pt x="41304" y="24011"/>
                    <a:pt x="41981" y="23410"/>
                  </a:cubicBezTo>
                  <a:lnTo>
                    <a:pt x="41981" y="23410"/>
                  </a:lnTo>
                  <a:cubicBezTo>
                    <a:pt x="41329" y="24036"/>
                    <a:pt x="40677" y="24663"/>
                    <a:pt x="40001" y="25289"/>
                  </a:cubicBezTo>
                  <a:cubicBezTo>
                    <a:pt x="39349" y="25891"/>
                    <a:pt x="38647" y="26492"/>
                    <a:pt x="37971" y="27069"/>
                  </a:cubicBezTo>
                  <a:cubicBezTo>
                    <a:pt x="37419" y="27520"/>
                    <a:pt x="36868" y="27971"/>
                    <a:pt x="36317" y="28422"/>
                  </a:cubicBezTo>
                  <a:cubicBezTo>
                    <a:pt x="34637" y="30828"/>
                    <a:pt x="32858" y="33159"/>
                    <a:pt x="31028" y="35440"/>
                  </a:cubicBezTo>
                  <a:cubicBezTo>
                    <a:pt x="30327" y="36342"/>
                    <a:pt x="29600" y="37219"/>
                    <a:pt x="28898" y="38121"/>
                  </a:cubicBezTo>
                  <a:cubicBezTo>
                    <a:pt x="29098" y="37996"/>
                    <a:pt x="29299" y="37871"/>
                    <a:pt x="29499" y="37745"/>
                  </a:cubicBezTo>
                  <a:cubicBezTo>
                    <a:pt x="31028" y="36843"/>
                    <a:pt x="32532" y="35866"/>
                    <a:pt x="34011" y="34888"/>
                  </a:cubicBezTo>
                  <a:cubicBezTo>
                    <a:pt x="34738" y="34412"/>
                    <a:pt x="35464" y="33911"/>
                    <a:pt x="36191" y="33410"/>
                  </a:cubicBezTo>
                  <a:cubicBezTo>
                    <a:pt x="36943" y="32908"/>
                    <a:pt x="37670" y="32407"/>
                    <a:pt x="38397" y="31881"/>
                  </a:cubicBezTo>
                  <a:lnTo>
                    <a:pt x="38397" y="31881"/>
                  </a:lnTo>
                  <a:cubicBezTo>
                    <a:pt x="37695" y="32432"/>
                    <a:pt x="36993" y="32984"/>
                    <a:pt x="36291" y="33510"/>
                  </a:cubicBezTo>
                  <a:cubicBezTo>
                    <a:pt x="35565" y="34036"/>
                    <a:pt x="34838" y="34563"/>
                    <a:pt x="34111" y="35064"/>
                  </a:cubicBezTo>
                  <a:cubicBezTo>
                    <a:pt x="32657" y="36091"/>
                    <a:pt x="31154" y="37044"/>
                    <a:pt x="29650" y="37971"/>
                  </a:cubicBezTo>
                  <a:cubicBezTo>
                    <a:pt x="29249" y="38222"/>
                    <a:pt x="28848" y="38447"/>
                    <a:pt x="28472" y="38673"/>
                  </a:cubicBezTo>
                  <a:cubicBezTo>
                    <a:pt x="27469" y="40227"/>
                    <a:pt x="26467" y="41781"/>
                    <a:pt x="25414" y="43284"/>
                  </a:cubicBezTo>
                  <a:cubicBezTo>
                    <a:pt x="25489" y="43234"/>
                    <a:pt x="25565" y="43184"/>
                    <a:pt x="25640" y="43134"/>
                  </a:cubicBezTo>
                  <a:lnTo>
                    <a:pt x="27670" y="41781"/>
                  </a:lnTo>
                  <a:lnTo>
                    <a:pt x="27670" y="41781"/>
                  </a:lnTo>
                  <a:cubicBezTo>
                    <a:pt x="27043" y="42332"/>
                    <a:pt x="26417" y="42833"/>
                    <a:pt x="25740" y="43309"/>
                  </a:cubicBezTo>
                  <a:cubicBezTo>
                    <a:pt x="25514" y="43485"/>
                    <a:pt x="25289" y="43660"/>
                    <a:pt x="25038" y="43811"/>
                  </a:cubicBezTo>
                  <a:cubicBezTo>
                    <a:pt x="23284" y="46317"/>
                    <a:pt x="21429" y="48773"/>
                    <a:pt x="19499" y="51129"/>
                  </a:cubicBezTo>
                  <a:cubicBezTo>
                    <a:pt x="19349" y="51430"/>
                    <a:pt x="19174" y="51731"/>
                    <a:pt x="18998" y="52031"/>
                  </a:cubicBezTo>
                  <a:cubicBezTo>
                    <a:pt x="20051" y="51455"/>
                    <a:pt x="21078" y="50878"/>
                    <a:pt x="22131" y="50302"/>
                  </a:cubicBezTo>
                  <a:lnTo>
                    <a:pt x="22131" y="50302"/>
                  </a:lnTo>
                  <a:cubicBezTo>
                    <a:pt x="20001" y="52783"/>
                    <a:pt x="17971" y="55365"/>
                    <a:pt x="16066" y="58021"/>
                  </a:cubicBezTo>
                  <a:cubicBezTo>
                    <a:pt x="15464" y="59425"/>
                    <a:pt x="14913" y="60853"/>
                    <a:pt x="14387" y="62307"/>
                  </a:cubicBezTo>
                  <a:cubicBezTo>
                    <a:pt x="15665" y="61505"/>
                    <a:pt x="16868" y="60578"/>
                    <a:pt x="17971" y="59575"/>
                  </a:cubicBezTo>
                  <a:lnTo>
                    <a:pt x="17971" y="59575"/>
                  </a:lnTo>
                  <a:cubicBezTo>
                    <a:pt x="17469" y="60628"/>
                    <a:pt x="16943" y="61680"/>
                    <a:pt x="16442" y="62733"/>
                  </a:cubicBezTo>
                  <a:lnTo>
                    <a:pt x="16667" y="62558"/>
                  </a:lnTo>
                  <a:lnTo>
                    <a:pt x="19098" y="60904"/>
                  </a:lnTo>
                  <a:cubicBezTo>
                    <a:pt x="19900" y="60352"/>
                    <a:pt x="20702" y="59801"/>
                    <a:pt x="21529" y="59274"/>
                  </a:cubicBezTo>
                  <a:lnTo>
                    <a:pt x="21529" y="59274"/>
                  </a:lnTo>
                  <a:cubicBezTo>
                    <a:pt x="20778" y="59901"/>
                    <a:pt x="20001" y="60503"/>
                    <a:pt x="19224" y="61079"/>
                  </a:cubicBezTo>
                  <a:cubicBezTo>
                    <a:pt x="18447" y="61655"/>
                    <a:pt x="17645" y="62232"/>
                    <a:pt x="16843" y="62783"/>
                  </a:cubicBezTo>
                  <a:cubicBezTo>
                    <a:pt x="16617" y="62934"/>
                    <a:pt x="16417" y="63059"/>
                    <a:pt x="16191" y="63209"/>
                  </a:cubicBezTo>
                  <a:cubicBezTo>
                    <a:pt x="15414" y="64788"/>
                    <a:pt x="14662" y="66342"/>
                    <a:pt x="13885" y="67921"/>
                  </a:cubicBezTo>
                  <a:cubicBezTo>
                    <a:pt x="15289" y="67069"/>
                    <a:pt x="16667" y="66242"/>
                    <a:pt x="18071" y="65390"/>
                  </a:cubicBezTo>
                  <a:lnTo>
                    <a:pt x="19048" y="64638"/>
                  </a:lnTo>
                  <a:lnTo>
                    <a:pt x="19048" y="64638"/>
                  </a:lnTo>
                  <a:cubicBezTo>
                    <a:pt x="18898" y="64788"/>
                    <a:pt x="18722" y="64939"/>
                    <a:pt x="18572" y="65089"/>
                  </a:cubicBezTo>
                  <a:cubicBezTo>
                    <a:pt x="18697" y="65014"/>
                    <a:pt x="18823" y="64939"/>
                    <a:pt x="18948" y="64863"/>
                  </a:cubicBezTo>
                  <a:lnTo>
                    <a:pt x="18948" y="64863"/>
                  </a:lnTo>
                  <a:cubicBezTo>
                    <a:pt x="17093" y="67395"/>
                    <a:pt x="15239" y="69951"/>
                    <a:pt x="13359" y="72508"/>
                  </a:cubicBezTo>
                  <a:cubicBezTo>
                    <a:pt x="13810" y="72132"/>
                    <a:pt x="14261" y="71756"/>
                    <a:pt x="14712" y="71405"/>
                  </a:cubicBezTo>
                  <a:cubicBezTo>
                    <a:pt x="15590" y="70703"/>
                    <a:pt x="16492" y="69976"/>
                    <a:pt x="17394" y="69300"/>
                  </a:cubicBezTo>
                  <a:lnTo>
                    <a:pt x="17394" y="69300"/>
                  </a:lnTo>
                  <a:cubicBezTo>
                    <a:pt x="16567" y="70077"/>
                    <a:pt x="15690" y="70828"/>
                    <a:pt x="14838" y="71580"/>
                  </a:cubicBezTo>
                  <a:cubicBezTo>
                    <a:pt x="14136" y="72182"/>
                    <a:pt x="13434" y="72783"/>
                    <a:pt x="12732" y="73360"/>
                  </a:cubicBezTo>
                  <a:lnTo>
                    <a:pt x="10377" y="76593"/>
                  </a:lnTo>
                  <a:cubicBezTo>
                    <a:pt x="11304" y="76192"/>
                    <a:pt x="12256" y="75791"/>
                    <a:pt x="13184" y="75390"/>
                  </a:cubicBezTo>
                  <a:lnTo>
                    <a:pt x="13184" y="75390"/>
                  </a:lnTo>
                  <a:cubicBezTo>
                    <a:pt x="12407" y="78021"/>
                    <a:pt x="11580" y="80653"/>
                    <a:pt x="10727" y="83260"/>
                  </a:cubicBezTo>
                  <a:cubicBezTo>
                    <a:pt x="10778" y="83209"/>
                    <a:pt x="10853" y="83159"/>
                    <a:pt x="10903" y="83109"/>
                  </a:cubicBezTo>
                  <a:cubicBezTo>
                    <a:pt x="11529" y="82533"/>
                    <a:pt x="12181" y="81956"/>
                    <a:pt x="12833" y="81405"/>
                  </a:cubicBezTo>
                  <a:lnTo>
                    <a:pt x="12833" y="81405"/>
                  </a:lnTo>
                  <a:cubicBezTo>
                    <a:pt x="12256" y="82031"/>
                    <a:pt x="11655" y="82633"/>
                    <a:pt x="11053" y="83260"/>
                  </a:cubicBezTo>
                  <a:cubicBezTo>
                    <a:pt x="10878" y="83410"/>
                    <a:pt x="10727" y="83585"/>
                    <a:pt x="10552" y="83736"/>
                  </a:cubicBezTo>
                  <a:cubicBezTo>
                    <a:pt x="10026" y="85290"/>
                    <a:pt x="9499" y="86844"/>
                    <a:pt x="8948" y="88372"/>
                  </a:cubicBezTo>
                  <a:cubicBezTo>
                    <a:pt x="9073" y="88247"/>
                    <a:pt x="9224" y="88122"/>
                    <a:pt x="9374" y="87996"/>
                  </a:cubicBezTo>
                  <a:lnTo>
                    <a:pt x="9374" y="87996"/>
                  </a:lnTo>
                  <a:cubicBezTo>
                    <a:pt x="9199" y="88222"/>
                    <a:pt x="9023" y="88448"/>
                    <a:pt x="8848" y="88648"/>
                  </a:cubicBezTo>
                  <a:cubicBezTo>
                    <a:pt x="8146" y="90553"/>
                    <a:pt x="7419" y="92458"/>
                    <a:pt x="6667" y="94337"/>
                  </a:cubicBezTo>
                  <a:cubicBezTo>
                    <a:pt x="7469" y="93661"/>
                    <a:pt x="8321" y="92984"/>
                    <a:pt x="9199" y="92357"/>
                  </a:cubicBezTo>
                  <a:lnTo>
                    <a:pt x="9199" y="92357"/>
                  </a:lnTo>
                  <a:cubicBezTo>
                    <a:pt x="8773" y="93360"/>
                    <a:pt x="8346" y="94362"/>
                    <a:pt x="7870" y="95340"/>
                  </a:cubicBezTo>
                  <a:lnTo>
                    <a:pt x="9199" y="94112"/>
                  </a:lnTo>
                  <a:lnTo>
                    <a:pt x="12281" y="91305"/>
                  </a:lnTo>
                  <a:cubicBezTo>
                    <a:pt x="13309" y="90377"/>
                    <a:pt x="14362" y="89475"/>
                    <a:pt x="15414" y="88573"/>
                  </a:cubicBezTo>
                  <a:lnTo>
                    <a:pt x="15414" y="88573"/>
                  </a:lnTo>
                  <a:cubicBezTo>
                    <a:pt x="14437" y="89550"/>
                    <a:pt x="13434" y="90503"/>
                    <a:pt x="12432" y="91455"/>
                  </a:cubicBezTo>
                  <a:lnTo>
                    <a:pt x="9399" y="94312"/>
                  </a:lnTo>
                  <a:lnTo>
                    <a:pt x="7570" y="95941"/>
                  </a:lnTo>
                  <a:cubicBezTo>
                    <a:pt x="6768" y="97570"/>
                    <a:pt x="5890" y="99149"/>
                    <a:pt x="4938" y="100678"/>
                  </a:cubicBezTo>
                  <a:cubicBezTo>
                    <a:pt x="5865" y="100077"/>
                    <a:pt x="6818" y="99475"/>
                    <a:pt x="7745" y="98874"/>
                  </a:cubicBezTo>
                  <a:lnTo>
                    <a:pt x="7745" y="98874"/>
                  </a:lnTo>
                  <a:cubicBezTo>
                    <a:pt x="7219" y="99876"/>
                    <a:pt x="6642" y="100829"/>
                    <a:pt x="6041" y="101756"/>
                  </a:cubicBezTo>
                  <a:cubicBezTo>
                    <a:pt x="7018" y="101154"/>
                    <a:pt x="8021" y="100528"/>
                    <a:pt x="8998" y="99901"/>
                  </a:cubicBezTo>
                  <a:lnTo>
                    <a:pt x="8998" y="99901"/>
                  </a:lnTo>
                  <a:cubicBezTo>
                    <a:pt x="8071" y="102107"/>
                    <a:pt x="6918" y="104212"/>
                    <a:pt x="5539" y="106167"/>
                  </a:cubicBezTo>
                  <a:cubicBezTo>
                    <a:pt x="5239" y="106919"/>
                    <a:pt x="4913" y="107671"/>
                    <a:pt x="4562" y="108398"/>
                  </a:cubicBezTo>
                  <a:cubicBezTo>
                    <a:pt x="4687" y="108297"/>
                    <a:pt x="4813" y="108197"/>
                    <a:pt x="4963" y="108097"/>
                  </a:cubicBezTo>
                  <a:cubicBezTo>
                    <a:pt x="5915" y="107395"/>
                    <a:pt x="6893" y="106668"/>
                    <a:pt x="7845" y="105916"/>
                  </a:cubicBezTo>
                  <a:cubicBezTo>
                    <a:pt x="8798" y="105189"/>
                    <a:pt x="9750" y="104413"/>
                    <a:pt x="10677" y="103661"/>
                  </a:cubicBezTo>
                  <a:cubicBezTo>
                    <a:pt x="11605" y="102884"/>
                    <a:pt x="12532" y="102107"/>
                    <a:pt x="13459" y="101330"/>
                  </a:cubicBezTo>
                  <a:lnTo>
                    <a:pt x="13459" y="101330"/>
                  </a:lnTo>
                  <a:cubicBezTo>
                    <a:pt x="12607" y="102182"/>
                    <a:pt x="11730" y="103009"/>
                    <a:pt x="10803" y="103811"/>
                  </a:cubicBezTo>
                  <a:cubicBezTo>
                    <a:pt x="9900" y="104613"/>
                    <a:pt x="8973" y="105390"/>
                    <a:pt x="8021" y="106142"/>
                  </a:cubicBezTo>
                  <a:cubicBezTo>
                    <a:pt x="7043" y="106869"/>
                    <a:pt x="6091" y="107596"/>
                    <a:pt x="5088" y="108272"/>
                  </a:cubicBezTo>
                  <a:cubicBezTo>
                    <a:pt x="4838" y="108448"/>
                    <a:pt x="4612" y="108598"/>
                    <a:pt x="4387" y="108748"/>
                  </a:cubicBezTo>
                  <a:cubicBezTo>
                    <a:pt x="3184" y="111179"/>
                    <a:pt x="1705" y="113485"/>
                    <a:pt x="1" y="115616"/>
                  </a:cubicBezTo>
                  <a:cubicBezTo>
                    <a:pt x="2457" y="114312"/>
                    <a:pt x="5690" y="112508"/>
                    <a:pt x="7068" y="111355"/>
                  </a:cubicBezTo>
                  <a:lnTo>
                    <a:pt x="7093" y="111330"/>
                  </a:lnTo>
                  <a:cubicBezTo>
                    <a:pt x="7118" y="111305"/>
                    <a:pt x="7118" y="111305"/>
                    <a:pt x="7118" y="111305"/>
                  </a:cubicBezTo>
                  <a:cubicBezTo>
                    <a:pt x="13860" y="105515"/>
                    <a:pt x="18973" y="97971"/>
                    <a:pt x="21780" y="89625"/>
                  </a:cubicBezTo>
                  <a:lnTo>
                    <a:pt x="21780" y="89625"/>
                  </a:lnTo>
                  <a:cubicBezTo>
                    <a:pt x="18622" y="93084"/>
                    <a:pt x="14963" y="96117"/>
                    <a:pt x="10928" y="98623"/>
                  </a:cubicBezTo>
                  <a:cubicBezTo>
                    <a:pt x="16241" y="92834"/>
                    <a:pt x="20276" y="85941"/>
                    <a:pt x="22758" y="78523"/>
                  </a:cubicBezTo>
                  <a:lnTo>
                    <a:pt x="22758" y="78523"/>
                  </a:lnTo>
                  <a:cubicBezTo>
                    <a:pt x="19800" y="81931"/>
                    <a:pt x="16868" y="85365"/>
                    <a:pt x="13910" y="88773"/>
                  </a:cubicBezTo>
                  <a:cubicBezTo>
                    <a:pt x="17545" y="76919"/>
                    <a:pt x="22432" y="65490"/>
                    <a:pt x="28472" y="54688"/>
                  </a:cubicBezTo>
                  <a:cubicBezTo>
                    <a:pt x="29174" y="53460"/>
                    <a:pt x="29875" y="52232"/>
                    <a:pt x="30577" y="51004"/>
                  </a:cubicBezTo>
                  <a:lnTo>
                    <a:pt x="30577" y="51004"/>
                  </a:lnTo>
                  <a:cubicBezTo>
                    <a:pt x="26943" y="53084"/>
                    <a:pt x="23083" y="54914"/>
                    <a:pt x="19274" y="56718"/>
                  </a:cubicBezTo>
                  <a:cubicBezTo>
                    <a:pt x="24311" y="53134"/>
                    <a:pt x="29174" y="49375"/>
                    <a:pt x="33911" y="45440"/>
                  </a:cubicBezTo>
                  <a:cubicBezTo>
                    <a:pt x="34337" y="44738"/>
                    <a:pt x="34738" y="44036"/>
                    <a:pt x="35164" y="43360"/>
                  </a:cubicBezTo>
                  <a:lnTo>
                    <a:pt x="35164" y="43360"/>
                  </a:lnTo>
                  <a:cubicBezTo>
                    <a:pt x="31479" y="45340"/>
                    <a:pt x="27670" y="47144"/>
                    <a:pt x="23760" y="48773"/>
                  </a:cubicBezTo>
                  <a:cubicBezTo>
                    <a:pt x="29023" y="44863"/>
                    <a:pt x="34136" y="40778"/>
                    <a:pt x="39124" y="36542"/>
                  </a:cubicBezTo>
                  <a:cubicBezTo>
                    <a:pt x="42332" y="30778"/>
                    <a:pt x="45214" y="24863"/>
                    <a:pt x="47068" y="18547"/>
                  </a:cubicBezTo>
                  <a:cubicBezTo>
                    <a:pt x="47870" y="15866"/>
                    <a:pt x="48447" y="13084"/>
                    <a:pt x="48447" y="10302"/>
                  </a:cubicBezTo>
                  <a:cubicBezTo>
                    <a:pt x="48447" y="8948"/>
                    <a:pt x="48322" y="7595"/>
                    <a:pt x="47996" y="6242"/>
                  </a:cubicBezTo>
                  <a:cubicBezTo>
                    <a:pt x="47419" y="3936"/>
                    <a:pt x="46191" y="1705"/>
                    <a:pt x="444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18;p74"/>
            <p:cNvSpPr/>
            <p:nvPr/>
          </p:nvSpPr>
          <p:spPr>
            <a:xfrm flipH="1">
              <a:off x="4985425" y="2344286"/>
              <a:ext cx="379339" cy="1013437"/>
            </a:xfrm>
            <a:custGeom>
              <a:avLst/>
              <a:gdLst/>
              <a:ahLst/>
              <a:cxnLst/>
              <a:rect l="l" t="t" r="r" b="b"/>
              <a:pathLst>
                <a:path w="25264" h="67495" extrusionOk="0">
                  <a:moveTo>
                    <a:pt x="25264" y="1"/>
                  </a:moveTo>
                  <a:lnTo>
                    <a:pt x="25264" y="1"/>
                  </a:lnTo>
                  <a:cubicBezTo>
                    <a:pt x="25239" y="26"/>
                    <a:pt x="25239" y="26"/>
                    <a:pt x="25239" y="26"/>
                  </a:cubicBezTo>
                  <a:cubicBezTo>
                    <a:pt x="23835" y="1780"/>
                    <a:pt x="22457" y="3535"/>
                    <a:pt x="21129" y="5314"/>
                  </a:cubicBezTo>
                  <a:cubicBezTo>
                    <a:pt x="21479" y="5089"/>
                    <a:pt x="21855" y="4838"/>
                    <a:pt x="22206" y="4612"/>
                  </a:cubicBezTo>
                  <a:cubicBezTo>
                    <a:pt x="23259" y="3109"/>
                    <a:pt x="24261" y="1555"/>
                    <a:pt x="25264" y="1"/>
                  </a:cubicBezTo>
                  <a:close/>
                  <a:moveTo>
                    <a:pt x="21830" y="5139"/>
                  </a:moveTo>
                  <a:lnTo>
                    <a:pt x="21830" y="5139"/>
                  </a:lnTo>
                  <a:cubicBezTo>
                    <a:pt x="21454" y="5414"/>
                    <a:pt x="21078" y="5665"/>
                    <a:pt x="20677" y="5916"/>
                  </a:cubicBezTo>
                  <a:cubicBezTo>
                    <a:pt x="19124" y="8021"/>
                    <a:pt x="17645" y="10201"/>
                    <a:pt x="16291" y="12457"/>
                  </a:cubicBezTo>
                  <a:cubicBezTo>
                    <a:pt x="18221" y="10101"/>
                    <a:pt x="20076" y="7645"/>
                    <a:pt x="21830" y="5139"/>
                  </a:cubicBezTo>
                  <a:close/>
                  <a:moveTo>
                    <a:pt x="18923" y="11630"/>
                  </a:moveTo>
                  <a:lnTo>
                    <a:pt x="18923" y="11630"/>
                  </a:lnTo>
                  <a:cubicBezTo>
                    <a:pt x="17870" y="12206"/>
                    <a:pt x="16843" y="12783"/>
                    <a:pt x="15790" y="13359"/>
                  </a:cubicBezTo>
                  <a:cubicBezTo>
                    <a:pt x="15565" y="13735"/>
                    <a:pt x="15364" y="14111"/>
                    <a:pt x="15164" y="14512"/>
                  </a:cubicBezTo>
                  <a:cubicBezTo>
                    <a:pt x="14311" y="16091"/>
                    <a:pt x="13560" y="17695"/>
                    <a:pt x="12858" y="19349"/>
                  </a:cubicBezTo>
                  <a:cubicBezTo>
                    <a:pt x="14763" y="16693"/>
                    <a:pt x="16793" y="14111"/>
                    <a:pt x="18923" y="11630"/>
                  </a:cubicBezTo>
                  <a:close/>
                  <a:moveTo>
                    <a:pt x="14763" y="20903"/>
                  </a:moveTo>
                  <a:lnTo>
                    <a:pt x="14763" y="20903"/>
                  </a:lnTo>
                  <a:cubicBezTo>
                    <a:pt x="13660" y="21906"/>
                    <a:pt x="12457" y="22833"/>
                    <a:pt x="11179" y="23635"/>
                  </a:cubicBezTo>
                  <a:cubicBezTo>
                    <a:pt x="10903" y="24412"/>
                    <a:pt x="10627" y="25214"/>
                    <a:pt x="10377" y="26016"/>
                  </a:cubicBezTo>
                  <a:lnTo>
                    <a:pt x="11053" y="25540"/>
                  </a:lnTo>
                  <a:lnTo>
                    <a:pt x="13234" y="24061"/>
                  </a:lnTo>
                  <a:cubicBezTo>
                    <a:pt x="13735" y="23008"/>
                    <a:pt x="14261" y="21956"/>
                    <a:pt x="14763" y="20903"/>
                  </a:cubicBezTo>
                  <a:close/>
                  <a:moveTo>
                    <a:pt x="12983" y="24537"/>
                  </a:moveTo>
                  <a:lnTo>
                    <a:pt x="12983" y="24537"/>
                  </a:lnTo>
                  <a:cubicBezTo>
                    <a:pt x="12382" y="24938"/>
                    <a:pt x="11780" y="25339"/>
                    <a:pt x="11179" y="25715"/>
                  </a:cubicBezTo>
                  <a:cubicBezTo>
                    <a:pt x="10878" y="25891"/>
                    <a:pt x="10577" y="26091"/>
                    <a:pt x="10301" y="26267"/>
                  </a:cubicBezTo>
                  <a:cubicBezTo>
                    <a:pt x="9850" y="27570"/>
                    <a:pt x="9449" y="28898"/>
                    <a:pt x="9048" y="30227"/>
                  </a:cubicBezTo>
                  <a:cubicBezTo>
                    <a:pt x="9600" y="29901"/>
                    <a:pt x="10126" y="29575"/>
                    <a:pt x="10677" y="29249"/>
                  </a:cubicBezTo>
                  <a:cubicBezTo>
                    <a:pt x="11454" y="27670"/>
                    <a:pt x="12206" y="26116"/>
                    <a:pt x="12983" y="24537"/>
                  </a:cubicBezTo>
                  <a:close/>
                  <a:moveTo>
                    <a:pt x="5991" y="53685"/>
                  </a:moveTo>
                  <a:cubicBezTo>
                    <a:pt x="5113" y="54312"/>
                    <a:pt x="4261" y="54989"/>
                    <a:pt x="3459" y="55665"/>
                  </a:cubicBezTo>
                  <a:cubicBezTo>
                    <a:pt x="3008" y="56818"/>
                    <a:pt x="2532" y="57971"/>
                    <a:pt x="2056" y="59124"/>
                  </a:cubicBezTo>
                  <a:cubicBezTo>
                    <a:pt x="2356" y="58848"/>
                    <a:pt x="2657" y="58548"/>
                    <a:pt x="2958" y="58272"/>
                  </a:cubicBezTo>
                  <a:lnTo>
                    <a:pt x="4662" y="56668"/>
                  </a:lnTo>
                  <a:cubicBezTo>
                    <a:pt x="5138" y="55690"/>
                    <a:pt x="5565" y="54688"/>
                    <a:pt x="5991" y="53685"/>
                  </a:cubicBezTo>
                  <a:close/>
                  <a:moveTo>
                    <a:pt x="4362" y="57269"/>
                  </a:moveTo>
                  <a:lnTo>
                    <a:pt x="3108" y="58422"/>
                  </a:lnTo>
                  <a:cubicBezTo>
                    <a:pt x="2707" y="58773"/>
                    <a:pt x="2306" y="59124"/>
                    <a:pt x="1905" y="59475"/>
                  </a:cubicBezTo>
                  <a:cubicBezTo>
                    <a:pt x="1429" y="60578"/>
                    <a:pt x="978" y="61680"/>
                    <a:pt x="477" y="62783"/>
                  </a:cubicBezTo>
                  <a:cubicBezTo>
                    <a:pt x="903" y="62532"/>
                    <a:pt x="1304" y="62257"/>
                    <a:pt x="1730" y="62006"/>
                  </a:cubicBezTo>
                  <a:cubicBezTo>
                    <a:pt x="2682" y="60477"/>
                    <a:pt x="3560" y="58898"/>
                    <a:pt x="4362" y="57269"/>
                  </a:cubicBezTo>
                  <a:close/>
                  <a:moveTo>
                    <a:pt x="5790" y="61229"/>
                  </a:moveTo>
                  <a:lnTo>
                    <a:pt x="5790" y="61229"/>
                  </a:lnTo>
                  <a:cubicBezTo>
                    <a:pt x="4813" y="61856"/>
                    <a:pt x="3810" y="62482"/>
                    <a:pt x="2833" y="63084"/>
                  </a:cubicBezTo>
                  <a:cubicBezTo>
                    <a:pt x="1955" y="64387"/>
                    <a:pt x="1028" y="65640"/>
                    <a:pt x="1" y="66793"/>
                  </a:cubicBezTo>
                  <a:cubicBezTo>
                    <a:pt x="452" y="66743"/>
                    <a:pt x="903" y="66618"/>
                    <a:pt x="1329" y="66442"/>
                  </a:cubicBezTo>
                  <a:lnTo>
                    <a:pt x="2081" y="65791"/>
                  </a:lnTo>
                  <a:cubicBezTo>
                    <a:pt x="2582" y="65390"/>
                    <a:pt x="3058" y="64964"/>
                    <a:pt x="3534" y="64563"/>
                  </a:cubicBezTo>
                  <a:lnTo>
                    <a:pt x="3534" y="64563"/>
                  </a:lnTo>
                  <a:cubicBezTo>
                    <a:pt x="3133" y="65039"/>
                    <a:pt x="2682" y="65515"/>
                    <a:pt x="2231" y="65941"/>
                  </a:cubicBezTo>
                  <a:cubicBezTo>
                    <a:pt x="2206" y="65966"/>
                    <a:pt x="2206" y="65966"/>
                    <a:pt x="2181" y="65991"/>
                  </a:cubicBezTo>
                  <a:cubicBezTo>
                    <a:pt x="2557" y="65741"/>
                    <a:pt x="2908" y="65465"/>
                    <a:pt x="3209" y="65139"/>
                  </a:cubicBezTo>
                  <a:lnTo>
                    <a:pt x="3209" y="65139"/>
                  </a:lnTo>
                  <a:cubicBezTo>
                    <a:pt x="2933" y="65941"/>
                    <a:pt x="2657" y="66718"/>
                    <a:pt x="2331" y="67495"/>
                  </a:cubicBezTo>
                  <a:cubicBezTo>
                    <a:pt x="3710" y="65540"/>
                    <a:pt x="4863" y="63435"/>
                    <a:pt x="5790" y="612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19;p74"/>
            <p:cNvSpPr/>
            <p:nvPr/>
          </p:nvSpPr>
          <p:spPr>
            <a:xfrm flipH="1">
              <a:off x="4782558" y="2115098"/>
              <a:ext cx="85060" cy="75285"/>
            </a:xfrm>
            <a:custGeom>
              <a:avLst/>
              <a:gdLst/>
              <a:ahLst/>
              <a:cxnLst/>
              <a:rect l="l" t="t" r="r" b="b"/>
              <a:pathLst>
                <a:path w="5665" h="5014" extrusionOk="0">
                  <a:moveTo>
                    <a:pt x="5665" y="1"/>
                  </a:moveTo>
                  <a:lnTo>
                    <a:pt x="5665" y="1"/>
                  </a:lnTo>
                  <a:cubicBezTo>
                    <a:pt x="4988" y="602"/>
                    <a:pt x="4311" y="1204"/>
                    <a:pt x="3610" y="1780"/>
                  </a:cubicBezTo>
                  <a:cubicBezTo>
                    <a:pt x="2908" y="2356"/>
                    <a:pt x="2206" y="2933"/>
                    <a:pt x="1504" y="3509"/>
                  </a:cubicBezTo>
                  <a:cubicBezTo>
                    <a:pt x="1153" y="3785"/>
                    <a:pt x="828" y="4061"/>
                    <a:pt x="477" y="4336"/>
                  </a:cubicBezTo>
                  <a:cubicBezTo>
                    <a:pt x="301" y="4562"/>
                    <a:pt x="151" y="4788"/>
                    <a:pt x="1" y="5013"/>
                  </a:cubicBezTo>
                  <a:cubicBezTo>
                    <a:pt x="552" y="4562"/>
                    <a:pt x="1103" y="4111"/>
                    <a:pt x="1655" y="3660"/>
                  </a:cubicBezTo>
                  <a:cubicBezTo>
                    <a:pt x="2331" y="3083"/>
                    <a:pt x="3033" y="2482"/>
                    <a:pt x="3685" y="1880"/>
                  </a:cubicBezTo>
                  <a:cubicBezTo>
                    <a:pt x="4361" y="1254"/>
                    <a:pt x="5013" y="627"/>
                    <a:pt x="566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20;p74"/>
            <p:cNvSpPr/>
            <p:nvPr/>
          </p:nvSpPr>
          <p:spPr>
            <a:xfrm flipH="1">
              <a:off x="4836379" y="2242298"/>
              <a:ext cx="149414" cy="102372"/>
            </a:xfrm>
            <a:custGeom>
              <a:avLst/>
              <a:gdLst/>
              <a:ahLst/>
              <a:cxnLst/>
              <a:rect l="l" t="t" r="r" b="b"/>
              <a:pathLst>
                <a:path w="9951" h="6818" extrusionOk="0">
                  <a:moveTo>
                    <a:pt x="9951" y="1"/>
                  </a:moveTo>
                  <a:lnTo>
                    <a:pt x="9951" y="1"/>
                  </a:lnTo>
                  <a:cubicBezTo>
                    <a:pt x="9224" y="527"/>
                    <a:pt x="8497" y="1028"/>
                    <a:pt x="7745" y="1530"/>
                  </a:cubicBezTo>
                  <a:cubicBezTo>
                    <a:pt x="7018" y="2031"/>
                    <a:pt x="6292" y="2532"/>
                    <a:pt x="5565" y="3008"/>
                  </a:cubicBezTo>
                  <a:cubicBezTo>
                    <a:pt x="4086" y="3986"/>
                    <a:pt x="2582" y="4963"/>
                    <a:pt x="1053" y="5865"/>
                  </a:cubicBezTo>
                  <a:cubicBezTo>
                    <a:pt x="853" y="5991"/>
                    <a:pt x="652" y="6116"/>
                    <a:pt x="452" y="6241"/>
                  </a:cubicBezTo>
                  <a:cubicBezTo>
                    <a:pt x="302" y="6417"/>
                    <a:pt x="151" y="6617"/>
                    <a:pt x="1" y="6818"/>
                  </a:cubicBezTo>
                  <a:cubicBezTo>
                    <a:pt x="1" y="6818"/>
                    <a:pt x="1" y="6818"/>
                    <a:pt x="26" y="6793"/>
                  </a:cubicBezTo>
                  <a:cubicBezTo>
                    <a:pt x="402" y="6567"/>
                    <a:pt x="803" y="6342"/>
                    <a:pt x="1204" y="6091"/>
                  </a:cubicBezTo>
                  <a:cubicBezTo>
                    <a:pt x="2708" y="5164"/>
                    <a:pt x="4211" y="4211"/>
                    <a:pt x="5665" y="3184"/>
                  </a:cubicBezTo>
                  <a:cubicBezTo>
                    <a:pt x="6392" y="2683"/>
                    <a:pt x="7119" y="2156"/>
                    <a:pt x="7845" y="1630"/>
                  </a:cubicBezTo>
                  <a:cubicBezTo>
                    <a:pt x="8547" y="1104"/>
                    <a:pt x="9249" y="552"/>
                    <a:pt x="995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21;p74"/>
            <p:cNvSpPr/>
            <p:nvPr/>
          </p:nvSpPr>
          <p:spPr>
            <a:xfrm flipH="1">
              <a:off x="4997449" y="2390956"/>
              <a:ext cx="56832" cy="42162"/>
            </a:xfrm>
            <a:custGeom>
              <a:avLst/>
              <a:gdLst/>
              <a:ahLst/>
              <a:cxnLst/>
              <a:rect l="l" t="t" r="r" b="b"/>
              <a:pathLst>
                <a:path w="3785" h="2808" extrusionOk="0">
                  <a:moveTo>
                    <a:pt x="3785" y="1"/>
                  </a:moveTo>
                  <a:lnTo>
                    <a:pt x="1755" y="1354"/>
                  </a:lnTo>
                  <a:cubicBezTo>
                    <a:pt x="1680" y="1404"/>
                    <a:pt x="1604" y="1454"/>
                    <a:pt x="1529" y="1504"/>
                  </a:cubicBezTo>
                  <a:cubicBezTo>
                    <a:pt x="1178" y="1730"/>
                    <a:pt x="802" y="1981"/>
                    <a:pt x="452" y="2206"/>
                  </a:cubicBezTo>
                  <a:cubicBezTo>
                    <a:pt x="301" y="2407"/>
                    <a:pt x="151" y="2607"/>
                    <a:pt x="0" y="2808"/>
                  </a:cubicBezTo>
                  <a:cubicBezTo>
                    <a:pt x="401" y="2557"/>
                    <a:pt x="777" y="2306"/>
                    <a:pt x="1153" y="2031"/>
                  </a:cubicBezTo>
                  <a:cubicBezTo>
                    <a:pt x="1404" y="1880"/>
                    <a:pt x="1629" y="1705"/>
                    <a:pt x="1855" y="1529"/>
                  </a:cubicBezTo>
                  <a:cubicBezTo>
                    <a:pt x="2532" y="1053"/>
                    <a:pt x="3158" y="552"/>
                    <a:pt x="378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22;p74"/>
            <p:cNvSpPr/>
            <p:nvPr/>
          </p:nvSpPr>
          <p:spPr>
            <a:xfrm flipH="1">
              <a:off x="5089650" y="2653645"/>
              <a:ext cx="120435" cy="85060"/>
            </a:xfrm>
            <a:custGeom>
              <a:avLst/>
              <a:gdLst/>
              <a:ahLst/>
              <a:cxnLst/>
              <a:rect l="l" t="t" r="r" b="b"/>
              <a:pathLst>
                <a:path w="8021" h="5665" extrusionOk="0">
                  <a:moveTo>
                    <a:pt x="8020" y="0"/>
                  </a:moveTo>
                  <a:cubicBezTo>
                    <a:pt x="7193" y="527"/>
                    <a:pt x="6391" y="1078"/>
                    <a:pt x="5589" y="1630"/>
                  </a:cubicBezTo>
                  <a:lnTo>
                    <a:pt x="3158" y="3284"/>
                  </a:lnTo>
                  <a:lnTo>
                    <a:pt x="2933" y="3459"/>
                  </a:lnTo>
                  <a:lnTo>
                    <a:pt x="752" y="4938"/>
                  </a:lnTo>
                  <a:lnTo>
                    <a:pt x="76" y="5414"/>
                  </a:lnTo>
                  <a:cubicBezTo>
                    <a:pt x="51" y="5489"/>
                    <a:pt x="25" y="5564"/>
                    <a:pt x="0" y="5665"/>
                  </a:cubicBezTo>
                  <a:cubicBezTo>
                    <a:pt x="276" y="5489"/>
                    <a:pt x="577" y="5289"/>
                    <a:pt x="878" y="5113"/>
                  </a:cubicBezTo>
                  <a:cubicBezTo>
                    <a:pt x="1479" y="4737"/>
                    <a:pt x="2081" y="4336"/>
                    <a:pt x="2682" y="3935"/>
                  </a:cubicBezTo>
                  <a:cubicBezTo>
                    <a:pt x="2908" y="3785"/>
                    <a:pt x="3108" y="3660"/>
                    <a:pt x="3334" y="3509"/>
                  </a:cubicBezTo>
                  <a:cubicBezTo>
                    <a:pt x="4136" y="2958"/>
                    <a:pt x="4938" y="2381"/>
                    <a:pt x="5715" y="1805"/>
                  </a:cubicBezTo>
                  <a:cubicBezTo>
                    <a:pt x="6492" y="1229"/>
                    <a:pt x="7269" y="627"/>
                    <a:pt x="8020"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23;p74"/>
            <p:cNvSpPr/>
            <p:nvPr/>
          </p:nvSpPr>
          <p:spPr>
            <a:xfrm flipH="1">
              <a:off x="5126898" y="2734175"/>
              <a:ext cx="14700" cy="11306"/>
            </a:xfrm>
            <a:custGeom>
              <a:avLst/>
              <a:gdLst/>
              <a:ahLst/>
              <a:cxnLst/>
              <a:rect l="l" t="t" r="r" b="b"/>
              <a:pathLst>
                <a:path w="979" h="753" extrusionOk="0">
                  <a:moveTo>
                    <a:pt x="978" y="1"/>
                  </a:moveTo>
                  <a:lnTo>
                    <a:pt x="1" y="753"/>
                  </a:lnTo>
                  <a:cubicBezTo>
                    <a:pt x="176" y="653"/>
                    <a:pt x="327" y="552"/>
                    <a:pt x="502" y="452"/>
                  </a:cubicBezTo>
                  <a:cubicBezTo>
                    <a:pt x="652" y="302"/>
                    <a:pt x="828" y="151"/>
                    <a:pt x="978"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24;p74"/>
            <p:cNvSpPr/>
            <p:nvPr/>
          </p:nvSpPr>
          <p:spPr>
            <a:xfrm flipH="1">
              <a:off x="5151738" y="2804180"/>
              <a:ext cx="70015" cy="60976"/>
            </a:xfrm>
            <a:custGeom>
              <a:avLst/>
              <a:gdLst/>
              <a:ahLst/>
              <a:cxnLst/>
              <a:rect l="l" t="t" r="r" b="b"/>
              <a:pathLst>
                <a:path w="4663" h="4061" extrusionOk="0">
                  <a:moveTo>
                    <a:pt x="4662" y="1"/>
                  </a:moveTo>
                  <a:lnTo>
                    <a:pt x="4662" y="1"/>
                  </a:lnTo>
                  <a:cubicBezTo>
                    <a:pt x="3760" y="677"/>
                    <a:pt x="2858" y="1404"/>
                    <a:pt x="1980" y="2106"/>
                  </a:cubicBezTo>
                  <a:cubicBezTo>
                    <a:pt x="1529" y="2457"/>
                    <a:pt x="1078" y="2833"/>
                    <a:pt x="627" y="3209"/>
                  </a:cubicBezTo>
                  <a:cubicBezTo>
                    <a:pt x="427" y="3484"/>
                    <a:pt x="201" y="3785"/>
                    <a:pt x="0" y="4061"/>
                  </a:cubicBezTo>
                  <a:cubicBezTo>
                    <a:pt x="702" y="3484"/>
                    <a:pt x="1404" y="2883"/>
                    <a:pt x="2106" y="2281"/>
                  </a:cubicBezTo>
                  <a:cubicBezTo>
                    <a:pt x="2958" y="1529"/>
                    <a:pt x="3835" y="778"/>
                    <a:pt x="466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25;p74"/>
            <p:cNvSpPr/>
            <p:nvPr/>
          </p:nvSpPr>
          <p:spPr>
            <a:xfrm flipH="1">
              <a:off x="5220238" y="2985948"/>
              <a:ext cx="34264" cy="35015"/>
            </a:xfrm>
            <a:custGeom>
              <a:avLst/>
              <a:gdLst/>
              <a:ahLst/>
              <a:cxnLst/>
              <a:rect l="l" t="t" r="r" b="b"/>
              <a:pathLst>
                <a:path w="2282" h="2332" extrusionOk="0">
                  <a:moveTo>
                    <a:pt x="2282" y="1"/>
                  </a:moveTo>
                  <a:cubicBezTo>
                    <a:pt x="1630" y="552"/>
                    <a:pt x="978" y="1129"/>
                    <a:pt x="352" y="1705"/>
                  </a:cubicBezTo>
                  <a:cubicBezTo>
                    <a:pt x="302" y="1755"/>
                    <a:pt x="227" y="1805"/>
                    <a:pt x="176" y="1856"/>
                  </a:cubicBezTo>
                  <a:cubicBezTo>
                    <a:pt x="101" y="2031"/>
                    <a:pt x="51" y="2181"/>
                    <a:pt x="1" y="2332"/>
                  </a:cubicBezTo>
                  <a:cubicBezTo>
                    <a:pt x="176" y="2181"/>
                    <a:pt x="327" y="2006"/>
                    <a:pt x="502" y="1856"/>
                  </a:cubicBezTo>
                  <a:cubicBezTo>
                    <a:pt x="1104" y="1229"/>
                    <a:pt x="1705" y="627"/>
                    <a:pt x="228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26;p74"/>
            <p:cNvSpPr/>
            <p:nvPr/>
          </p:nvSpPr>
          <p:spPr>
            <a:xfrm flipH="1">
              <a:off x="5272161" y="3084933"/>
              <a:ext cx="7928" cy="9805"/>
            </a:xfrm>
            <a:custGeom>
              <a:avLst/>
              <a:gdLst/>
              <a:ahLst/>
              <a:cxnLst/>
              <a:rect l="l" t="t" r="r" b="b"/>
              <a:pathLst>
                <a:path w="528" h="653" extrusionOk="0">
                  <a:moveTo>
                    <a:pt x="527" y="0"/>
                  </a:moveTo>
                  <a:cubicBezTo>
                    <a:pt x="377" y="126"/>
                    <a:pt x="226" y="251"/>
                    <a:pt x="101" y="376"/>
                  </a:cubicBezTo>
                  <a:cubicBezTo>
                    <a:pt x="51" y="477"/>
                    <a:pt x="26" y="552"/>
                    <a:pt x="1" y="652"/>
                  </a:cubicBezTo>
                  <a:cubicBezTo>
                    <a:pt x="176" y="452"/>
                    <a:pt x="352" y="226"/>
                    <a:pt x="527"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27;p74"/>
            <p:cNvSpPr/>
            <p:nvPr/>
          </p:nvSpPr>
          <p:spPr>
            <a:xfrm flipH="1">
              <a:off x="5181474" y="3093582"/>
              <a:ext cx="154685" cy="143769"/>
            </a:xfrm>
            <a:custGeom>
              <a:avLst/>
              <a:gdLst/>
              <a:ahLst/>
              <a:cxnLst/>
              <a:rect l="l" t="t" r="r" b="b"/>
              <a:pathLst>
                <a:path w="10302" h="9575" extrusionOk="0">
                  <a:moveTo>
                    <a:pt x="10301" y="1"/>
                  </a:moveTo>
                  <a:cubicBezTo>
                    <a:pt x="9249" y="903"/>
                    <a:pt x="8196" y="1805"/>
                    <a:pt x="7168" y="2733"/>
                  </a:cubicBezTo>
                  <a:lnTo>
                    <a:pt x="4086" y="5540"/>
                  </a:lnTo>
                  <a:lnTo>
                    <a:pt x="2757" y="6768"/>
                  </a:lnTo>
                  <a:lnTo>
                    <a:pt x="1053" y="8372"/>
                  </a:lnTo>
                  <a:cubicBezTo>
                    <a:pt x="752" y="8648"/>
                    <a:pt x="451" y="8948"/>
                    <a:pt x="151" y="9224"/>
                  </a:cubicBezTo>
                  <a:cubicBezTo>
                    <a:pt x="101" y="9349"/>
                    <a:pt x="50" y="9475"/>
                    <a:pt x="0" y="9575"/>
                  </a:cubicBezTo>
                  <a:cubicBezTo>
                    <a:pt x="401" y="9224"/>
                    <a:pt x="802" y="8873"/>
                    <a:pt x="1203" y="8522"/>
                  </a:cubicBezTo>
                  <a:lnTo>
                    <a:pt x="2457" y="7369"/>
                  </a:lnTo>
                  <a:lnTo>
                    <a:pt x="4286" y="5740"/>
                  </a:lnTo>
                  <a:lnTo>
                    <a:pt x="7319" y="2883"/>
                  </a:lnTo>
                  <a:cubicBezTo>
                    <a:pt x="8321" y="1931"/>
                    <a:pt x="9324" y="978"/>
                    <a:pt x="1030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8;p74"/>
            <p:cNvSpPr/>
            <p:nvPr/>
          </p:nvSpPr>
          <p:spPr>
            <a:xfrm flipH="1">
              <a:off x="5311684" y="3313746"/>
              <a:ext cx="33138" cy="28243"/>
            </a:xfrm>
            <a:custGeom>
              <a:avLst/>
              <a:gdLst/>
              <a:ahLst/>
              <a:cxnLst/>
              <a:rect l="l" t="t" r="r" b="b"/>
              <a:pathLst>
                <a:path w="2207" h="1881" extrusionOk="0">
                  <a:moveTo>
                    <a:pt x="2206" y="1"/>
                  </a:moveTo>
                  <a:cubicBezTo>
                    <a:pt x="1730" y="402"/>
                    <a:pt x="1254" y="828"/>
                    <a:pt x="753" y="1229"/>
                  </a:cubicBezTo>
                  <a:lnTo>
                    <a:pt x="1" y="1880"/>
                  </a:lnTo>
                  <a:cubicBezTo>
                    <a:pt x="302" y="1755"/>
                    <a:pt x="577" y="1605"/>
                    <a:pt x="853" y="1429"/>
                  </a:cubicBezTo>
                  <a:cubicBezTo>
                    <a:pt x="878" y="1404"/>
                    <a:pt x="878" y="1404"/>
                    <a:pt x="903" y="1379"/>
                  </a:cubicBezTo>
                  <a:cubicBezTo>
                    <a:pt x="1354" y="953"/>
                    <a:pt x="1805" y="477"/>
                    <a:pt x="2206"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29;p74"/>
            <p:cNvSpPr/>
            <p:nvPr/>
          </p:nvSpPr>
          <p:spPr>
            <a:xfrm flipH="1">
              <a:off x="5210829" y="3285140"/>
              <a:ext cx="136246" cy="111411"/>
            </a:xfrm>
            <a:custGeom>
              <a:avLst/>
              <a:gdLst/>
              <a:ahLst/>
              <a:cxnLst/>
              <a:rect l="l" t="t" r="r" b="b"/>
              <a:pathLst>
                <a:path w="9074" h="7420" extrusionOk="0">
                  <a:moveTo>
                    <a:pt x="9073" y="1"/>
                  </a:moveTo>
                  <a:lnTo>
                    <a:pt x="9073" y="1"/>
                  </a:lnTo>
                  <a:cubicBezTo>
                    <a:pt x="8146" y="778"/>
                    <a:pt x="7219" y="1555"/>
                    <a:pt x="6291" y="2332"/>
                  </a:cubicBezTo>
                  <a:cubicBezTo>
                    <a:pt x="5364" y="3084"/>
                    <a:pt x="4412" y="3860"/>
                    <a:pt x="3459" y="4587"/>
                  </a:cubicBezTo>
                  <a:cubicBezTo>
                    <a:pt x="2507" y="5339"/>
                    <a:pt x="1529" y="6066"/>
                    <a:pt x="577" y="6768"/>
                  </a:cubicBezTo>
                  <a:cubicBezTo>
                    <a:pt x="427" y="6868"/>
                    <a:pt x="301" y="6968"/>
                    <a:pt x="176" y="7069"/>
                  </a:cubicBezTo>
                  <a:cubicBezTo>
                    <a:pt x="126" y="7194"/>
                    <a:pt x="51" y="7294"/>
                    <a:pt x="1" y="7419"/>
                  </a:cubicBezTo>
                  <a:cubicBezTo>
                    <a:pt x="226" y="7269"/>
                    <a:pt x="452" y="7119"/>
                    <a:pt x="702" y="6943"/>
                  </a:cubicBezTo>
                  <a:cubicBezTo>
                    <a:pt x="1705" y="6267"/>
                    <a:pt x="2657" y="5540"/>
                    <a:pt x="3635" y="4813"/>
                  </a:cubicBezTo>
                  <a:cubicBezTo>
                    <a:pt x="4587" y="4061"/>
                    <a:pt x="5514" y="3284"/>
                    <a:pt x="6417" y="2482"/>
                  </a:cubicBezTo>
                  <a:cubicBezTo>
                    <a:pt x="7344" y="1680"/>
                    <a:pt x="8221" y="853"/>
                    <a:pt x="9073"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547;p32"/>
          <p:cNvGrpSpPr/>
          <p:nvPr/>
        </p:nvGrpSpPr>
        <p:grpSpPr>
          <a:xfrm>
            <a:off x="1655396" y="2659672"/>
            <a:ext cx="4462555" cy="846857"/>
            <a:chOff x="1828840" y="3395093"/>
            <a:chExt cx="5577850" cy="1439695"/>
          </a:xfrm>
        </p:grpSpPr>
        <p:sp>
          <p:nvSpPr>
            <p:cNvPr id="126"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129" name="Google Shape;545;p32"/>
          <p:cNvSpPr txBox="1">
            <a:spLocks/>
          </p:cNvSpPr>
          <p:nvPr/>
        </p:nvSpPr>
        <p:spPr>
          <a:xfrm>
            <a:off x="8178840" y="1315214"/>
            <a:ext cx="1349819" cy="13311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Libre Baskerville"/>
              <a:buNone/>
              <a:defRPr sz="2800" b="1" i="0" u="none" strike="noStrike" cap="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algn="ctr"/>
            <a:r>
              <a:rPr lang="en" sz="7000" kern="0" dirty="0" smtClean="0">
                <a:latin typeface="Rubik Black" panose="020B0604020202020204" charset="-79"/>
                <a:cs typeface="Rubik Black" panose="020B0604020202020204" charset="-79"/>
              </a:rPr>
              <a:t>1</a:t>
            </a:r>
            <a:endParaRPr lang="en" sz="7000" kern="0" dirty="0">
              <a:latin typeface="Rubik Black" panose="020B0604020202020204" charset="-79"/>
              <a:cs typeface="Rubik Black" panose="020B0604020202020204" charset="-79"/>
            </a:endParaRPr>
          </a:p>
        </p:txBody>
      </p:sp>
      <p:grpSp>
        <p:nvGrpSpPr>
          <p:cNvPr id="133" name="Google Shape;547;p32"/>
          <p:cNvGrpSpPr/>
          <p:nvPr/>
        </p:nvGrpSpPr>
        <p:grpSpPr>
          <a:xfrm>
            <a:off x="1674390" y="3609419"/>
            <a:ext cx="4462555" cy="846857"/>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547;p32"/>
          <p:cNvGrpSpPr/>
          <p:nvPr/>
        </p:nvGrpSpPr>
        <p:grpSpPr>
          <a:xfrm>
            <a:off x="1656253" y="4570342"/>
            <a:ext cx="4462555" cy="846857"/>
            <a:chOff x="1828840" y="3395093"/>
            <a:chExt cx="5577850" cy="1439695"/>
          </a:xfrm>
        </p:grpSpPr>
        <p:sp>
          <p:nvSpPr>
            <p:cNvPr id="13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45" name="Google Shape;547;p32"/>
          <p:cNvGrpSpPr/>
          <p:nvPr/>
        </p:nvGrpSpPr>
        <p:grpSpPr>
          <a:xfrm>
            <a:off x="1655396" y="1664538"/>
            <a:ext cx="4462555" cy="846857"/>
            <a:chOff x="1828840" y="3395093"/>
            <a:chExt cx="5577850" cy="1439695"/>
          </a:xfrm>
        </p:grpSpPr>
        <p:sp>
          <p:nvSpPr>
            <p:cNvPr id="146"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153" name="Google Shape;498;p31"/>
          <p:cNvSpPr txBox="1">
            <a:spLocks/>
          </p:cNvSpPr>
          <p:nvPr/>
        </p:nvSpPr>
        <p:spPr>
          <a:xfrm>
            <a:off x="1623824" y="166233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a:solidFill>
                  <a:schemeClr val="tx1"/>
                </a:solidFill>
                <a:latin typeface="Rubik Black" panose="020B0604020202020204" charset="-79"/>
                <a:cs typeface="Rubik Black" panose="020B0604020202020204" charset="-79"/>
              </a:rPr>
              <a:t>1</a:t>
            </a:r>
            <a:r>
              <a:rPr lang="en" kern="0" dirty="0" smtClean="0">
                <a:solidFill>
                  <a:schemeClr val="tx1"/>
                </a:solidFill>
                <a:latin typeface="Rubik Black" panose="020B0604020202020204" charset="-79"/>
                <a:cs typeface="Rubik Black" panose="020B0604020202020204" charset="-79"/>
              </a:rPr>
              <a:t>.1</a:t>
            </a:r>
            <a:endParaRPr lang="en" kern="0" dirty="0">
              <a:solidFill>
                <a:schemeClr val="tx1"/>
              </a:solidFill>
              <a:latin typeface="Rubik Black" panose="020B0604020202020204" charset="-79"/>
              <a:cs typeface="Rubik Black" panose="020B0604020202020204" charset="-79"/>
            </a:endParaRPr>
          </a:p>
        </p:txBody>
      </p:sp>
      <p:sp>
        <p:nvSpPr>
          <p:cNvPr id="155" name="Google Shape;495;p31"/>
          <p:cNvSpPr txBox="1">
            <a:spLocks/>
          </p:cNvSpPr>
          <p:nvPr/>
        </p:nvSpPr>
        <p:spPr>
          <a:xfrm>
            <a:off x="2594431" y="1784440"/>
            <a:ext cx="2669851"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b="1" kern="0" dirty="0" err="1" smtClean="0">
                <a:latin typeface="Oswald" pitchFamily="2" charset="0"/>
              </a:rPr>
              <a:t>Khảo</a:t>
            </a:r>
            <a:r>
              <a:rPr lang="en-US" b="1" kern="0" dirty="0" smtClean="0">
                <a:latin typeface="Oswald" pitchFamily="2" charset="0"/>
              </a:rPr>
              <a:t> </a:t>
            </a:r>
            <a:r>
              <a:rPr lang="en-US" b="1" kern="0" dirty="0" err="1" smtClean="0">
                <a:latin typeface="Oswald" pitchFamily="2" charset="0"/>
              </a:rPr>
              <a:t>sát</a:t>
            </a:r>
            <a:r>
              <a:rPr lang="en-US" b="1" kern="0" dirty="0" smtClean="0">
                <a:latin typeface="Oswald" pitchFamily="2" charset="0"/>
              </a:rPr>
              <a:t> </a:t>
            </a:r>
            <a:r>
              <a:rPr lang="en-US" b="1" kern="0" dirty="0" err="1" smtClean="0">
                <a:latin typeface="Oswald" pitchFamily="2" charset="0"/>
              </a:rPr>
              <a:t>hiện</a:t>
            </a:r>
            <a:r>
              <a:rPr lang="en-US" b="1" kern="0" dirty="0" smtClean="0">
                <a:latin typeface="Oswald" pitchFamily="2" charset="0"/>
              </a:rPr>
              <a:t> </a:t>
            </a:r>
            <a:r>
              <a:rPr lang="en-US" b="1" kern="0" dirty="0" err="1" smtClean="0">
                <a:latin typeface="Oswald" pitchFamily="2" charset="0"/>
              </a:rPr>
              <a:t>trạng</a:t>
            </a:r>
            <a:endParaRPr lang="en-US" b="1" kern="0" dirty="0">
              <a:latin typeface="Oswald" pitchFamily="2" charset="0"/>
            </a:endParaRPr>
          </a:p>
        </p:txBody>
      </p:sp>
      <p:sp>
        <p:nvSpPr>
          <p:cNvPr id="157" name="Google Shape;499;p31"/>
          <p:cNvSpPr txBox="1">
            <a:spLocks/>
          </p:cNvSpPr>
          <p:nvPr/>
        </p:nvSpPr>
        <p:spPr>
          <a:xfrm>
            <a:off x="2591650" y="2039179"/>
            <a:ext cx="3441923" cy="38440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vi-VN" sz="1400" kern="0" dirty="0" smtClean="0">
                <a:latin typeface="Oswald Light" pitchFamily="2" charset="0"/>
              </a:rPr>
              <a:t>Phương thức, kết quả, hướng giải quyết</a:t>
            </a:r>
            <a:endParaRPr lang="vi-VN" sz="1400" kern="0" dirty="0">
              <a:latin typeface="Oswald Light" pitchFamily="2" charset="0"/>
            </a:endParaRPr>
          </a:p>
        </p:txBody>
      </p:sp>
      <p:sp>
        <p:nvSpPr>
          <p:cNvPr id="158" name="Google Shape;498;p31"/>
          <p:cNvSpPr txBox="1">
            <a:spLocks/>
          </p:cNvSpPr>
          <p:nvPr/>
        </p:nvSpPr>
        <p:spPr>
          <a:xfrm>
            <a:off x="1623824" y="2664495"/>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1.2</a:t>
            </a:r>
            <a:endParaRPr lang="en" kern="0" dirty="0">
              <a:solidFill>
                <a:schemeClr val="tx1"/>
              </a:solidFill>
              <a:latin typeface="Rubik Black" panose="020B0604020202020204" charset="-79"/>
              <a:cs typeface="Rubik Black" panose="020B0604020202020204" charset="-79"/>
            </a:endParaRPr>
          </a:p>
        </p:txBody>
      </p:sp>
      <p:sp>
        <p:nvSpPr>
          <p:cNvPr id="159" name="Google Shape;495;p31">
            <a:extLst>
              <a:ext uri="{FF2B5EF4-FFF2-40B4-BE49-F238E27FC236}">
                <a16:creationId xmlns:a16="http://schemas.microsoft.com/office/drawing/2014/main" id="{0854AAB0-D808-9BC6-CA42-CDA4FD85E829}"/>
              </a:ext>
            </a:extLst>
          </p:cNvPr>
          <p:cNvSpPr txBox="1">
            <a:spLocks/>
          </p:cNvSpPr>
          <p:nvPr/>
        </p:nvSpPr>
        <p:spPr>
          <a:xfrm>
            <a:off x="2648578" y="260051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a:latin typeface="Rubik Black" panose="020B0604020202020204" charset="-79"/>
                <a:cs typeface="Rubik Black" panose="020B0604020202020204" charset="-79"/>
              </a:rPr>
              <a:t>Mô</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tả</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hệ</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0" name="Google Shape;499;p31">
            <a:extLst>
              <a:ext uri="{FF2B5EF4-FFF2-40B4-BE49-F238E27FC236}">
                <a16:creationId xmlns:a16="http://schemas.microsoft.com/office/drawing/2014/main" id="{4C886943-C93E-9E68-0095-709B1B4249EF}"/>
              </a:ext>
            </a:extLst>
          </p:cNvPr>
          <p:cNvSpPr txBox="1">
            <a:spLocks/>
          </p:cNvSpPr>
          <p:nvPr/>
        </p:nvSpPr>
        <p:spPr>
          <a:xfrm>
            <a:off x="2660352" y="3027216"/>
            <a:ext cx="3058623"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latin typeface="Oswald Light" pitchFamily="2" charset="0"/>
              </a:rPr>
              <a:t>Khái</a:t>
            </a:r>
            <a:r>
              <a:rPr lang="en-US" dirty="0">
                <a:latin typeface="Oswald Light" pitchFamily="2" charset="0"/>
              </a:rPr>
              <a:t> </a:t>
            </a:r>
            <a:r>
              <a:rPr lang="en-US" dirty="0" err="1">
                <a:latin typeface="Oswald Light" pitchFamily="2" charset="0"/>
              </a:rPr>
              <a:t>quát</a:t>
            </a:r>
            <a:r>
              <a:rPr lang="en-US" dirty="0">
                <a:latin typeface="Oswald Light" pitchFamily="2" charset="0"/>
              </a:rPr>
              <a:t> </a:t>
            </a:r>
            <a:r>
              <a:rPr lang="en-US" dirty="0" err="1">
                <a:latin typeface="Oswald Light" pitchFamily="2" charset="0"/>
              </a:rPr>
              <a:t>hệ</a:t>
            </a:r>
            <a:r>
              <a:rPr lang="en-US" dirty="0">
                <a:latin typeface="Oswald Light" pitchFamily="2" charset="0"/>
              </a:rPr>
              <a:t> </a:t>
            </a:r>
            <a:r>
              <a:rPr lang="en-US" dirty="0" err="1">
                <a:latin typeface="Oswald Light" pitchFamily="2" charset="0"/>
              </a:rPr>
              <a:t>thống</a:t>
            </a:r>
            <a:r>
              <a:rPr lang="en-US" dirty="0">
                <a:latin typeface="Oswald Light" pitchFamily="2" charset="0"/>
              </a:rPr>
              <a:t> </a:t>
            </a:r>
            <a:r>
              <a:rPr lang="en-US" dirty="0" err="1">
                <a:latin typeface="Oswald Light" pitchFamily="2" charset="0"/>
              </a:rPr>
              <a:t>cần</a:t>
            </a:r>
            <a:r>
              <a:rPr lang="en-US" dirty="0">
                <a:latin typeface="Oswald Light" pitchFamily="2" charset="0"/>
              </a:rPr>
              <a:t> </a:t>
            </a:r>
            <a:r>
              <a:rPr lang="en-US" dirty="0" err="1">
                <a:latin typeface="Oswald Light" pitchFamily="2" charset="0"/>
              </a:rPr>
              <a:t>xây</a:t>
            </a:r>
            <a:r>
              <a:rPr lang="en-US" dirty="0">
                <a:latin typeface="Oswald Light" pitchFamily="2" charset="0"/>
              </a:rPr>
              <a:t> </a:t>
            </a:r>
            <a:r>
              <a:rPr lang="en-US" dirty="0" err="1">
                <a:latin typeface="Oswald Light" pitchFamily="2" charset="0"/>
              </a:rPr>
              <a:t>dựng</a:t>
            </a:r>
            <a:endParaRPr lang="en-US" dirty="0">
              <a:latin typeface="Oswald Light" pitchFamily="2" charset="0"/>
            </a:endParaRPr>
          </a:p>
        </p:txBody>
      </p:sp>
      <p:sp>
        <p:nvSpPr>
          <p:cNvPr id="161" name="Google Shape;498;p31"/>
          <p:cNvSpPr txBox="1">
            <a:spLocks/>
          </p:cNvSpPr>
          <p:nvPr/>
        </p:nvSpPr>
        <p:spPr>
          <a:xfrm>
            <a:off x="1628157" y="3620147"/>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1.3</a:t>
            </a:r>
            <a:endParaRPr lang="en" kern="0" dirty="0">
              <a:solidFill>
                <a:schemeClr val="tx1"/>
              </a:solidFill>
              <a:latin typeface="Rubik Black" panose="020B0604020202020204" charset="-79"/>
              <a:cs typeface="Rubik Black" panose="020B0604020202020204" charset="-79"/>
            </a:endParaRPr>
          </a:p>
        </p:txBody>
      </p:sp>
      <p:sp>
        <p:nvSpPr>
          <p:cNvPr id="162" name="Google Shape;495;p31">
            <a:extLst>
              <a:ext uri="{FF2B5EF4-FFF2-40B4-BE49-F238E27FC236}">
                <a16:creationId xmlns:a16="http://schemas.microsoft.com/office/drawing/2014/main" id="{0854AAB0-D808-9BC6-CA42-CDA4FD85E829}"/>
              </a:ext>
            </a:extLst>
          </p:cNvPr>
          <p:cNvSpPr txBox="1">
            <a:spLocks/>
          </p:cNvSpPr>
          <p:nvPr/>
        </p:nvSpPr>
        <p:spPr>
          <a:xfrm>
            <a:off x="2658170" y="357500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smtClean="0">
                <a:latin typeface="Rubik Black" panose="020B0604020202020204" charset="-79"/>
                <a:cs typeface="Rubik Black" panose="020B0604020202020204" charset="-79"/>
              </a:rPr>
              <a:t>Ưu</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điểm</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hệ</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3" name="Google Shape;499;p31">
            <a:extLst>
              <a:ext uri="{FF2B5EF4-FFF2-40B4-BE49-F238E27FC236}">
                <a16:creationId xmlns:a16="http://schemas.microsoft.com/office/drawing/2014/main" id="{7C613098-244A-7881-13B9-5686743899F2}"/>
              </a:ext>
            </a:extLst>
          </p:cNvPr>
          <p:cNvSpPr txBox="1">
            <a:spLocks/>
          </p:cNvSpPr>
          <p:nvPr/>
        </p:nvSpPr>
        <p:spPr>
          <a:xfrm>
            <a:off x="2677080" y="397371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solidFill>
                  <a:schemeClr val="tx1"/>
                </a:solidFill>
                <a:latin typeface="Oswald Light" pitchFamily="2" charset="0"/>
              </a:rPr>
              <a:t>Các</a:t>
            </a:r>
            <a:r>
              <a:rPr lang="en-US" dirty="0">
                <a:solidFill>
                  <a:schemeClr val="tx1"/>
                </a:solidFill>
                <a:latin typeface="Oswald Light" pitchFamily="2" charset="0"/>
              </a:rPr>
              <a:t> </a:t>
            </a:r>
            <a:r>
              <a:rPr lang="en-US" dirty="0" err="1">
                <a:solidFill>
                  <a:schemeClr val="tx1"/>
                </a:solidFill>
                <a:latin typeface="Oswald Light" pitchFamily="2" charset="0"/>
              </a:rPr>
              <a:t>ưu</a:t>
            </a:r>
            <a:r>
              <a:rPr lang="en-US" dirty="0">
                <a:solidFill>
                  <a:schemeClr val="tx1"/>
                </a:solidFill>
                <a:latin typeface="Oswald Light" pitchFamily="2" charset="0"/>
              </a:rPr>
              <a:t> </a:t>
            </a:r>
            <a:r>
              <a:rPr lang="en-US" dirty="0" err="1">
                <a:solidFill>
                  <a:schemeClr val="tx1"/>
                </a:solidFill>
                <a:latin typeface="Oswald Light" pitchFamily="2" charset="0"/>
              </a:rPr>
              <a:t>điểm</a:t>
            </a:r>
            <a:r>
              <a:rPr lang="en-US" dirty="0">
                <a:solidFill>
                  <a:schemeClr val="tx1"/>
                </a:solidFill>
                <a:latin typeface="Oswald Light" pitchFamily="2" charset="0"/>
              </a:rPr>
              <a:t> </a:t>
            </a:r>
            <a:r>
              <a:rPr lang="en-US" dirty="0" err="1">
                <a:solidFill>
                  <a:schemeClr val="tx1"/>
                </a:solidFill>
                <a:latin typeface="Oswald Light" pitchFamily="2" charset="0"/>
              </a:rPr>
              <a:t>của</a:t>
            </a:r>
            <a:r>
              <a:rPr lang="en-US" dirty="0">
                <a:solidFill>
                  <a:schemeClr val="tx1"/>
                </a:solidFill>
                <a:latin typeface="Oswald Light" pitchFamily="2" charset="0"/>
              </a:rPr>
              <a:t> </a:t>
            </a:r>
            <a:r>
              <a:rPr lang="en-US" dirty="0" err="1">
                <a:solidFill>
                  <a:schemeClr val="tx1"/>
                </a:solidFill>
                <a:latin typeface="Oswald Light" pitchFamily="2" charset="0"/>
              </a:rPr>
              <a:t>hệ</a:t>
            </a:r>
            <a:r>
              <a:rPr lang="en-US" dirty="0">
                <a:solidFill>
                  <a:schemeClr val="tx1"/>
                </a:solidFill>
                <a:latin typeface="Oswald Light" pitchFamily="2" charset="0"/>
              </a:rPr>
              <a:t> </a:t>
            </a:r>
            <a:r>
              <a:rPr lang="en-US" dirty="0" err="1">
                <a:solidFill>
                  <a:schemeClr val="tx1"/>
                </a:solidFill>
                <a:latin typeface="Oswald Light" pitchFamily="2" charset="0"/>
              </a:rPr>
              <a:t>thống</a:t>
            </a:r>
            <a:endParaRPr lang="en-US" dirty="0">
              <a:solidFill>
                <a:schemeClr val="tx1"/>
              </a:solidFill>
              <a:latin typeface="Oswald Light" pitchFamily="2" charset="0"/>
            </a:endParaRPr>
          </a:p>
        </p:txBody>
      </p:sp>
      <p:sp>
        <p:nvSpPr>
          <p:cNvPr id="164" name="Google Shape;498;p31"/>
          <p:cNvSpPr txBox="1">
            <a:spLocks/>
          </p:cNvSpPr>
          <p:nvPr/>
        </p:nvSpPr>
        <p:spPr>
          <a:xfrm>
            <a:off x="1618048" y="4591123"/>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1.4</a:t>
            </a:r>
            <a:endParaRPr lang="en" kern="0" dirty="0">
              <a:solidFill>
                <a:schemeClr val="tx1"/>
              </a:solidFill>
              <a:latin typeface="Rubik Black" panose="020B0604020202020204" charset="-79"/>
              <a:cs typeface="Rubik Black" panose="020B0604020202020204" charset="-79"/>
            </a:endParaRPr>
          </a:p>
        </p:txBody>
      </p:sp>
      <p:sp>
        <p:nvSpPr>
          <p:cNvPr id="165" name="Google Shape;495;p31">
            <a:extLst>
              <a:ext uri="{FF2B5EF4-FFF2-40B4-BE49-F238E27FC236}">
                <a16:creationId xmlns:a16="http://schemas.microsoft.com/office/drawing/2014/main" id="{0854AAB0-D808-9BC6-CA42-CDA4FD85E829}"/>
              </a:ext>
            </a:extLst>
          </p:cNvPr>
          <p:cNvSpPr txBox="1">
            <a:spLocks/>
          </p:cNvSpPr>
          <p:nvPr/>
        </p:nvSpPr>
        <p:spPr>
          <a:xfrm>
            <a:off x="2644655" y="4522841"/>
            <a:ext cx="2678681"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smtClean="0">
                <a:latin typeface="Rubik Black" panose="020B0604020202020204" charset="-79"/>
                <a:cs typeface="Rubik Black" panose="020B0604020202020204" charset="-79"/>
              </a:rPr>
              <a:t>Chức</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năng</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hệ</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6" name="Google Shape;499;p31">
            <a:extLst>
              <a:ext uri="{FF2B5EF4-FFF2-40B4-BE49-F238E27FC236}">
                <a16:creationId xmlns:a16="http://schemas.microsoft.com/office/drawing/2014/main" id="{5793ED9A-9294-0D19-B50E-E78950CF0EDC}"/>
              </a:ext>
            </a:extLst>
          </p:cNvPr>
          <p:cNvSpPr txBox="1">
            <a:spLocks/>
          </p:cNvSpPr>
          <p:nvPr/>
        </p:nvSpPr>
        <p:spPr>
          <a:xfrm>
            <a:off x="2635439" y="4945904"/>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latin typeface="Oswald Light" pitchFamily="2" charset="0"/>
              </a:rPr>
              <a:t>Các</a:t>
            </a:r>
            <a:r>
              <a:rPr lang="en-US" dirty="0">
                <a:latin typeface="Oswald Light" pitchFamily="2" charset="0"/>
              </a:rPr>
              <a:t> </a:t>
            </a:r>
            <a:r>
              <a:rPr lang="en-US" dirty="0" err="1">
                <a:latin typeface="Oswald Light" pitchFamily="2" charset="0"/>
              </a:rPr>
              <a:t>chức</a:t>
            </a:r>
            <a:r>
              <a:rPr lang="en-US" dirty="0">
                <a:latin typeface="Oswald Light" pitchFamily="2" charset="0"/>
              </a:rPr>
              <a:t> </a:t>
            </a:r>
            <a:r>
              <a:rPr lang="en-US" dirty="0" err="1">
                <a:latin typeface="Oswald Light" pitchFamily="2" charset="0"/>
              </a:rPr>
              <a:t>năng</a:t>
            </a:r>
            <a:r>
              <a:rPr lang="en-US" dirty="0">
                <a:latin typeface="Oswald Light" pitchFamily="2" charset="0"/>
              </a:rPr>
              <a:t> </a:t>
            </a:r>
            <a:r>
              <a:rPr lang="en-US" dirty="0" err="1">
                <a:latin typeface="Oswald Light" pitchFamily="2" charset="0"/>
              </a:rPr>
              <a:t>của</a:t>
            </a:r>
            <a:r>
              <a:rPr lang="en-US" dirty="0">
                <a:latin typeface="Oswald Light" pitchFamily="2" charset="0"/>
              </a:rPr>
              <a:t> </a:t>
            </a:r>
            <a:r>
              <a:rPr lang="en-US" dirty="0" err="1">
                <a:latin typeface="Oswald Light" pitchFamily="2" charset="0"/>
              </a:rPr>
              <a:t>hệ</a:t>
            </a:r>
            <a:r>
              <a:rPr lang="en-US" dirty="0">
                <a:latin typeface="Oswald Light" pitchFamily="2" charset="0"/>
              </a:rPr>
              <a:t> </a:t>
            </a:r>
            <a:r>
              <a:rPr lang="en-US" dirty="0" err="1">
                <a:latin typeface="Oswald Light" pitchFamily="2" charset="0"/>
              </a:rPr>
              <a:t>thống</a:t>
            </a:r>
            <a:endParaRPr lang="en-US" dirty="0">
              <a:latin typeface="Oswald Light" pitchFamily="2" charset="0"/>
            </a:endParaRPr>
          </a:p>
        </p:txBody>
      </p:sp>
      <p:grpSp>
        <p:nvGrpSpPr>
          <p:cNvPr id="175" name="Google Shape;515;p32"/>
          <p:cNvGrpSpPr/>
          <p:nvPr/>
        </p:nvGrpSpPr>
        <p:grpSpPr>
          <a:xfrm rot="16200000">
            <a:off x="-662789" y="3303414"/>
            <a:ext cx="3657590" cy="348347"/>
            <a:chOff x="4572050" y="100025"/>
            <a:chExt cx="3657590" cy="348347"/>
          </a:xfrm>
        </p:grpSpPr>
        <p:sp>
          <p:nvSpPr>
            <p:cNvPr id="17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15972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1780" name="Google Shape;1780;p87"/>
          <p:cNvGrpSpPr/>
          <p:nvPr/>
        </p:nvGrpSpPr>
        <p:grpSpPr>
          <a:xfrm>
            <a:off x="9333602" y="397969"/>
            <a:ext cx="872076" cy="979317"/>
            <a:chOff x="3564866" y="1499997"/>
            <a:chExt cx="326473" cy="366639"/>
          </a:xfrm>
        </p:grpSpPr>
        <p:sp>
          <p:nvSpPr>
            <p:cNvPr id="1781"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1782"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83"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4"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5"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6"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7"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8"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9"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22" name="Google Shape;546;p32"/>
          <p:cNvSpPr txBox="1">
            <a:spLocks noGrp="1"/>
          </p:cNvSpPr>
          <p:nvPr>
            <p:ph type="title"/>
          </p:nvPr>
        </p:nvSpPr>
        <p:spPr>
          <a:xfrm>
            <a:off x="2999595" y="590664"/>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b="1" dirty="0">
                <a:solidFill>
                  <a:srgbClr val="4F777F"/>
                </a:solidFill>
                <a:uFill>
                  <a:noFill/>
                </a:uFill>
                <a:ea typeface="Karla"/>
                <a:cs typeface="Rubik Black" panose="020B0604020202020204" charset="-79"/>
                <a:sym typeface="Karla"/>
              </a:rPr>
              <a:t>KHẢO SÁT HỆ THỐNG</a:t>
            </a:r>
            <a:endParaRPr lang="en-US" sz="4000" b="1" dirty="0">
              <a:solidFill>
                <a:srgbClr val="4F777F"/>
              </a:solidFill>
              <a:ea typeface="Karla"/>
              <a:cs typeface="Rubik Black" panose="020B0604020202020204" charset="-79"/>
              <a:sym typeface="Karla"/>
            </a:endParaRPr>
          </a:p>
        </p:txBody>
      </p:sp>
      <p:grpSp>
        <p:nvGrpSpPr>
          <p:cNvPr id="27" name="Google Shape;487;p31"/>
          <p:cNvGrpSpPr/>
          <p:nvPr/>
        </p:nvGrpSpPr>
        <p:grpSpPr>
          <a:xfrm>
            <a:off x="1270437" y="1467365"/>
            <a:ext cx="9173086" cy="5008117"/>
            <a:chOff x="4754850" y="1600325"/>
            <a:chExt cx="3771900" cy="1412550"/>
          </a:xfrm>
        </p:grpSpPr>
        <p:sp>
          <p:nvSpPr>
            <p:cNvPr id="2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2" name="Google Shape;498;p31"/>
          <p:cNvSpPr txBox="1">
            <a:spLocks/>
          </p:cNvSpPr>
          <p:nvPr/>
        </p:nvSpPr>
        <p:spPr>
          <a:xfrm>
            <a:off x="1269707" y="136507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1.4</a:t>
            </a:r>
            <a:endParaRPr lang="en" kern="0" dirty="0">
              <a:solidFill>
                <a:schemeClr val="tx1"/>
              </a:solidFill>
              <a:latin typeface="Rubik Black" panose="020B0604020202020204" charset="-79"/>
              <a:cs typeface="Rubik Black" panose="020B0604020202020204" charset="-79"/>
            </a:endParaRPr>
          </a:p>
        </p:txBody>
      </p:sp>
      <p:sp>
        <p:nvSpPr>
          <p:cNvPr id="33" name="Google Shape;495;p31"/>
          <p:cNvSpPr txBox="1">
            <a:spLocks/>
          </p:cNvSpPr>
          <p:nvPr/>
        </p:nvSpPr>
        <p:spPr>
          <a:xfrm>
            <a:off x="2111591" y="1738090"/>
            <a:ext cx="5116576"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3600" b="1" kern="0" dirty="0" err="1" smtClean="0">
                <a:latin typeface="Oswald" pitchFamily="2" charset="0"/>
              </a:rPr>
              <a:t>Chức</a:t>
            </a:r>
            <a:r>
              <a:rPr lang="en-US" sz="3600" b="1" kern="0" dirty="0" smtClean="0">
                <a:latin typeface="Oswald" pitchFamily="2" charset="0"/>
              </a:rPr>
              <a:t> </a:t>
            </a:r>
            <a:r>
              <a:rPr lang="en-US" sz="3600" b="1" kern="0" dirty="0" err="1" smtClean="0">
                <a:latin typeface="Oswald" pitchFamily="2" charset="0"/>
              </a:rPr>
              <a:t>năng</a:t>
            </a:r>
            <a:r>
              <a:rPr lang="en-US" sz="3600" b="1" kern="0" dirty="0" smtClean="0">
                <a:latin typeface="Oswald" pitchFamily="2" charset="0"/>
              </a:rPr>
              <a:t> </a:t>
            </a:r>
            <a:r>
              <a:rPr lang="en-US" sz="3600" b="1" kern="0" dirty="0" err="1" smtClean="0">
                <a:latin typeface="Oswald" pitchFamily="2" charset="0"/>
              </a:rPr>
              <a:t>hệ</a:t>
            </a:r>
            <a:r>
              <a:rPr lang="en-US" sz="3600" b="1" kern="0" dirty="0" smtClean="0">
                <a:latin typeface="Oswald" pitchFamily="2" charset="0"/>
              </a:rPr>
              <a:t> </a:t>
            </a:r>
            <a:r>
              <a:rPr lang="en-US" sz="3600" b="1" kern="0" dirty="0" err="1" smtClean="0">
                <a:latin typeface="Oswald" pitchFamily="2" charset="0"/>
              </a:rPr>
              <a:t>thống</a:t>
            </a:r>
            <a:endParaRPr lang="en-US" sz="3600" b="1" kern="0" dirty="0">
              <a:latin typeface="Oswald" pitchFamily="2" charset="0"/>
            </a:endParaRPr>
          </a:p>
        </p:txBody>
      </p:sp>
      <p:sp>
        <p:nvSpPr>
          <p:cNvPr id="73" name="Google Shape;508;p31"/>
          <p:cNvSpPr/>
          <p:nvPr/>
        </p:nvSpPr>
        <p:spPr>
          <a:xfrm>
            <a:off x="9650778" y="194107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09;p31"/>
          <p:cNvSpPr/>
          <p:nvPr/>
        </p:nvSpPr>
        <p:spPr>
          <a:xfrm>
            <a:off x="9418438" y="179241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1799;p88"/>
          <p:cNvGrpSpPr/>
          <p:nvPr/>
        </p:nvGrpSpPr>
        <p:grpSpPr>
          <a:xfrm>
            <a:off x="785087" y="321067"/>
            <a:ext cx="1749108" cy="992705"/>
            <a:chOff x="698860" y="590214"/>
            <a:chExt cx="3554756" cy="2167657"/>
          </a:xfrm>
        </p:grpSpPr>
        <p:grpSp>
          <p:nvGrpSpPr>
            <p:cNvPr id="50" name="Google Shape;1800;p88"/>
            <p:cNvGrpSpPr/>
            <p:nvPr/>
          </p:nvGrpSpPr>
          <p:grpSpPr>
            <a:xfrm>
              <a:off x="2752527" y="1425483"/>
              <a:ext cx="1501089" cy="1332387"/>
              <a:chOff x="9143997" y="717540"/>
              <a:chExt cx="2210734" cy="1962279"/>
            </a:xfrm>
          </p:grpSpPr>
          <p:sp>
            <p:nvSpPr>
              <p:cNvPr id="66"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821;p88"/>
            <p:cNvGrpSpPr/>
            <p:nvPr/>
          </p:nvGrpSpPr>
          <p:grpSpPr>
            <a:xfrm>
              <a:off x="698860" y="590214"/>
              <a:ext cx="1836805" cy="1745020"/>
              <a:chOff x="8902593" y="2650043"/>
              <a:chExt cx="2316565" cy="2200807"/>
            </a:xfrm>
          </p:grpSpPr>
          <p:sp>
            <p:nvSpPr>
              <p:cNvPr id="52"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p:cNvSpPr txBox="1"/>
          <p:nvPr/>
        </p:nvSpPr>
        <p:spPr>
          <a:xfrm>
            <a:off x="1546869" y="2361312"/>
            <a:ext cx="8495604" cy="3416320"/>
          </a:xfrm>
          <a:prstGeom prst="rect">
            <a:avLst/>
          </a:prstGeom>
          <a:noFill/>
        </p:spPr>
        <p:txBody>
          <a:bodyPr wrap="square" rtlCol="0">
            <a:spAutoFit/>
          </a:bodyPr>
          <a:lstStyle/>
          <a:p>
            <a:r>
              <a:rPr lang="en-US" dirty="0" smtClean="0">
                <a:latin typeface="Oswald Light" pitchFamily="2" charset="0"/>
              </a:rPr>
              <a:t>- </a:t>
            </a:r>
            <a:r>
              <a:rPr lang="vi-VN" b="1" dirty="0" smtClean="0">
                <a:latin typeface="Oswald Light" pitchFamily="2" charset="0"/>
              </a:rPr>
              <a:t>Quản lý sản phẩm: </a:t>
            </a:r>
            <a:r>
              <a:rPr lang="vi-VN" dirty="0" smtClean="0">
                <a:latin typeface="Oswald Light" pitchFamily="2" charset="0"/>
              </a:rPr>
              <a:t>Theo dõi thông tin chi tiết về từng loại sản phẩm, bao gồm thông tin cơ bản: mã</a:t>
            </a:r>
            <a:r>
              <a:rPr lang="en-US" dirty="0">
                <a:latin typeface="Oswald Light" pitchFamily="2" charset="0"/>
              </a:rPr>
              <a:t> </a:t>
            </a:r>
            <a:r>
              <a:rPr lang="en-US" dirty="0" err="1" smtClean="0">
                <a:latin typeface="Oswald Light" pitchFamily="2" charset="0"/>
              </a:rPr>
              <a:t>sách</a:t>
            </a:r>
            <a:r>
              <a:rPr lang="vi-VN" dirty="0" smtClean="0">
                <a:latin typeface="Oswald Light" pitchFamily="2" charset="0"/>
              </a:rPr>
              <a:t>, tên </a:t>
            </a:r>
            <a:r>
              <a:rPr lang="en-US" dirty="0" err="1" smtClean="0">
                <a:latin typeface="Oswald Light" pitchFamily="2" charset="0"/>
              </a:rPr>
              <a:t>sách</a:t>
            </a:r>
            <a:r>
              <a:rPr lang="vi-VN" dirty="0" smtClean="0">
                <a:latin typeface="Oswald Light" pitchFamily="2" charset="0"/>
              </a:rPr>
              <a:t>, </a:t>
            </a:r>
            <a:r>
              <a:rPr lang="en-US" dirty="0" err="1" smtClean="0">
                <a:latin typeface="Oswald Light" pitchFamily="2" charset="0"/>
              </a:rPr>
              <a:t>tác</a:t>
            </a:r>
            <a:r>
              <a:rPr lang="en-US" dirty="0" smtClean="0">
                <a:latin typeface="Oswald Light" pitchFamily="2" charset="0"/>
              </a:rPr>
              <a:t> </a:t>
            </a:r>
            <a:r>
              <a:rPr lang="en-US" dirty="0" err="1" smtClean="0">
                <a:latin typeface="Oswald Light" pitchFamily="2" charset="0"/>
              </a:rPr>
              <a:t>giả</a:t>
            </a:r>
            <a:r>
              <a:rPr lang="vi-VN" dirty="0" smtClean="0">
                <a:latin typeface="Oswald Light" pitchFamily="2" charset="0"/>
              </a:rPr>
              <a:t>, </a:t>
            </a:r>
            <a:r>
              <a:rPr lang="en-US" dirty="0" err="1" smtClean="0">
                <a:latin typeface="Oswald Light" pitchFamily="2" charset="0"/>
              </a:rPr>
              <a:t>thể</a:t>
            </a:r>
            <a:r>
              <a:rPr lang="en-US" dirty="0" smtClean="0">
                <a:latin typeface="Oswald Light" pitchFamily="2" charset="0"/>
              </a:rPr>
              <a:t> </a:t>
            </a:r>
            <a:r>
              <a:rPr lang="en-US" dirty="0" err="1" smtClean="0">
                <a:latin typeface="Oswald Light" pitchFamily="2" charset="0"/>
              </a:rPr>
              <a:t>loại</a:t>
            </a:r>
            <a:r>
              <a:rPr lang="vi-VN" dirty="0" smtClean="0">
                <a:latin typeface="Oswald Light" pitchFamily="2" charset="0"/>
              </a:rPr>
              <a:t>, </a:t>
            </a:r>
            <a:r>
              <a:rPr lang="en-US" dirty="0" err="1" smtClean="0">
                <a:latin typeface="Oswald Light" pitchFamily="2" charset="0"/>
              </a:rPr>
              <a:t>nhà</a:t>
            </a:r>
            <a:r>
              <a:rPr lang="en-US" dirty="0" smtClean="0">
                <a:latin typeface="Oswald Light" pitchFamily="2" charset="0"/>
              </a:rPr>
              <a:t> </a:t>
            </a:r>
            <a:r>
              <a:rPr lang="en-US" dirty="0" err="1" smtClean="0">
                <a:latin typeface="Oswald Light" pitchFamily="2" charset="0"/>
              </a:rPr>
              <a:t>xuất</a:t>
            </a:r>
            <a:r>
              <a:rPr lang="en-US" dirty="0" smtClean="0">
                <a:latin typeface="Oswald Light" pitchFamily="2" charset="0"/>
              </a:rPr>
              <a:t> </a:t>
            </a:r>
            <a:r>
              <a:rPr lang="en-US" dirty="0" err="1" smtClean="0">
                <a:latin typeface="Oswald Light" pitchFamily="2" charset="0"/>
              </a:rPr>
              <a:t>bản</a:t>
            </a:r>
            <a:r>
              <a:rPr lang="vi-VN" dirty="0" smtClean="0">
                <a:latin typeface="Oswald Light" pitchFamily="2" charset="0"/>
              </a:rPr>
              <a:t>, </a:t>
            </a:r>
            <a:r>
              <a:rPr lang="en-US" dirty="0" err="1" smtClean="0">
                <a:latin typeface="Oswald Light" pitchFamily="2" charset="0"/>
              </a:rPr>
              <a:t>năm</a:t>
            </a:r>
            <a:r>
              <a:rPr lang="en-US" dirty="0" smtClean="0">
                <a:latin typeface="Oswald Light" pitchFamily="2" charset="0"/>
              </a:rPr>
              <a:t> </a:t>
            </a:r>
            <a:r>
              <a:rPr lang="en-US" dirty="0" err="1" smtClean="0">
                <a:latin typeface="Oswald Light" pitchFamily="2" charset="0"/>
              </a:rPr>
              <a:t>xuất</a:t>
            </a:r>
            <a:r>
              <a:rPr lang="en-US" dirty="0" smtClean="0">
                <a:latin typeface="Oswald Light" pitchFamily="2" charset="0"/>
              </a:rPr>
              <a:t> </a:t>
            </a:r>
            <a:r>
              <a:rPr lang="en-US" dirty="0" err="1" smtClean="0">
                <a:latin typeface="Oswald Light" pitchFamily="2" charset="0"/>
              </a:rPr>
              <a:t>bản</a:t>
            </a:r>
            <a:r>
              <a:rPr lang="en-US" dirty="0" smtClean="0">
                <a:latin typeface="Oswald Light" pitchFamily="2" charset="0"/>
              </a:rPr>
              <a:t>, </a:t>
            </a:r>
            <a:r>
              <a:rPr lang="en-US" dirty="0" err="1" smtClean="0">
                <a:latin typeface="Oswald Light" pitchFamily="2" charset="0"/>
              </a:rPr>
              <a:t>số</a:t>
            </a:r>
            <a:r>
              <a:rPr lang="en-US" dirty="0" smtClean="0">
                <a:latin typeface="Oswald Light" pitchFamily="2" charset="0"/>
              </a:rPr>
              <a:t> </a:t>
            </a:r>
            <a:r>
              <a:rPr lang="en-US" dirty="0" err="1" smtClean="0">
                <a:latin typeface="Oswald Light" pitchFamily="2" charset="0"/>
              </a:rPr>
              <a:t>lượng</a:t>
            </a:r>
            <a:r>
              <a:rPr lang="en-US" dirty="0" smtClean="0">
                <a:latin typeface="Oswald Light" pitchFamily="2" charset="0"/>
              </a:rPr>
              <a:t>, </a:t>
            </a:r>
            <a:r>
              <a:rPr lang="en-US" dirty="0" err="1" smtClean="0">
                <a:latin typeface="Oswald Light" pitchFamily="2" charset="0"/>
              </a:rPr>
              <a:t>đơn</a:t>
            </a:r>
            <a:r>
              <a:rPr lang="en-US" dirty="0" smtClean="0">
                <a:latin typeface="Oswald Light" pitchFamily="2" charset="0"/>
              </a:rPr>
              <a:t> </a:t>
            </a:r>
            <a:r>
              <a:rPr lang="en-US" dirty="0" err="1" smtClean="0">
                <a:latin typeface="Oswald Light" pitchFamily="2" charset="0"/>
              </a:rPr>
              <a:t>giá</a:t>
            </a:r>
            <a:r>
              <a:rPr lang="en-US" dirty="0" smtClean="0">
                <a:latin typeface="Oswald Light" pitchFamily="2" charset="0"/>
              </a:rPr>
              <a:t>.</a:t>
            </a:r>
            <a:endParaRPr lang="vi-VN" dirty="0" smtClean="0">
              <a:latin typeface="Oswald Light" pitchFamily="2" charset="0"/>
            </a:endParaRPr>
          </a:p>
          <a:p>
            <a:r>
              <a:rPr lang="en-US" dirty="0" smtClean="0">
                <a:latin typeface="Oswald Light" pitchFamily="2" charset="0"/>
              </a:rPr>
              <a:t>- </a:t>
            </a:r>
            <a:r>
              <a:rPr lang="vi-VN" b="1" dirty="0" smtClean="0">
                <a:latin typeface="Oswald Light" pitchFamily="2" charset="0"/>
              </a:rPr>
              <a:t>Đăng nhập, đăng xuất: </a:t>
            </a:r>
            <a:r>
              <a:rPr lang="vi-VN" dirty="0" smtClean="0">
                <a:latin typeface="Oswald Light" pitchFamily="2" charset="0"/>
              </a:rPr>
              <a:t>Giúp quản lý và bảo mật thông tin tài khoản người dùng.</a:t>
            </a:r>
          </a:p>
          <a:p>
            <a:r>
              <a:rPr lang="vi-VN" dirty="0" smtClean="0">
                <a:latin typeface="Oswald Light" pitchFamily="2" charset="0"/>
              </a:rPr>
              <a:t>-</a:t>
            </a:r>
            <a:r>
              <a:rPr lang="en-US" dirty="0" smtClean="0">
                <a:latin typeface="Oswald Light" pitchFamily="2" charset="0"/>
              </a:rPr>
              <a:t> </a:t>
            </a:r>
            <a:r>
              <a:rPr lang="vi-VN" b="1" dirty="0" smtClean="0">
                <a:latin typeface="Oswald Light" pitchFamily="2" charset="0"/>
              </a:rPr>
              <a:t>Phiếu nhập: </a:t>
            </a:r>
            <a:r>
              <a:rPr lang="vi-VN" dirty="0" smtClean="0">
                <a:latin typeface="Oswald Light" pitchFamily="2" charset="0"/>
              </a:rPr>
              <a:t>Lập và quản lý phiếu nhập hàng, bao gồm thông tin về sản phẩm, số lượng, giá nhập và nhà cung cấp.</a:t>
            </a:r>
          </a:p>
          <a:p>
            <a:r>
              <a:rPr lang="vi-VN" dirty="0" smtClean="0">
                <a:latin typeface="Oswald Light" pitchFamily="2" charset="0"/>
              </a:rPr>
              <a:t>-</a:t>
            </a:r>
            <a:r>
              <a:rPr lang="en-US" dirty="0" smtClean="0">
                <a:latin typeface="Oswald Light" pitchFamily="2" charset="0"/>
              </a:rPr>
              <a:t> </a:t>
            </a:r>
            <a:r>
              <a:rPr lang="vi-VN" b="1" dirty="0" smtClean="0">
                <a:latin typeface="Oswald Light" pitchFamily="2" charset="0"/>
              </a:rPr>
              <a:t>Phiếu xuất: </a:t>
            </a:r>
            <a:r>
              <a:rPr lang="vi-VN" dirty="0" smtClean="0">
                <a:latin typeface="Oswald Light" pitchFamily="2" charset="0"/>
              </a:rPr>
              <a:t>Lập và quản lý phiếu xuất hàng, gồm thông tin về sản phẩm, số lượng, giá bán, khách hàng và nhân viên bán hàng.</a:t>
            </a:r>
            <a:endParaRPr lang="en-US" dirty="0" smtClean="0">
              <a:latin typeface="Oswald Light" pitchFamily="2" charset="0"/>
            </a:endParaRPr>
          </a:p>
          <a:p>
            <a:r>
              <a:rPr lang="en-US" dirty="0" smtClean="0">
                <a:latin typeface="Oswald Light" pitchFamily="2" charset="0"/>
              </a:rPr>
              <a:t>- </a:t>
            </a:r>
            <a:r>
              <a:rPr lang="vi-VN" b="1" dirty="0" smtClean="0">
                <a:latin typeface="Oswald Light" pitchFamily="2" charset="0"/>
              </a:rPr>
              <a:t>Phiếu trả</a:t>
            </a:r>
            <a:r>
              <a:rPr lang="vi-VN" b="1" dirty="0">
                <a:latin typeface="Oswald Light" pitchFamily="2" charset="0"/>
              </a:rPr>
              <a:t>: </a:t>
            </a:r>
            <a:r>
              <a:rPr lang="vi-VN" dirty="0">
                <a:latin typeface="Oswald Light" pitchFamily="2" charset="0"/>
              </a:rPr>
              <a:t>Giúp quản lý và xử lý các trường hợp khách hàng muốn </a:t>
            </a:r>
            <a:r>
              <a:rPr lang="vi-VN" dirty="0" smtClean="0">
                <a:latin typeface="Oswald Light" pitchFamily="2" charset="0"/>
              </a:rPr>
              <a:t>trả </a:t>
            </a:r>
            <a:r>
              <a:rPr lang="vi-VN" dirty="0">
                <a:latin typeface="Oswald Light" pitchFamily="2" charset="0"/>
              </a:rPr>
              <a:t>lại sản phẩm do lỗi kỹ thuật, không </a:t>
            </a:r>
            <a:r>
              <a:rPr lang="vi-VN" dirty="0" smtClean="0">
                <a:latin typeface="Oswald Light" pitchFamily="2" charset="0"/>
              </a:rPr>
              <a:t>đúng </a:t>
            </a:r>
            <a:r>
              <a:rPr lang="en-US" dirty="0" err="1" smtClean="0">
                <a:latin typeface="Oswald Light" pitchFamily="2" charset="0"/>
              </a:rPr>
              <a:t>loại</a:t>
            </a:r>
            <a:r>
              <a:rPr lang="en-US" dirty="0">
                <a:latin typeface="Oswald Light" pitchFamily="2" charset="0"/>
              </a:rPr>
              <a:t> </a:t>
            </a:r>
            <a:r>
              <a:rPr lang="en-US" dirty="0" err="1" smtClean="0">
                <a:latin typeface="Oswald Light" pitchFamily="2" charset="0"/>
              </a:rPr>
              <a:t>sách</a:t>
            </a:r>
            <a:r>
              <a:rPr lang="vi-VN" dirty="0" smtClean="0">
                <a:latin typeface="Oswald Light" pitchFamily="2" charset="0"/>
              </a:rPr>
              <a:t> </a:t>
            </a:r>
            <a:r>
              <a:rPr lang="vi-VN" dirty="0">
                <a:latin typeface="Oswald Light" pitchFamily="2" charset="0"/>
              </a:rPr>
              <a:t>hoặc không hài lòng với sản phẩm.</a:t>
            </a:r>
          </a:p>
          <a:p>
            <a:endParaRPr lang="vi-VN" dirty="0" smtClean="0">
              <a:latin typeface="Oswald Light" pitchFamily="2" charset="0"/>
            </a:endParaRPr>
          </a:p>
        </p:txBody>
      </p:sp>
      <p:sp>
        <p:nvSpPr>
          <p:cNvPr id="92" name="Google Shape;426;p29"/>
          <p:cNvSpPr/>
          <p:nvPr/>
        </p:nvSpPr>
        <p:spPr>
          <a:xfrm>
            <a:off x="1561602" y="579563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2136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1780" name="Google Shape;1780;p87"/>
          <p:cNvGrpSpPr/>
          <p:nvPr/>
        </p:nvGrpSpPr>
        <p:grpSpPr>
          <a:xfrm>
            <a:off x="9333602" y="397969"/>
            <a:ext cx="872076" cy="979317"/>
            <a:chOff x="3564866" y="1499997"/>
            <a:chExt cx="326473" cy="366639"/>
          </a:xfrm>
        </p:grpSpPr>
        <p:sp>
          <p:nvSpPr>
            <p:cNvPr id="1781"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1782"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83"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4"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5"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6"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7"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8"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9"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22" name="Google Shape;546;p32"/>
          <p:cNvSpPr txBox="1">
            <a:spLocks noGrp="1"/>
          </p:cNvSpPr>
          <p:nvPr>
            <p:ph type="title"/>
          </p:nvPr>
        </p:nvSpPr>
        <p:spPr>
          <a:xfrm>
            <a:off x="2999595" y="590664"/>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b="1" dirty="0">
                <a:solidFill>
                  <a:srgbClr val="4F777F"/>
                </a:solidFill>
                <a:uFill>
                  <a:noFill/>
                </a:uFill>
                <a:ea typeface="Karla"/>
                <a:cs typeface="Rubik Black" panose="020B0604020202020204" charset="-79"/>
                <a:sym typeface="Karla"/>
              </a:rPr>
              <a:t>KHẢO SÁT HỆ THỐNG</a:t>
            </a:r>
            <a:endParaRPr lang="en-US" sz="4000" b="1" dirty="0">
              <a:solidFill>
                <a:srgbClr val="4F777F"/>
              </a:solidFill>
              <a:ea typeface="Karla"/>
              <a:cs typeface="Rubik Black" panose="020B0604020202020204" charset="-79"/>
              <a:sym typeface="Karla"/>
            </a:endParaRPr>
          </a:p>
        </p:txBody>
      </p:sp>
      <p:grpSp>
        <p:nvGrpSpPr>
          <p:cNvPr id="27" name="Google Shape;487;p31"/>
          <p:cNvGrpSpPr/>
          <p:nvPr/>
        </p:nvGrpSpPr>
        <p:grpSpPr>
          <a:xfrm>
            <a:off x="1270437" y="1467365"/>
            <a:ext cx="9173086" cy="5008117"/>
            <a:chOff x="4754850" y="1600325"/>
            <a:chExt cx="3771900" cy="1412550"/>
          </a:xfrm>
        </p:grpSpPr>
        <p:sp>
          <p:nvSpPr>
            <p:cNvPr id="2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2" name="Google Shape;498;p31"/>
          <p:cNvSpPr txBox="1">
            <a:spLocks/>
          </p:cNvSpPr>
          <p:nvPr/>
        </p:nvSpPr>
        <p:spPr>
          <a:xfrm>
            <a:off x="1269707" y="136507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1.4</a:t>
            </a:r>
            <a:endParaRPr lang="en" kern="0" dirty="0">
              <a:solidFill>
                <a:schemeClr val="tx1"/>
              </a:solidFill>
              <a:latin typeface="Rubik Black" panose="020B0604020202020204" charset="-79"/>
              <a:cs typeface="Rubik Black" panose="020B0604020202020204" charset="-79"/>
            </a:endParaRPr>
          </a:p>
        </p:txBody>
      </p:sp>
      <p:sp>
        <p:nvSpPr>
          <p:cNvPr id="33" name="Google Shape;495;p31"/>
          <p:cNvSpPr txBox="1">
            <a:spLocks/>
          </p:cNvSpPr>
          <p:nvPr/>
        </p:nvSpPr>
        <p:spPr>
          <a:xfrm>
            <a:off x="2111591" y="1738090"/>
            <a:ext cx="5116576"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3600" b="1" kern="0" dirty="0" err="1" smtClean="0">
                <a:latin typeface="Oswald" pitchFamily="2" charset="0"/>
              </a:rPr>
              <a:t>Chức</a:t>
            </a:r>
            <a:r>
              <a:rPr lang="en-US" sz="3600" b="1" kern="0" dirty="0" smtClean="0">
                <a:latin typeface="Oswald" pitchFamily="2" charset="0"/>
              </a:rPr>
              <a:t> </a:t>
            </a:r>
            <a:r>
              <a:rPr lang="en-US" sz="3600" b="1" kern="0" dirty="0" err="1" smtClean="0">
                <a:latin typeface="Oswald" pitchFamily="2" charset="0"/>
              </a:rPr>
              <a:t>năng</a:t>
            </a:r>
            <a:r>
              <a:rPr lang="en-US" sz="3600" b="1" kern="0" dirty="0" smtClean="0">
                <a:latin typeface="Oswald" pitchFamily="2" charset="0"/>
              </a:rPr>
              <a:t> </a:t>
            </a:r>
            <a:r>
              <a:rPr lang="en-US" sz="3600" b="1" kern="0" dirty="0" err="1" smtClean="0">
                <a:latin typeface="Oswald" pitchFamily="2" charset="0"/>
              </a:rPr>
              <a:t>hệ</a:t>
            </a:r>
            <a:r>
              <a:rPr lang="en-US" sz="3600" b="1" kern="0" dirty="0" smtClean="0">
                <a:latin typeface="Oswald" pitchFamily="2" charset="0"/>
              </a:rPr>
              <a:t> </a:t>
            </a:r>
            <a:r>
              <a:rPr lang="en-US" sz="3600" b="1" kern="0" dirty="0" err="1" smtClean="0">
                <a:latin typeface="Oswald" pitchFamily="2" charset="0"/>
              </a:rPr>
              <a:t>thống</a:t>
            </a:r>
            <a:endParaRPr lang="en-US" sz="3600" b="1" kern="0" dirty="0">
              <a:latin typeface="Oswald" pitchFamily="2" charset="0"/>
            </a:endParaRPr>
          </a:p>
        </p:txBody>
      </p:sp>
      <p:sp>
        <p:nvSpPr>
          <p:cNvPr id="73" name="Google Shape;508;p31"/>
          <p:cNvSpPr/>
          <p:nvPr/>
        </p:nvSpPr>
        <p:spPr>
          <a:xfrm>
            <a:off x="9650778" y="194107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09;p31"/>
          <p:cNvSpPr/>
          <p:nvPr/>
        </p:nvSpPr>
        <p:spPr>
          <a:xfrm>
            <a:off x="9418438" y="179241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1799;p88"/>
          <p:cNvGrpSpPr/>
          <p:nvPr/>
        </p:nvGrpSpPr>
        <p:grpSpPr>
          <a:xfrm>
            <a:off x="785087" y="321067"/>
            <a:ext cx="1749108" cy="992705"/>
            <a:chOff x="698860" y="590214"/>
            <a:chExt cx="3554756" cy="2167657"/>
          </a:xfrm>
        </p:grpSpPr>
        <p:grpSp>
          <p:nvGrpSpPr>
            <p:cNvPr id="50" name="Google Shape;1800;p88"/>
            <p:cNvGrpSpPr/>
            <p:nvPr/>
          </p:nvGrpSpPr>
          <p:grpSpPr>
            <a:xfrm>
              <a:off x="2752527" y="1425483"/>
              <a:ext cx="1501089" cy="1332387"/>
              <a:chOff x="9143997" y="717540"/>
              <a:chExt cx="2210734" cy="1962279"/>
            </a:xfrm>
          </p:grpSpPr>
          <p:sp>
            <p:nvSpPr>
              <p:cNvPr id="66"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821;p88"/>
            <p:cNvGrpSpPr/>
            <p:nvPr/>
          </p:nvGrpSpPr>
          <p:grpSpPr>
            <a:xfrm>
              <a:off x="698860" y="590214"/>
              <a:ext cx="1836805" cy="1745020"/>
              <a:chOff x="8902593" y="2650043"/>
              <a:chExt cx="2316565" cy="2200807"/>
            </a:xfrm>
          </p:grpSpPr>
          <p:sp>
            <p:nvSpPr>
              <p:cNvPr id="52"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p:cNvSpPr txBox="1"/>
          <p:nvPr/>
        </p:nvSpPr>
        <p:spPr>
          <a:xfrm>
            <a:off x="1546869" y="2361312"/>
            <a:ext cx="8495604" cy="3139321"/>
          </a:xfrm>
          <a:prstGeom prst="rect">
            <a:avLst/>
          </a:prstGeom>
          <a:noFill/>
        </p:spPr>
        <p:txBody>
          <a:bodyPr wrap="square" rtlCol="0">
            <a:spAutoFit/>
          </a:bodyPr>
          <a:lstStyle/>
          <a:p>
            <a:r>
              <a:rPr lang="vi-VN" dirty="0">
                <a:latin typeface="Oswald Light" pitchFamily="2" charset="0"/>
              </a:rPr>
              <a:t>-</a:t>
            </a:r>
            <a:r>
              <a:rPr lang="en-US" dirty="0">
                <a:latin typeface="Oswald Light" pitchFamily="2" charset="0"/>
              </a:rPr>
              <a:t> </a:t>
            </a:r>
            <a:r>
              <a:rPr lang="vi-VN" b="1" dirty="0">
                <a:latin typeface="Oswald Light" pitchFamily="2" charset="0"/>
              </a:rPr>
              <a:t>Quản lý nhà cung cấp: </a:t>
            </a:r>
            <a:r>
              <a:rPr lang="vi-VN" dirty="0">
                <a:latin typeface="Oswald Light" pitchFamily="2" charset="0"/>
              </a:rPr>
              <a:t>Tạo, chỉnh sửa, theo dõi thông tin liên lạc với các nhà cung cấp.</a:t>
            </a:r>
          </a:p>
          <a:p>
            <a:r>
              <a:rPr lang="vi-VN" dirty="0">
                <a:latin typeface="Oswald Light" pitchFamily="2" charset="0"/>
              </a:rPr>
              <a:t>-</a:t>
            </a:r>
            <a:r>
              <a:rPr lang="en-US" dirty="0">
                <a:latin typeface="Oswald Light" pitchFamily="2" charset="0"/>
              </a:rPr>
              <a:t> </a:t>
            </a:r>
            <a:r>
              <a:rPr lang="vi-VN" b="1" dirty="0">
                <a:latin typeface="Oswald Light" pitchFamily="2" charset="0"/>
              </a:rPr>
              <a:t>Quản lý nhân viên: </a:t>
            </a:r>
            <a:r>
              <a:rPr lang="vi-VN" dirty="0">
                <a:latin typeface="Oswald Light" pitchFamily="2" charset="0"/>
              </a:rPr>
              <a:t>Quản lý thông tin nhân viên, </a:t>
            </a:r>
            <a:r>
              <a:rPr lang="en-US" dirty="0" err="1" smtClean="0">
                <a:latin typeface="Oswald Light" pitchFamily="2" charset="0"/>
              </a:rPr>
              <a:t>tạo</a:t>
            </a:r>
            <a:r>
              <a:rPr lang="en-US" dirty="0" smtClean="0">
                <a:latin typeface="Oswald Light" pitchFamily="2" charset="0"/>
              </a:rPr>
              <a:t>, </a:t>
            </a:r>
            <a:r>
              <a:rPr lang="en-US" dirty="0" err="1" smtClean="0">
                <a:latin typeface="Oswald Light" pitchFamily="2" charset="0"/>
              </a:rPr>
              <a:t>chỉnh</a:t>
            </a:r>
            <a:r>
              <a:rPr lang="en-US" dirty="0" smtClean="0">
                <a:latin typeface="Oswald Light" pitchFamily="2" charset="0"/>
              </a:rPr>
              <a:t> </a:t>
            </a:r>
            <a:r>
              <a:rPr lang="en-US" dirty="0" err="1" smtClean="0">
                <a:latin typeface="Oswald Light" pitchFamily="2" charset="0"/>
              </a:rPr>
              <a:t>sửa</a:t>
            </a:r>
            <a:r>
              <a:rPr lang="en-US" dirty="0" smtClean="0">
                <a:latin typeface="Oswald Light" pitchFamily="2" charset="0"/>
              </a:rPr>
              <a:t>, </a:t>
            </a:r>
            <a:r>
              <a:rPr lang="vi-VN" dirty="0" smtClean="0">
                <a:latin typeface="Oswald Light" pitchFamily="2" charset="0"/>
              </a:rPr>
              <a:t>phân </a:t>
            </a:r>
            <a:r>
              <a:rPr lang="en-US" dirty="0" err="1" smtClean="0">
                <a:latin typeface="Oswald Light" pitchFamily="2" charset="0"/>
              </a:rPr>
              <a:t>công</a:t>
            </a:r>
            <a:r>
              <a:rPr lang="en-US" dirty="0" smtClean="0">
                <a:latin typeface="Oswald Light" pitchFamily="2" charset="0"/>
              </a:rPr>
              <a:t> </a:t>
            </a:r>
            <a:r>
              <a:rPr lang="vi-VN" dirty="0" smtClean="0">
                <a:latin typeface="Oswald Light" pitchFamily="2" charset="0"/>
              </a:rPr>
              <a:t>công </a:t>
            </a:r>
            <a:r>
              <a:rPr lang="vi-VN" dirty="0">
                <a:latin typeface="Oswald Light" pitchFamily="2" charset="0"/>
              </a:rPr>
              <a:t>việc, theo dõi hiệu suất làm </a:t>
            </a:r>
            <a:r>
              <a:rPr lang="vi-VN" dirty="0" smtClean="0">
                <a:latin typeface="Oswald Light" pitchFamily="2" charset="0"/>
              </a:rPr>
              <a:t>việc và lịch sử giao dịch.</a:t>
            </a:r>
          </a:p>
          <a:p>
            <a:r>
              <a:rPr lang="vi-VN" dirty="0" smtClean="0">
                <a:latin typeface="Oswald Light" pitchFamily="2" charset="0"/>
              </a:rPr>
              <a:t>-</a:t>
            </a:r>
            <a:r>
              <a:rPr lang="en-US" dirty="0" smtClean="0">
                <a:latin typeface="Oswald Light" pitchFamily="2" charset="0"/>
              </a:rPr>
              <a:t> </a:t>
            </a:r>
            <a:r>
              <a:rPr lang="vi-VN" b="1" dirty="0" smtClean="0">
                <a:latin typeface="Oswald Light" pitchFamily="2" charset="0"/>
              </a:rPr>
              <a:t>Quản lý tài khoản: </a:t>
            </a:r>
            <a:r>
              <a:rPr lang="vi-VN" dirty="0" smtClean="0">
                <a:latin typeface="Oswald Light" pitchFamily="2" charset="0"/>
              </a:rPr>
              <a:t>Tạo, chỉnh sửa, xoá tài khoản của nhân viên, phân quyền truy cập vào hệ thống của nhân viên theo nhóm quyền.</a:t>
            </a:r>
          </a:p>
          <a:p>
            <a:r>
              <a:rPr lang="vi-VN" dirty="0" smtClean="0">
                <a:latin typeface="Oswald Light" pitchFamily="2" charset="0"/>
              </a:rPr>
              <a:t>-</a:t>
            </a:r>
            <a:r>
              <a:rPr lang="en-US" dirty="0" smtClean="0">
                <a:latin typeface="Oswald Light" pitchFamily="2" charset="0"/>
              </a:rPr>
              <a:t> </a:t>
            </a:r>
            <a:r>
              <a:rPr lang="vi-VN" b="1" dirty="0">
                <a:latin typeface="Oswald Light" pitchFamily="2" charset="0"/>
              </a:rPr>
              <a:t>Quản lý phân quyền: </a:t>
            </a:r>
            <a:r>
              <a:rPr lang="vi-VN" dirty="0">
                <a:latin typeface="Oswald Light" pitchFamily="2" charset="0"/>
              </a:rPr>
              <a:t>Tạo, chỉnh sửa, xóa phân quyền cho từng nhóm quyền trong hệ thống.</a:t>
            </a:r>
          </a:p>
          <a:p>
            <a:r>
              <a:rPr lang="vi-VN" dirty="0">
                <a:latin typeface="Oswald Light" pitchFamily="2" charset="0"/>
              </a:rPr>
              <a:t>-</a:t>
            </a:r>
            <a:r>
              <a:rPr lang="en-US" dirty="0">
                <a:latin typeface="Oswald Light" pitchFamily="2" charset="0"/>
              </a:rPr>
              <a:t> </a:t>
            </a:r>
            <a:r>
              <a:rPr lang="vi-VN" b="1" dirty="0">
                <a:latin typeface="Oswald Light" pitchFamily="2" charset="0"/>
              </a:rPr>
              <a:t>Quản lý khách hàng: </a:t>
            </a:r>
            <a:r>
              <a:rPr lang="vi-VN" dirty="0">
                <a:latin typeface="Oswald Light" pitchFamily="2" charset="0"/>
              </a:rPr>
              <a:t>Tạo, chỉnh sửa, xóa thông tin khách hàng</a:t>
            </a:r>
          </a:p>
          <a:p>
            <a:r>
              <a:rPr lang="vi-VN" dirty="0">
                <a:latin typeface="Oswald Light" pitchFamily="2" charset="0"/>
              </a:rPr>
              <a:t>-</a:t>
            </a:r>
            <a:r>
              <a:rPr lang="en-US" dirty="0">
                <a:latin typeface="Oswald Light" pitchFamily="2" charset="0"/>
              </a:rPr>
              <a:t> </a:t>
            </a:r>
            <a:r>
              <a:rPr lang="vi-VN" b="1" dirty="0">
                <a:latin typeface="Oswald Light" pitchFamily="2" charset="0"/>
              </a:rPr>
              <a:t>Thống kê: </a:t>
            </a:r>
            <a:r>
              <a:rPr lang="vi-VN" dirty="0">
                <a:latin typeface="Oswald Light" pitchFamily="2" charset="0"/>
              </a:rPr>
              <a:t>Xem tình trạng kinh doanh của doanh nghiệp, số lượng hàng hoá nhập vào / xuất ra trong một khoảng thời gian.</a:t>
            </a:r>
          </a:p>
        </p:txBody>
      </p:sp>
      <p:sp>
        <p:nvSpPr>
          <p:cNvPr id="92" name="Google Shape;426;p29"/>
          <p:cNvSpPr/>
          <p:nvPr/>
        </p:nvSpPr>
        <p:spPr>
          <a:xfrm>
            <a:off x="1561602" y="579563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67204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1780" name="Google Shape;1780;p87"/>
          <p:cNvGrpSpPr/>
          <p:nvPr/>
        </p:nvGrpSpPr>
        <p:grpSpPr>
          <a:xfrm>
            <a:off x="9333602" y="397969"/>
            <a:ext cx="872076" cy="979317"/>
            <a:chOff x="3564866" y="1499997"/>
            <a:chExt cx="326473" cy="366639"/>
          </a:xfrm>
        </p:grpSpPr>
        <p:sp>
          <p:nvSpPr>
            <p:cNvPr id="1781"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1782"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83"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4"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5"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6"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7"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8"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9"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22" name="Google Shape;546;p32"/>
          <p:cNvSpPr txBox="1">
            <a:spLocks noGrp="1"/>
          </p:cNvSpPr>
          <p:nvPr>
            <p:ph type="title"/>
          </p:nvPr>
        </p:nvSpPr>
        <p:spPr>
          <a:xfrm>
            <a:off x="2999595" y="590664"/>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b="1" dirty="0">
                <a:solidFill>
                  <a:srgbClr val="4F777F"/>
                </a:solidFill>
                <a:uFill>
                  <a:noFill/>
                </a:uFill>
                <a:ea typeface="Karla"/>
                <a:cs typeface="Rubik Black" panose="020B0604020202020204" charset="-79"/>
                <a:sym typeface="Karla"/>
              </a:rPr>
              <a:t>KHẢO SÁT HỆ THỐNG</a:t>
            </a:r>
            <a:endParaRPr lang="en-US" sz="4000" b="1" dirty="0">
              <a:solidFill>
                <a:srgbClr val="4F777F"/>
              </a:solidFill>
              <a:ea typeface="Karla"/>
              <a:cs typeface="Rubik Black" panose="020B0604020202020204" charset="-79"/>
              <a:sym typeface="Karla"/>
            </a:endParaRPr>
          </a:p>
        </p:txBody>
      </p:sp>
      <p:grpSp>
        <p:nvGrpSpPr>
          <p:cNvPr id="27" name="Google Shape;487;p31"/>
          <p:cNvGrpSpPr/>
          <p:nvPr/>
        </p:nvGrpSpPr>
        <p:grpSpPr>
          <a:xfrm>
            <a:off x="1270437" y="1467365"/>
            <a:ext cx="9173086" cy="5008117"/>
            <a:chOff x="4754850" y="1600325"/>
            <a:chExt cx="3771900" cy="1412550"/>
          </a:xfrm>
        </p:grpSpPr>
        <p:sp>
          <p:nvSpPr>
            <p:cNvPr id="2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2" name="Google Shape;498;p31"/>
          <p:cNvSpPr txBox="1">
            <a:spLocks/>
          </p:cNvSpPr>
          <p:nvPr/>
        </p:nvSpPr>
        <p:spPr>
          <a:xfrm>
            <a:off x="1269707" y="136507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1.4</a:t>
            </a:r>
            <a:endParaRPr lang="en" kern="0" dirty="0">
              <a:solidFill>
                <a:schemeClr val="tx1"/>
              </a:solidFill>
              <a:latin typeface="Rubik Black" panose="020B0604020202020204" charset="-79"/>
              <a:cs typeface="Rubik Black" panose="020B0604020202020204" charset="-79"/>
            </a:endParaRPr>
          </a:p>
        </p:txBody>
      </p:sp>
      <p:sp>
        <p:nvSpPr>
          <p:cNvPr id="33" name="Google Shape;495;p31"/>
          <p:cNvSpPr txBox="1">
            <a:spLocks/>
          </p:cNvSpPr>
          <p:nvPr/>
        </p:nvSpPr>
        <p:spPr>
          <a:xfrm>
            <a:off x="2111591" y="1738090"/>
            <a:ext cx="5116576"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3600" b="1" kern="0" dirty="0" err="1" smtClean="0">
                <a:latin typeface="Oswald" pitchFamily="2" charset="0"/>
              </a:rPr>
              <a:t>Chức</a:t>
            </a:r>
            <a:r>
              <a:rPr lang="en-US" sz="3600" b="1" kern="0" dirty="0" smtClean="0">
                <a:latin typeface="Oswald" pitchFamily="2" charset="0"/>
              </a:rPr>
              <a:t> </a:t>
            </a:r>
            <a:r>
              <a:rPr lang="en-US" sz="3600" b="1" kern="0" dirty="0" err="1" smtClean="0">
                <a:latin typeface="Oswald" pitchFamily="2" charset="0"/>
              </a:rPr>
              <a:t>năng</a:t>
            </a:r>
            <a:r>
              <a:rPr lang="en-US" sz="3600" b="1" kern="0" dirty="0" smtClean="0">
                <a:latin typeface="Oswald" pitchFamily="2" charset="0"/>
              </a:rPr>
              <a:t> </a:t>
            </a:r>
            <a:r>
              <a:rPr lang="en-US" sz="3600" b="1" kern="0" dirty="0" err="1" smtClean="0">
                <a:latin typeface="Oswald" pitchFamily="2" charset="0"/>
              </a:rPr>
              <a:t>hệ</a:t>
            </a:r>
            <a:r>
              <a:rPr lang="en-US" sz="3600" b="1" kern="0" dirty="0" smtClean="0">
                <a:latin typeface="Oswald" pitchFamily="2" charset="0"/>
              </a:rPr>
              <a:t> </a:t>
            </a:r>
            <a:r>
              <a:rPr lang="en-US" sz="3600" b="1" kern="0" dirty="0" err="1" smtClean="0">
                <a:latin typeface="Oswald" pitchFamily="2" charset="0"/>
              </a:rPr>
              <a:t>thống</a:t>
            </a:r>
            <a:endParaRPr lang="en-US" sz="3600" b="1" kern="0" dirty="0">
              <a:latin typeface="Oswald" pitchFamily="2" charset="0"/>
            </a:endParaRPr>
          </a:p>
        </p:txBody>
      </p:sp>
      <p:sp>
        <p:nvSpPr>
          <p:cNvPr id="73" name="Google Shape;508;p31"/>
          <p:cNvSpPr/>
          <p:nvPr/>
        </p:nvSpPr>
        <p:spPr>
          <a:xfrm>
            <a:off x="9650778" y="194107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09;p31"/>
          <p:cNvSpPr/>
          <p:nvPr/>
        </p:nvSpPr>
        <p:spPr>
          <a:xfrm>
            <a:off x="9418438" y="179241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1799;p88"/>
          <p:cNvGrpSpPr/>
          <p:nvPr/>
        </p:nvGrpSpPr>
        <p:grpSpPr>
          <a:xfrm>
            <a:off x="785087" y="321067"/>
            <a:ext cx="1749108" cy="992705"/>
            <a:chOff x="698860" y="590214"/>
            <a:chExt cx="3554756" cy="2167657"/>
          </a:xfrm>
        </p:grpSpPr>
        <p:grpSp>
          <p:nvGrpSpPr>
            <p:cNvPr id="50" name="Google Shape;1800;p88"/>
            <p:cNvGrpSpPr/>
            <p:nvPr/>
          </p:nvGrpSpPr>
          <p:grpSpPr>
            <a:xfrm>
              <a:off x="2752527" y="1425483"/>
              <a:ext cx="1501089" cy="1332387"/>
              <a:chOff x="9143997" y="717540"/>
              <a:chExt cx="2210734" cy="1962279"/>
            </a:xfrm>
          </p:grpSpPr>
          <p:sp>
            <p:nvSpPr>
              <p:cNvPr id="66"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821;p88"/>
            <p:cNvGrpSpPr/>
            <p:nvPr/>
          </p:nvGrpSpPr>
          <p:grpSpPr>
            <a:xfrm>
              <a:off x="698860" y="590214"/>
              <a:ext cx="1836805" cy="1745020"/>
              <a:chOff x="8902593" y="2650043"/>
              <a:chExt cx="2316565" cy="2200807"/>
            </a:xfrm>
          </p:grpSpPr>
          <p:sp>
            <p:nvSpPr>
              <p:cNvPr id="52"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p:cNvSpPr txBox="1"/>
          <p:nvPr/>
        </p:nvSpPr>
        <p:spPr>
          <a:xfrm>
            <a:off x="1546869" y="2361312"/>
            <a:ext cx="8495604" cy="2308324"/>
          </a:xfrm>
          <a:prstGeom prst="rect">
            <a:avLst/>
          </a:prstGeom>
          <a:noFill/>
        </p:spPr>
        <p:txBody>
          <a:bodyPr wrap="square" rtlCol="0">
            <a:spAutoFit/>
          </a:bodyPr>
          <a:lstStyle/>
          <a:p>
            <a:r>
              <a:rPr lang="vi-VN" dirty="0">
                <a:latin typeface="Oswald Light" pitchFamily="2" charset="0"/>
              </a:rPr>
              <a:t>-</a:t>
            </a:r>
            <a:r>
              <a:rPr lang="en-US" dirty="0">
                <a:latin typeface="Oswald Light" pitchFamily="2" charset="0"/>
              </a:rPr>
              <a:t> </a:t>
            </a:r>
            <a:r>
              <a:rPr lang="vi-VN" b="1" dirty="0">
                <a:latin typeface="Oswald Light" pitchFamily="2" charset="0"/>
              </a:rPr>
              <a:t>Quản lý nhà </a:t>
            </a:r>
            <a:r>
              <a:rPr lang="en-US" b="1" dirty="0" err="1" smtClean="0">
                <a:latin typeface="Oswald Light" pitchFamily="2" charset="0"/>
              </a:rPr>
              <a:t>xuất</a:t>
            </a:r>
            <a:r>
              <a:rPr lang="en-US" b="1" dirty="0" smtClean="0">
                <a:latin typeface="Oswald Light" pitchFamily="2" charset="0"/>
              </a:rPr>
              <a:t> </a:t>
            </a:r>
            <a:r>
              <a:rPr lang="en-US" b="1" dirty="0" err="1" smtClean="0">
                <a:latin typeface="Oswald Light" pitchFamily="2" charset="0"/>
              </a:rPr>
              <a:t>bản</a:t>
            </a:r>
            <a:r>
              <a:rPr lang="vi-VN" b="1" dirty="0" smtClean="0">
                <a:latin typeface="Oswald Light" pitchFamily="2" charset="0"/>
              </a:rPr>
              <a:t>: </a:t>
            </a:r>
            <a:r>
              <a:rPr lang="vi-VN" dirty="0">
                <a:latin typeface="Oswald Light" pitchFamily="2" charset="0"/>
              </a:rPr>
              <a:t>Tạo, chỉnh sửa</a:t>
            </a:r>
            <a:r>
              <a:rPr lang="vi-VN" dirty="0" smtClean="0">
                <a:latin typeface="Oswald Light" pitchFamily="2" charset="0"/>
              </a:rPr>
              <a:t>,</a:t>
            </a:r>
            <a:r>
              <a:rPr lang="en-US" dirty="0" smtClean="0">
                <a:latin typeface="Oswald Light" pitchFamily="2" charset="0"/>
              </a:rPr>
              <a:t> </a:t>
            </a:r>
            <a:r>
              <a:rPr lang="en-US" dirty="0" err="1" smtClean="0">
                <a:latin typeface="Oswald Light" pitchFamily="2" charset="0"/>
              </a:rPr>
              <a:t>xóa</a:t>
            </a:r>
            <a:r>
              <a:rPr lang="en-US" dirty="0" smtClean="0">
                <a:latin typeface="Oswald Light" pitchFamily="2" charset="0"/>
              </a:rPr>
              <a:t>,</a:t>
            </a:r>
            <a:r>
              <a:rPr lang="vi-VN" dirty="0" smtClean="0">
                <a:latin typeface="Oswald Light" pitchFamily="2" charset="0"/>
              </a:rPr>
              <a:t> </a:t>
            </a:r>
            <a:r>
              <a:rPr lang="vi-VN" dirty="0">
                <a:latin typeface="Oswald Light" pitchFamily="2" charset="0"/>
              </a:rPr>
              <a:t>theo dõi thông tin liên lạc với </a:t>
            </a:r>
            <a:r>
              <a:rPr lang="en-US" dirty="0" err="1" smtClean="0">
                <a:latin typeface="Oswald Light" pitchFamily="2" charset="0"/>
              </a:rPr>
              <a:t>các</a:t>
            </a:r>
            <a:r>
              <a:rPr lang="en-US" dirty="0" smtClean="0">
                <a:latin typeface="Oswald Light" pitchFamily="2" charset="0"/>
              </a:rPr>
              <a:t> </a:t>
            </a:r>
            <a:r>
              <a:rPr lang="en-US" dirty="0" err="1" smtClean="0">
                <a:latin typeface="Oswald Light" pitchFamily="2" charset="0"/>
              </a:rPr>
              <a:t>nhà</a:t>
            </a:r>
            <a:r>
              <a:rPr lang="en-US" dirty="0" smtClean="0">
                <a:latin typeface="Oswald Light" pitchFamily="2" charset="0"/>
              </a:rPr>
              <a:t> </a:t>
            </a:r>
            <a:r>
              <a:rPr lang="en-US" dirty="0" err="1" smtClean="0">
                <a:latin typeface="Oswald Light" pitchFamily="2" charset="0"/>
              </a:rPr>
              <a:t>xuất</a:t>
            </a:r>
            <a:r>
              <a:rPr lang="en-US" dirty="0" smtClean="0">
                <a:latin typeface="Oswald Light" pitchFamily="2" charset="0"/>
              </a:rPr>
              <a:t> </a:t>
            </a:r>
            <a:r>
              <a:rPr lang="en-US" dirty="0" err="1" smtClean="0">
                <a:latin typeface="Oswald Light" pitchFamily="2" charset="0"/>
              </a:rPr>
              <a:t>bản</a:t>
            </a:r>
            <a:r>
              <a:rPr lang="en-US" dirty="0" smtClean="0">
                <a:latin typeface="Oswald Light" pitchFamily="2" charset="0"/>
              </a:rPr>
              <a:t>.</a:t>
            </a:r>
            <a:endParaRPr lang="vi-VN" dirty="0">
              <a:latin typeface="Oswald Light" pitchFamily="2" charset="0"/>
            </a:endParaRPr>
          </a:p>
          <a:p>
            <a:r>
              <a:rPr lang="vi-VN" dirty="0" smtClean="0">
                <a:latin typeface="Oswald Light" pitchFamily="2" charset="0"/>
              </a:rPr>
              <a:t>-</a:t>
            </a:r>
            <a:r>
              <a:rPr lang="en-US" dirty="0" smtClean="0">
                <a:latin typeface="Oswald Light" pitchFamily="2" charset="0"/>
              </a:rPr>
              <a:t> </a:t>
            </a:r>
            <a:r>
              <a:rPr lang="vi-VN" b="1" dirty="0" smtClean="0">
                <a:latin typeface="Oswald Light" pitchFamily="2" charset="0"/>
              </a:rPr>
              <a:t>Quản lý </a:t>
            </a:r>
            <a:r>
              <a:rPr lang="en-US" b="1" dirty="0" err="1" smtClean="0">
                <a:latin typeface="Oswald Light" pitchFamily="2" charset="0"/>
              </a:rPr>
              <a:t>tác</a:t>
            </a:r>
            <a:r>
              <a:rPr lang="en-US" b="1" dirty="0" smtClean="0">
                <a:latin typeface="Oswald Light" pitchFamily="2" charset="0"/>
              </a:rPr>
              <a:t> </a:t>
            </a:r>
            <a:r>
              <a:rPr lang="en-US" b="1" dirty="0" err="1" smtClean="0">
                <a:latin typeface="Oswald Light" pitchFamily="2" charset="0"/>
              </a:rPr>
              <a:t>giả</a:t>
            </a:r>
            <a:r>
              <a:rPr lang="vi-VN" b="1" dirty="0" smtClean="0">
                <a:latin typeface="Oswald Light" pitchFamily="2" charset="0"/>
              </a:rPr>
              <a:t>: </a:t>
            </a:r>
            <a:r>
              <a:rPr lang="vi-VN" dirty="0" smtClean="0">
                <a:latin typeface="Oswald Light" pitchFamily="2" charset="0"/>
              </a:rPr>
              <a:t>Tạo, chỉnh sửa,</a:t>
            </a:r>
            <a:r>
              <a:rPr lang="en-US" dirty="0" smtClean="0">
                <a:latin typeface="Oswald Light" pitchFamily="2" charset="0"/>
              </a:rPr>
              <a:t> </a:t>
            </a:r>
            <a:r>
              <a:rPr lang="en-US" dirty="0" err="1" smtClean="0">
                <a:latin typeface="Oswald Light" pitchFamily="2" charset="0"/>
              </a:rPr>
              <a:t>xóa</a:t>
            </a:r>
            <a:r>
              <a:rPr lang="en-US" dirty="0" smtClean="0">
                <a:latin typeface="Oswald Light" pitchFamily="2" charset="0"/>
              </a:rPr>
              <a:t>,</a:t>
            </a:r>
            <a:r>
              <a:rPr lang="vi-VN" dirty="0" smtClean="0">
                <a:latin typeface="Oswald Light" pitchFamily="2" charset="0"/>
              </a:rPr>
              <a:t> theo dõi thông tin </a:t>
            </a:r>
            <a:r>
              <a:rPr lang="en-US" dirty="0" err="1" smtClean="0">
                <a:latin typeface="Oswald Light" pitchFamily="2" charset="0"/>
              </a:rPr>
              <a:t>của</a:t>
            </a:r>
            <a:r>
              <a:rPr lang="en-US" dirty="0" smtClean="0">
                <a:latin typeface="Oswald Light" pitchFamily="2" charset="0"/>
              </a:rPr>
              <a:t> </a:t>
            </a:r>
            <a:r>
              <a:rPr lang="en-US" dirty="0" err="1" smtClean="0">
                <a:latin typeface="Oswald Light" pitchFamily="2" charset="0"/>
              </a:rPr>
              <a:t>tác</a:t>
            </a:r>
            <a:r>
              <a:rPr lang="en-US" dirty="0" smtClean="0">
                <a:latin typeface="Oswald Light" pitchFamily="2" charset="0"/>
              </a:rPr>
              <a:t> </a:t>
            </a:r>
            <a:r>
              <a:rPr lang="en-US" dirty="0" err="1" smtClean="0">
                <a:latin typeface="Oswald Light" pitchFamily="2" charset="0"/>
              </a:rPr>
              <a:t>giả</a:t>
            </a:r>
            <a:r>
              <a:rPr lang="en-US" dirty="0" smtClean="0">
                <a:latin typeface="Oswald Light" pitchFamily="2" charset="0"/>
              </a:rPr>
              <a:t>.</a:t>
            </a:r>
          </a:p>
          <a:p>
            <a:r>
              <a:rPr lang="vi-VN" dirty="0" smtClean="0">
                <a:latin typeface="Oswald Light" pitchFamily="2" charset="0"/>
              </a:rPr>
              <a:t>-</a:t>
            </a:r>
            <a:r>
              <a:rPr lang="en-US" dirty="0" smtClean="0">
                <a:latin typeface="Oswald Light" pitchFamily="2" charset="0"/>
              </a:rPr>
              <a:t> </a:t>
            </a:r>
            <a:r>
              <a:rPr lang="vi-VN" b="1" dirty="0" smtClean="0">
                <a:latin typeface="Oswald Light" pitchFamily="2" charset="0"/>
              </a:rPr>
              <a:t>Quản lý </a:t>
            </a:r>
            <a:r>
              <a:rPr lang="en-US" b="1" dirty="0" err="1" smtClean="0">
                <a:latin typeface="Oswald Light" pitchFamily="2" charset="0"/>
              </a:rPr>
              <a:t>thể</a:t>
            </a:r>
            <a:r>
              <a:rPr lang="en-US" b="1" dirty="0" smtClean="0">
                <a:latin typeface="Oswald Light" pitchFamily="2" charset="0"/>
              </a:rPr>
              <a:t> </a:t>
            </a:r>
            <a:r>
              <a:rPr lang="en-US" b="1" dirty="0" err="1" smtClean="0">
                <a:latin typeface="Oswald Light" pitchFamily="2" charset="0"/>
              </a:rPr>
              <a:t>loại</a:t>
            </a:r>
            <a:r>
              <a:rPr lang="vi-VN" b="1" dirty="0" smtClean="0">
                <a:latin typeface="Oswald Light" pitchFamily="2" charset="0"/>
              </a:rPr>
              <a:t>: </a:t>
            </a:r>
            <a:r>
              <a:rPr lang="vi-VN" dirty="0" smtClean="0">
                <a:latin typeface="Oswald Light" pitchFamily="2" charset="0"/>
              </a:rPr>
              <a:t>Tạo, chỉnh sửa,</a:t>
            </a:r>
            <a:r>
              <a:rPr lang="en-US" dirty="0" smtClean="0">
                <a:latin typeface="Oswald Light" pitchFamily="2" charset="0"/>
              </a:rPr>
              <a:t> </a:t>
            </a:r>
            <a:r>
              <a:rPr lang="en-US" dirty="0" err="1" smtClean="0">
                <a:latin typeface="Oswald Light" pitchFamily="2" charset="0"/>
              </a:rPr>
              <a:t>xóa</a:t>
            </a:r>
            <a:r>
              <a:rPr lang="en-US" dirty="0" smtClean="0">
                <a:latin typeface="Oswald Light" pitchFamily="2" charset="0"/>
              </a:rPr>
              <a:t>,</a:t>
            </a:r>
            <a:r>
              <a:rPr lang="vi-VN" dirty="0" smtClean="0">
                <a:latin typeface="Oswald Light" pitchFamily="2" charset="0"/>
              </a:rPr>
              <a:t> theo dõi thông tin </a:t>
            </a:r>
            <a:r>
              <a:rPr lang="en-US" dirty="0" err="1" smtClean="0">
                <a:latin typeface="Oswald Light" pitchFamily="2" charset="0"/>
              </a:rPr>
              <a:t>thể</a:t>
            </a:r>
            <a:r>
              <a:rPr lang="en-US" dirty="0" smtClean="0">
                <a:latin typeface="Oswald Light" pitchFamily="2" charset="0"/>
              </a:rPr>
              <a:t> </a:t>
            </a:r>
            <a:r>
              <a:rPr lang="en-US" dirty="0" err="1" smtClean="0">
                <a:latin typeface="Oswald Light" pitchFamily="2" charset="0"/>
              </a:rPr>
              <a:t>loại</a:t>
            </a:r>
            <a:r>
              <a:rPr lang="en-US" dirty="0" smtClean="0">
                <a:latin typeface="Oswald Light" pitchFamily="2" charset="0"/>
              </a:rPr>
              <a:t>.</a:t>
            </a:r>
          </a:p>
          <a:p>
            <a:r>
              <a:rPr lang="en-US" dirty="0" smtClean="0">
                <a:latin typeface="Oswald Light" pitchFamily="2" charset="0"/>
              </a:rPr>
              <a:t>- </a:t>
            </a:r>
            <a:r>
              <a:rPr lang="vi-VN" b="1" dirty="0" smtClean="0">
                <a:latin typeface="Oswald Light" pitchFamily="2" charset="0"/>
              </a:rPr>
              <a:t>Quản lý </a:t>
            </a:r>
            <a:r>
              <a:rPr lang="en-US" b="1" dirty="0" err="1" smtClean="0">
                <a:latin typeface="Oswald Light" pitchFamily="2" charset="0"/>
              </a:rPr>
              <a:t>khuyến</a:t>
            </a:r>
            <a:r>
              <a:rPr lang="en-US" b="1" dirty="0" smtClean="0">
                <a:latin typeface="Oswald Light" pitchFamily="2" charset="0"/>
              </a:rPr>
              <a:t> </a:t>
            </a:r>
            <a:r>
              <a:rPr lang="en-US" b="1" dirty="0" err="1" smtClean="0">
                <a:latin typeface="Oswald Light" pitchFamily="2" charset="0"/>
              </a:rPr>
              <a:t>mãi</a:t>
            </a:r>
            <a:r>
              <a:rPr lang="vi-VN" b="1" dirty="0" smtClean="0">
                <a:latin typeface="Oswald Light" pitchFamily="2" charset="0"/>
              </a:rPr>
              <a:t>: </a:t>
            </a:r>
            <a:r>
              <a:rPr lang="vi-VN" dirty="0" smtClean="0">
                <a:latin typeface="Oswald Light" pitchFamily="2" charset="0"/>
              </a:rPr>
              <a:t>Tạo, chỉnh sửa,</a:t>
            </a:r>
            <a:r>
              <a:rPr lang="en-US" dirty="0" smtClean="0">
                <a:latin typeface="Oswald Light" pitchFamily="2" charset="0"/>
              </a:rPr>
              <a:t> </a:t>
            </a:r>
            <a:r>
              <a:rPr lang="en-US" dirty="0" err="1" smtClean="0">
                <a:latin typeface="Oswald Light" pitchFamily="2" charset="0"/>
              </a:rPr>
              <a:t>xóa</a:t>
            </a:r>
            <a:r>
              <a:rPr lang="en-US" dirty="0">
                <a:latin typeface="Oswald Light" pitchFamily="2" charset="0"/>
              </a:rPr>
              <a:t> </a:t>
            </a:r>
            <a:r>
              <a:rPr lang="en-US" dirty="0" err="1" smtClean="0">
                <a:latin typeface="Oswald Light" pitchFamily="2" charset="0"/>
              </a:rPr>
              <a:t>thời</a:t>
            </a:r>
            <a:r>
              <a:rPr lang="en-US" dirty="0" smtClean="0">
                <a:latin typeface="Oswald Light" pitchFamily="2" charset="0"/>
              </a:rPr>
              <a:t> </a:t>
            </a:r>
            <a:r>
              <a:rPr lang="en-US" dirty="0" err="1" smtClean="0">
                <a:latin typeface="Oswald Light" pitchFamily="2" charset="0"/>
              </a:rPr>
              <a:t>gian</a:t>
            </a:r>
            <a:r>
              <a:rPr lang="en-US" dirty="0" smtClean="0">
                <a:latin typeface="Oswald Light" pitchFamily="2" charset="0"/>
              </a:rPr>
              <a:t> </a:t>
            </a:r>
            <a:r>
              <a:rPr lang="en-US" dirty="0" err="1" smtClean="0">
                <a:latin typeface="Oswald Light" pitchFamily="2" charset="0"/>
              </a:rPr>
              <a:t>và</a:t>
            </a:r>
            <a:r>
              <a:rPr lang="en-US" dirty="0" smtClean="0">
                <a:latin typeface="Oswald Light" pitchFamily="2" charset="0"/>
              </a:rPr>
              <a:t> </a:t>
            </a:r>
            <a:r>
              <a:rPr lang="en-US" dirty="0" err="1" smtClean="0">
                <a:latin typeface="Oswald Light" pitchFamily="2" charset="0"/>
              </a:rPr>
              <a:t>các</a:t>
            </a:r>
            <a:r>
              <a:rPr lang="en-US" dirty="0" smtClean="0">
                <a:latin typeface="Oswald Light" pitchFamily="2" charset="0"/>
              </a:rPr>
              <a:t> </a:t>
            </a:r>
            <a:r>
              <a:rPr lang="en-US" dirty="0" err="1" smtClean="0">
                <a:latin typeface="Oswald Light" pitchFamily="2" charset="0"/>
              </a:rPr>
              <a:t>khuyến</a:t>
            </a:r>
            <a:r>
              <a:rPr lang="en-US" dirty="0" smtClean="0">
                <a:latin typeface="Oswald Light" pitchFamily="2" charset="0"/>
              </a:rPr>
              <a:t> </a:t>
            </a:r>
            <a:r>
              <a:rPr lang="en-US" dirty="0" err="1" smtClean="0">
                <a:latin typeface="Oswald Light" pitchFamily="2" charset="0"/>
              </a:rPr>
              <a:t>mãi</a:t>
            </a:r>
            <a:r>
              <a:rPr lang="en-US" dirty="0" smtClean="0">
                <a:latin typeface="Oswald Light" pitchFamily="2" charset="0"/>
              </a:rPr>
              <a:t> </a:t>
            </a:r>
            <a:r>
              <a:rPr lang="en-US" dirty="0" err="1" smtClean="0">
                <a:latin typeface="Oswald Light" pitchFamily="2" charset="0"/>
              </a:rPr>
              <a:t>theo</a:t>
            </a:r>
            <a:r>
              <a:rPr lang="en-US" dirty="0" smtClean="0">
                <a:latin typeface="Oswald Light" pitchFamily="2" charset="0"/>
              </a:rPr>
              <a:t> </a:t>
            </a:r>
            <a:r>
              <a:rPr lang="en-US" dirty="0" err="1" smtClean="0">
                <a:latin typeface="Oswald Light" pitchFamily="2" charset="0"/>
              </a:rPr>
              <a:t>hoạt</a:t>
            </a:r>
            <a:r>
              <a:rPr lang="en-US" dirty="0" smtClean="0">
                <a:latin typeface="Oswald Light" pitchFamily="2" charset="0"/>
              </a:rPr>
              <a:t> </a:t>
            </a:r>
            <a:r>
              <a:rPr lang="en-US" dirty="0" err="1" smtClean="0">
                <a:latin typeface="Oswald Light" pitchFamily="2" charset="0"/>
              </a:rPr>
              <a:t>động</a:t>
            </a:r>
            <a:r>
              <a:rPr lang="en-US" dirty="0" smtClean="0">
                <a:latin typeface="Oswald Light" pitchFamily="2" charset="0"/>
              </a:rPr>
              <a:t> </a:t>
            </a:r>
            <a:r>
              <a:rPr lang="en-US" dirty="0" err="1" smtClean="0">
                <a:latin typeface="Oswald Light" pitchFamily="2" charset="0"/>
              </a:rPr>
              <a:t>ưu</a:t>
            </a:r>
            <a:r>
              <a:rPr lang="en-US" dirty="0" smtClean="0">
                <a:latin typeface="Oswald Light" pitchFamily="2" charset="0"/>
              </a:rPr>
              <a:t> </a:t>
            </a:r>
            <a:r>
              <a:rPr lang="en-US" dirty="0" err="1" smtClean="0">
                <a:latin typeface="Oswald Light" pitchFamily="2" charset="0"/>
              </a:rPr>
              <a:t>đãi</a:t>
            </a:r>
            <a:r>
              <a:rPr lang="en-US" dirty="0" smtClean="0">
                <a:latin typeface="Oswald Light" pitchFamily="2" charset="0"/>
              </a:rPr>
              <a:t> </a:t>
            </a:r>
            <a:r>
              <a:rPr lang="en-US" dirty="0" err="1" smtClean="0">
                <a:latin typeface="Oswald Light" pitchFamily="2" charset="0"/>
              </a:rPr>
              <a:t>của</a:t>
            </a:r>
            <a:r>
              <a:rPr lang="en-US" dirty="0" smtClean="0">
                <a:latin typeface="Oswald Light" pitchFamily="2" charset="0"/>
              </a:rPr>
              <a:t> </a:t>
            </a:r>
            <a:r>
              <a:rPr lang="en-US" dirty="0" err="1" smtClean="0">
                <a:latin typeface="Oswald Light" pitchFamily="2" charset="0"/>
              </a:rPr>
              <a:t>cửa</a:t>
            </a:r>
            <a:r>
              <a:rPr lang="en-US" dirty="0" smtClean="0">
                <a:latin typeface="Oswald Light" pitchFamily="2" charset="0"/>
              </a:rPr>
              <a:t> </a:t>
            </a:r>
            <a:r>
              <a:rPr lang="en-US" dirty="0" err="1" smtClean="0">
                <a:latin typeface="Oswald Light" pitchFamily="2" charset="0"/>
              </a:rPr>
              <a:t>hàng</a:t>
            </a:r>
            <a:r>
              <a:rPr lang="en-US" dirty="0" smtClean="0">
                <a:latin typeface="Oswald Light" pitchFamily="2" charset="0"/>
              </a:rPr>
              <a:t>.</a:t>
            </a:r>
            <a:endParaRPr lang="vi-VN" dirty="0" smtClean="0">
              <a:latin typeface="Oswald Light" pitchFamily="2" charset="0"/>
            </a:endParaRPr>
          </a:p>
          <a:p>
            <a:endParaRPr lang="vi-VN" dirty="0" smtClean="0">
              <a:latin typeface="Oswald Light" pitchFamily="2" charset="0"/>
            </a:endParaRPr>
          </a:p>
          <a:p>
            <a:endParaRPr lang="vi-VN" dirty="0">
              <a:latin typeface="Oswald Light" pitchFamily="2" charset="0"/>
            </a:endParaRPr>
          </a:p>
        </p:txBody>
      </p:sp>
      <p:sp>
        <p:nvSpPr>
          <p:cNvPr id="92" name="Google Shape;426;p29"/>
          <p:cNvSpPr/>
          <p:nvPr/>
        </p:nvSpPr>
        <p:spPr>
          <a:xfrm>
            <a:off x="1561602" y="579563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748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44"/>
        <p:cNvGrpSpPr/>
        <p:nvPr/>
      </p:nvGrpSpPr>
      <p:grpSpPr>
        <a:xfrm>
          <a:off x="0" y="0"/>
          <a:ext cx="0" cy="0"/>
          <a:chOff x="0" y="0"/>
          <a:chExt cx="0" cy="0"/>
        </a:xfrm>
      </p:grpSpPr>
      <p:sp>
        <p:nvSpPr>
          <p:cNvPr id="19" name="Google Shape;546;p32"/>
          <p:cNvSpPr txBox="1">
            <a:spLocks noGrp="1"/>
          </p:cNvSpPr>
          <p:nvPr>
            <p:ph type="title"/>
          </p:nvPr>
        </p:nvSpPr>
        <p:spPr>
          <a:xfrm>
            <a:off x="633204" y="3232924"/>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5000" b="1" dirty="0" smtClean="0">
                <a:solidFill>
                  <a:srgbClr val="4F777F"/>
                </a:solidFill>
                <a:uFill>
                  <a:noFill/>
                </a:uFill>
                <a:ea typeface="Karla"/>
                <a:cs typeface="Rubik Black" panose="020B0604020202020204" charset="-79"/>
                <a:sym typeface="Karla"/>
              </a:rPr>
              <a:t>SƠ ĐỒ BFD</a:t>
            </a:r>
            <a:endParaRPr lang="en-US" sz="5000" b="1" dirty="0">
              <a:solidFill>
                <a:srgbClr val="4F777F"/>
              </a:solidFill>
              <a:ea typeface="Karla"/>
              <a:cs typeface="Rubik Black" panose="020B0604020202020204" charset="-79"/>
              <a:sym typeface="Karla"/>
            </a:endParaRPr>
          </a:p>
        </p:txBody>
      </p:sp>
      <p:grpSp>
        <p:nvGrpSpPr>
          <p:cNvPr id="156" name="Google Shape;2493;p112"/>
          <p:cNvGrpSpPr/>
          <p:nvPr/>
        </p:nvGrpSpPr>
        <p:grpSpPr>
          <a:xfrm>
            <a:off x="6944188" y="1279990"/>
            <a:ext cx="4644465" cy="4846634"/>
            <a:chOff x="470325" y="920476"/>
            <a:chExt cx="3609680" cy="3823807"/>
          </a:xfrm>
        </p:grpSpPr>
        <p:sp>
          <p:nvSpPr>
            <p:cNvPr id="169" name="Google Shape;2494;p112"/>
            <p:cNvSpPr/>
            <p:nvPr/>
          </p:nvSpPr>
          <p:spPr>
            <a:xfrm>
              <a:off x="3776297" y="1781126"/>
              <a:ext cx="68130" cy="82805"/>
            </a:xfrm>
            <a:custGeom>
              <a:avLst/>
              <a:gdLst/>
              <a:ahLst/>
              <a:cxnLst/>
              <a:rect l="l" t="t" r="r" b="b"/>
              <a:pathLst>
                <a:path w="3610" h="4387" extrusionOk="0">
                  <a:moveTo>
                    <a:pt x="1479" y="0"/>
                  </a:moveTo>
                  <a:cubicBezTo>
                    <a:pt x="1229" y="0"/>
                    <a:pt x="953" y="50"/>
                    <a:pt x="753" y="176"/>
                  </a:cubicBezTo>
                  <a:cubicBezTo>
                    <a:pt x="452" y="376"/>
                    <a:pt x="176" y="677"/>
                    <a:pt x="76" y="1053"/>
                  </a:cubicBezTo>
                  <a:cubicBezTo>
                    <a:pt x="1" y="1454"/>
                    <a:pt x="76" y="1780"/>
                    <a:pt x="226" y="2155"/>
                  </a:cubicBezTo>
                  <a:cubicBezTo>
                    <a:pt x="452" y="2657"/>
                    <a:pt x="652" y="3158"/>
                    <a:pt x="878" y="3659"/>
                  </a:cubicBezTo>
                  <a:cubicBezTo>
                    <a:pt x="1003" y="3985"/>
                    <a:pt x="1429" y="4261"/>
                    <a:pt x="1730" y="4336"/>
                  </a:cubicBezTo>
                  <a:cubicBezTo>
                    <a:pt x="1855" y="4361"/>
                    <a:pt x="1981" y="4386"/>
                    <a:pt x="2106" y="4386"/>
                  </a:cubicBezTo>
                  <a:cubicBezTo>
                    <a:pt x="2382" y="4386"/>
                    <a:pt x="2657" y="4311"/>
                    <a:pt x="2858" y="4186"/>
                  </a:cubicBezTo>
                  <a:cubicBezTo>
                    <a:pt x="3159" y="3985"/>
                    <a:pt x="3434" y="3684"/>
                    <a:pt x="3510" y="3333"/>
                  </a:cubicBezTo>
                  <a:cubicBezTo>
                    <a:pt x="3610" y="2932"/>
                    <a:pt x="3535" y="2582"/>
                    <a:pt x="3359" y="2206"/>
                  </a:cubicBezTo>
                  <a:cubicBezTo>
                    <a:pt x="3159" y="1704"/>
                    <a:pt x="2933" y="1203"/>
                    <a:pt x="2733" y="702"/>
                  </a:cubicBezTo>
                  <a:cubicBezTo>
                    <a:pt x="2607" y="401"/>
                    <a:pt x="2181" y="125"/>
                    <a:pt x="1855" y="25"/>
                  </a:cubicBezTo>
                  <a:cubicBezTo>
                    <a:pt x="1755" y="0"/>
                    <a:pt x="1630" y="0"/>
                    <a:pt x="1479" y="0"/>
                  </a:cubicBezTo>
                  <a:close/>
                </a:path>
              </a:pathLst>
            </a:custGeom>
            <a:solidFill>
              <a:srgbClr val="CCE2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95;p112"/>
            <p:cNvSpPr/>
            <p:nvPr/>
          </p:nvSpPr>
          <p:spPr>
            <a:xfrm>
              <a:off x="739010" y="1767877"/>
              <a:ext cx="74754" cy="81389"/>
            </a:xfrm>
            <a:custGeom>
              <a:avLst/>
              <a:gdLst/>
              <a:ahLst/>
              <a:cxnLst/>
              <a:rect l="l" t="t" r="r" b="b"/>
              <a:pathLst>
                <a:path w="3961" h="4312" extrusionOk="0">
                  <a:moveTo>
                    <a:pt x="1580" y="0"/>
                  </a:moveTo>
                  <a:cubicBezTo>
                    <a:pt x="1329" y="0"/>
                    <a:pt x="1103" y="50"/>
                    <a:pt x="878" y="201"/>
                  </a:cubicBezTo>
                  <a:cubicBezTo>
                    <a:pt x="201" y="627"/>
                    <a:pt x="1" y="1429"/>
                    <a:pt x="376" y="2156"/>
                  </a:cubicBezTo>
                  <a:cubicBezTo>
                    <a:pt x="627" y="2632"/>
                    <a:pt x="853" y="3133"/>
                    <a:pt x="1103" y="3609"/>
                  </a:cubicBezTo>
                  <a:cubicBezTo>
                    <a:pt x="1329" y="4060"/>
                    <a:pt x="1855" y="4311"/>
                    <a:pt x="2382" y="4311"/>
                  </a:cubicBezTo>
                  <a:cubicBezTo>
                    <a:pt x="2632" y="4311"/>
                    <a:pt x="2858" y="4261"/>
                    <a:pt x="3083" y="4136"/>
                  </a:cubicBezTo>
                  <a:cubicBezTo>
                    <a:pt x="3760" y="3685"/>
                    <a:pt x="3960" y="2883"/>
                    <a:pt x="3585" y="2156"/>
                  </a:cubicBezTo>
                  <a:cubicBezTo>
                    <a:pt x="3334" y="1680"/>
                    <a:pt x="3108" y="1178"/>
                    <a:pt x="2858" y="702"/>
                  </a:cubicBezTo>
                  <a:cubicBezTo>
                    <a:pt x="2632" y="251"/>
                    <a:pt x="2106" y="0"/>
                    <a:pt x="1580" y="0"/>
                  </a:cubicBezTo>
                  <a:close/>
                </a:path>
              </a:pathLst>
            </a:custGeom>
            <a:solidFill>
              <a:srgbClr val="D6E9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96;p112"/>
            <p:cNvSpPr/>
            <p:nvPr/>
          </p:nvSpPr>
          <p:spPr>
            <a:xfrm>
              <a:off x="806652" y="1757459"/>
              <a:ext cx="5228" cy="26047"/>
            </a:xfrm>
            <a:custGeom>
              <a:avLst/>
              <a:gdLst/>
              <a:ahLst/>
              <a:cxnLst/>
              <a:rect l="l" t="t" r="r" b="b"/>
              <a:pathLst>
                <a:path w="277" h="1380" extrusionOk="0">
                  <a:moveTo>
                    <a:pt x="276" y="1"/>
                  </a:moveTo>
                  <a:cubicBezTo>
                    <a:pt x="76" y="327"/>
                    <a:pt x="1" y="703"/>
                    <a:pt x="151" y="1079"/>
                  </a:cubicBezTo>
                  <a:cubicBezTo>
                    <a:pt x="201" y="1179"/>
                    <a:pt x="226" y="1279"/>
                    <a:pt x="276" y="1379"/>
                  </a:cubicBezTo>
                  <a:lnTo>
                    <a:pt x="276" y="1"/>
                  </a:lnTo>
                  <a:close/>
                </a:path>
              </a:pathLst>
            </a:custGeom>
            <a:solidFill>
              <a:srgbClr val="D6E9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97;p112"/>
            <p:cNvSpPr/>
            <p:nvPr/>
          </p:nvSpPr>
          <p:spPr>
            <a:xfrm>
              <a:off x="3362399" y="3600642"/>
              <a:ext cx="159907" cy="268931"/>
            </a:xfrm>
            <a:custGeom>
              <a:avLst/>
              <a:gdLst/>
              <a:ahLst/>
              <a:cxnLst/>
              <a:rect l="l" t="t" r="r" b="b"/>
              <a:pathLst>
                <a:path w="8473" h="14248" extrusionOk="0">
                  <a:moveTo>
                    <a:pt x="4331" y="0"/>
                  </a:moveTo>
                  <a:cubicBezTo>
                    <a:pt x="4267" y="0"/>
                    <a:pt x="4202" y="4"/>
                    <a:pt x="4136" y="12"/>
                  </a:cubicBezTo>
                  <a:cubicBezTo>
                    <a:pt x="1" y="488"/>
                    <a:pt x="8472" y="14247"/>
                    <a:pt x="8472" y="14247"/>
                  </a:cubicBezTo>
                  <a:cubicBezTo>
                    <a:pt x="8472" y="14247"/>
                    <a:pt x="8278" y="0"/>
                    <a:pt x="4331"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98;p112"/>
            <p:cNvSpPr/>
            <p:nvPr/>
          </p:nvSpPr>
          <p:spPr>
            <a:xfrm>
              <a:off x="3261652" y="3734909"/>
              <a:ext cx="165568" cy="267100"/>
            </a:xfrm>
            <a:custGeom>
              <a:avLst/>
              <a:gdLst/>
              <a:ahLst/>
              <a:cxnLst/>
              <a:rect l="l" t="t" r="r" b="b"/>
              <a:pathLst>
                <a:path w="8773" h="14151" extrusionOk="0">
                  <a:moveTo>
                    <a:pt x="4334" y="0"/>
                  </a:moveTo>
                  <a:cubicBezTo>
                    <a:pt x="4261" y="0"/>
                    <a:pt x="4186" y="5"/>
                    <a:pt x="4111" y="15"/>
                  </a:cubicBezTo>
                  <a:cubicBezTo>
                    <a:pt x="0" y="567"/>
                    <a:pt x="8772" y="14151"/>
                    <a:pt x="8772" y="14151"/>
                  </a:cubicBezTo>
                  <a:cubicBezTo>
                    <a:pt x="8772" y="14151"/>
                    <a:pt x="8241" y="0"/>
                    <a:pt x="4334"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9;p112"/>
            <p:cNvSpPr/>
            <p:nvPr/>
          </p:nvSpPr>
          <p:spPr>
            <a:xfrm>
              <a:off x="3201578" y="3854852"/>
              <a:ext cx="156849" cy="274405"/>
            </a:xfrm>
            <a:custGeom>
              <a:avLst/>
              <a:gdLst/>
              <a:ahLst/>
              <a:cxnLst/>
              <a:rect l="l" t="t" r="r" b="b"/>
              <a:pathLst>
                <a:path w="8311" h="14538" extrusionOk="0">
                  <a:moveTo>
                    <a:pt x="4214" y="1"/>
                  </a:moveTo>
                  <a:cubicBezTo>
                    <a:pt x="4196" y="1"/>
                    <a:pt x="4179" y="1"/>
                    <a:pt x="4161" y="1"/>
                  </a:cubicBezTo>
                  <a:cubicBezTo>
                    <a:pt x="0" y="127"/>
                    <a:pt x="7018" y="14538"/>
                    <a:pt x="7018" y="14538"/>
                  </a:cubicBezTo>
                  <a:cubicBezTo>
                    <a:pt x="7018" y="14538"/>
                    <a:pt x="8310" y="1"/>
                    <a:pt x="4214"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0;p112"/>
            <p:cNvSpPr/>
            <p:nvPr/>
          </p:nvSpPr>
          <p:spPr>
            <a:xfrm>
              <a:off x="962284" y="3567783"/>
              <a:ext cx="175024" cy="264892"/>
            </a:xfrm>
            <a:custGeom>
              <a:avLst/>
              <a:gdLst/>
              <a:ahLst/>
              <a:cxnLst/>
              <a:rect l="l" t="t" r="r" b="b"/>
              <a:pathLst>
                <a:path w="9274" h="14034" extrusionOk="0">
                  <a:moveTo>
                    <a:pt x="4892" y="1"/>
                  </a:moveTo>
                  <a:cubicBezTo>
                    <a:pt x="1030" y="1"/>
                    <a:pt x="0" y="14033"/>
                    <a:pt x="0" y="14033"/>
                  </a:cubicBezTo>
                  <a:cubicBezTo>
                    <a:pt x="0" y="14033"/>
                    <a:pt x="9273" y="700"/>
                    <a:pt x="5163" y="23"/>
                  </a:cubicBezTo>
                  <a:cubicBezTo>
                    <a:pt x="5071" y="8"/>
                    <a:pt x="4981" y="1"/>
                    <a:pt x="4892"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1;p112"/>
            <p:cNvSpPr/>
            <p:nvPr/>
          </p:nvSpPr>
          <p:spPr>
            <a:xfrm>
              <a:off x="1049310" y="3706750"/>
              <a:ext cx="180704" cy="263099"/>
            </a:xfrm>
            <a:custGeom>
              <a:avLst/>
              <a:gdLst/>
              <a:ahLst/>
              <a:cxnLst/>
              <a:rect l="l" t="t" r="r" b="b"/>
              <a:pathLst>
                <a:path w="9575" h="13939" extrusionOk="0">
                  <a:moveTo>
                    <a:pt x="5188" y="1"/>
                  </a:moveTo>
                  <a:cubicBezTo>
                    <a:pt x="1335" y="1"/>
                    <a:pt x="1" y="13939"/>
                    <a:pt x="1" y="13939"/>
                  </a:cubicBezTo>
                  <a:cubicBezTo>
                    <a:pt x="1" y="13939"/>
                    <a:pt x="9575" y="781"/>
                    <a:pt x="5489" y="29"/>
                  </a:cubicBezTo>
                  <a:cubicBezTo>
                    <a:pt x="5387" y="10"/>
                    <a:pt x="5287" y="1"/>
                    <a:pt x="5188"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2;p112"/>
            <p:cNvSpPr/>
            <p:nvPr/>
          </p:nvSpPr>
          <p:spPr>
            <a:xfrm>
              <a:off x="1127069" y="3829693"/>
              <a:ext cx="155925" cy="271668"/>
            </a:xfrm>
            <a:custGeom>
              <a:avLst/>
              <a:gdLst/>
              <a:ahLst/>
              <a:cxnLst/>
              <a:rect l="l" t="t" r="r" b="b"/>
              <a:pathLst>
                <a:path w="8262" h="14393" extrusionOk="0">
                  <a:moveTo>
                    <a:pt x="3992" y="1"/>
                  </a:moveTo>
                  <a:cubicBezTo>
                    <a:pt x="0" y="1"/>
                    <a:pt x="417" y="14392"/>
                    <a:pt x="417" y="14392"/>
                  </a:cubicBezTo>
                  <a:cubicBezTo>
                    <a:pt x="417" y="14392"/>
                    <a:pt x="8262" y="332"/>
                    <a:pt x="4126" y="6"/>
                  </a:cubicBezTo>
                  <a:cubicBezTo>
                    <a:pt x="4081" y="2"/>
                    <a:pt x="4036" y="1"/>
                    <a:pt x="3992"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3;p112"/>
            <p:cNvSpPr/>
            <p:nvPr/>
          </p:nvSpPr>
          <p:spPr>
            <a:xfrm>
              <a:off x="945241" y="4164927"/>
              <a:ext cx="102157" cy="187127"/>
            </a:xfrm>
            <a:custGeom>
              <a:avLst/>
              <a:gdLst/>
              <a:ahLst/>
              <a:cxnLst/>
              <a:rect l="l" t="t" r="r" b="b"/>
              <a:pathLst>
                <a:path w="5413" h="9914" extrusionOk="0">
                  <a:moveTo>
                    <a:pt x="2919" y="1"/>
                  </a:moveTo>
                  <a:cubicBezTo>
                    <a:pt x="2867" y="1"/>
                    <a:pt x="2814" y="5"/>
                    <a:pt x="2758" y="14"/>
                  </a:cubicBezTo>
                  <a:cubicBezTo>
                    <a:pt x="1" y="415"/>
                    <a:pt x="2958" y="9913"/>
                    <a:pt x="2958" y="9913"/>
                  </a:cubicBezTo>
                  <a:cubicBezTo>
                    <a:pt x="2958" y="9913"/>
                    <a:pt x="5412" y="1"/>
                    <a:pt x="29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4;p112"/>
            <p:cNvSpPr/>
            <p:nvPr/>
          </p:nvSpPr>
          <p:spPr>
            <a:xfrm>
              <a:off x="1011469" y="4229815"/>
              <a:ext cx="99741" cy="186089"/>
            </a:xfrm>
            <a:custGeom>
              <a:avLst/>
              <a:gdLst/>
              <a:ahLst/>
              <a:cxnLst/>
              <a:rect l="l" t="t" r="r" b="b"/>
              <a:pathLst>
                <a:path w="5285" h="9859" extrusionOk="0">
                  <a:moveTo>
                    <a:pt x="2930" y="1"/>
                  </a:moveTo>
                  <a:cubicBezTo>
                    <a:pt x="2851" y="1"/>
                    <a:pt x="2769" y="12"/>
                    <a:pt x="2682" y="34"/>
                  </a:cubicBezTo>
                  <a:cubicBezTo>
                    <a:pt x="1" y="736"/>
                    <a:pt x="4111" y="9859"/>
                    <a:pt x="4111" y="9859"/>
                  </a:cubicBezTo>
                  <a:cubicBezTo>
                    <a:pt x="4111" y="9859"/>
                    <a:pt x="5285" y="1"/>
                    <a:pt x="29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5;p112"/>
            <p:cNvSpPr/>
            <p:nvPr/>
          </p:nvSpPr>
          <p:spPr>
            <a:xfrm>
              <a:off x="3420643" y="4164927"/>
              <a:ext cx="102138" cy="187127"/>
            </a:xfrm>
            <a:custGeom>
              <a:avLst/>
              <a:gdLst/>
              <a:ahLst/>
              <a:cxnLst/>
              <a:rect l="l" t="t" r="r" b="b"/>
              <a:pathLst>
                <a:path w="5412" h="9914" extrusionOk="0">
                  <a:moveTo>
                    <a:pt x="2493" y="1"/>
                  </a:moveTo>
                  <a:cubicBezTo>
                    <a:pt x="1" y="1"/>
                    <a:pt x="2479" y="9913"/>
                    <a:pt x="2479" y="9913"/>
                  </a:cubicBezTo>
                  <a:cubicBezTo>
                    <a:pt x="2479" y="9913"/>
                    <a:pt x="5411" y="415"/>
                    <a:pt x="2654" y="14"/>
                  </a:cubicBezTo>
                  <a:cubicBezTo>
                    <a:pt x="2598" y="5"/>
                    <a:pt x="2545" y="1"/>
                    <a:pt x="2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06;p112"/>
            <p:cNvSpPr/>
            <p:nvPr/>
          </p:nvSpPr>
          <p:spPr>
            <a:xfrm>
              <a:off x="3357247" y="4229815"/>
              <a:ext cx="99779" cy="186089"/>
            </a:xfrm>
            <a:custGeom>
              <a:avLst/>
              <a:gdLst/>
              <a:ahLst/>
              <a:cxnLst/>
              <a:rect l="l" t="t" r="r" b="b"/>
              <a:pathLst>
                <a:path w="5287" h="9859" extrusionOk="0">
                  <a:moveTo>
                    <a:pt x="2357" y="1"/>
                  </a:moveTo>
                  <a:cubicBezTo>
                    <a:pt x="1" y="1"/>
                    <a:pt x="1151" y="9859"/>
                    <a:pt x="1151" y="9859"/>
                  </a:cubicBezTo>
                  <a:cubicBezTo>
                    <a:pt x="1151" y="9859"/>
                    <a:pt x="5286" y="736"/>
                    <a:pt x="2605" y="34"/>
                  </a:cubicBezTo>
                  <a:cubicBezTo>
                    <a:pt x="2518" y="12"/>
                    <a:pt x="2436" y="1"/>
                    <a:pt x="2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07;p112"/>
            <p:cNvSpPr/>
            <p:nvPr/>
          </p:nvSpPr>
          <p:spPr>
            <a:xfrm>
              <a:off x="964171" y="1849713"/>
              <a:ext cx="2621371" cy="341562"/>
            </a:xfrm>
            <a:custGeom>
              <a:avLst/>
              <a:gdLst/>
              <a:ahLst/>
              <a:cxnLst/>
              <a:rect l="l" t="t" r="r" b="b"/>
              <a:pathLst>
                <a:path w="138899" h="18096" extrusionOk="0">
                  <a:moveTo>
                    <a:pt x="0" y="0"/>
                  </a:moveTo>
                  <a:lnTo>
                    <a:pt x="0" y="18096"/>
                  </a:lnTo>
                  <a:lnTo>
                    <a:pt x="138898" y="18096"/>
                  </a:lnTo>
                  <a:lnTo>
                    <a:pt x="138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08;p112"/>
            <p:cNvSpPr/>
            <p:nvPr/>
          </p:nvSpPr>
          <p:spPr>
            <a:xfrm>
              <a:off x="976550" y="920476"/>
              <a:ext cx="2575964" cy="1964901"/>
            </a:xfrm>
            <a:custGeom>
              <a:avLst/>
              <a:gdLst/>
              <a:ahLst/>
              <a:cxnLst/>
              <a:rect l="l" t="t" r="r" b="b"/>
              <a:pathLst>
                <a:path w="136493" h="76019" extrusionOk="0">
                  <a:moveTo>
                    <a:pt x="94334" y="1"/>
                  </a:moveTo>
                  <a:cubicBezTo>
                    <a:pt x="84289" y="1"/>
                    <a:pt x="73910" y="742"/>
                    <a:pt x="64162" y="780"/>
                  </a:cubicBezTo>
                  <a:cubicBezTo>
                    <a:pt x="51104" y="805"/>
                    <a:pt x="38171" y="1081"/>
                    <a:pt x="25214" y="1231"/>
                  </a:cubicBezTo>
                  <a:cubicBezTo>
                    <a:pt x="25114" y="3888"/>
                    <a:pt x="25013" y="6544"/>
                    <a:pt x="24913" y="9176"/>
                  </a:cubicBezTo>
                  <a:cubicBezTo>
                    <a:pt x="24036" y="6595"/>
                    <a:pt x="23284" y="3963"/>
                    <a:pt x="22658" y="1281"/>
                  </a:cubicBezTo>
                  <a:lnTo>
                    <a:pt x="22031" y="1281"/>
                  </a:lnTo>
                  <a:cubicBezTo>
                    <a:pt x="22056" y="4615"/>
                    <a:pt x="21906" y="7973"/>
                    <a:pt x="21555" y="11281"/>
                  </a:cubicBezTo>
                  <a:cubicBezTo>
                    <a:pt x="20627" y="7998"/>
                    <a:pt x="19825" y="4665"/>
                    <a:pt x="19149" y="1306"/>
                  </a:cubicBezTo>
                  <a:lnTo>
                    <a:pt x="18547" y="1306"/>
                  </a:lnTo>
                  <a:cubicBezTo>
                    <a:pt x="18497" y="5041"/>
                    <a:pt x="18397" y="8800"/>
                    <a:pt x="18196" y="12534"/>
                  </a:cubicBezTo>
                  <a:cubicBezTo>
                    <a:pt x="17745" y="8775"/>
                    <a:pt x="17169" y="5041"/>
                    <a:pt x="16442" y="1331"/>
                  </a:cubicBezTo>
                  <a:cubicBezTo>
                    <a:pt x="13710" y="1356"/>
                    <a:pt x="10972" y="1369"/>
                    <a:pt x="8231" y="1369"/>
                  </a:cubicBezTo>
                  <a:cubicBezTo>
                    <a:pt x="5490" y="1369"/>
                    <a:pt x="2745" y="1356"/>
                    <a:pt x="1" y="1331"/>
                  </a:cubicBezTo>
                  <a:lnTo>
                    <a:pt x="1" y="1331"/>
                  </a:lnTo>
                  <a:cubicBezTo>
                    <a:pt x="3835" y="25091"/>
                    <a:pt x="6492" y="49076"/>
                    <a:pt x="7896" y="73161"/>
                  </a:cubicBezTo>
                  <a:lnTo>
                    <a:pt x="128949" y="76019"/>
                  </a:lnTo>
                  <a:cubicBezTo>
                    <a:pt x="129951" y="51908"/>
                    <a:pt x="132082" y="25968"/>
                    <a:pt x="136493" y="2359"/>
                  </a:cubicBezTo>
                  <a:cubicBezTo>
                    <a:pt x="133285" y="2133"/>
                    <a:pt x="130052" y="1933"/>
                    <a:pt x="126819" y="1732"/>
                  </a:cubicBezTo>
                  <a:cubicBezTo>
                    <a:pt x="126067" y="4239"/>
                    <a:pt x="125315" y="6745"/>
                    <a:pt x="124563" y="9276"/>
                  </a:cubicBezTo>
                  <a:cubicBezTo>
                    <a:pt x="123961" y="6770"/>
                    <a:pt x="123911" y="4163"/>
                    <a:pt x="124037" y="1557"/>
                  </a:cubicBezTo>
                  <a:cubicBezTo>
                    <a:pt x="123786" y="1532"/>
                    <a:pt x="123535" y="1532"/>
                    <a:pt x="123285" y="1507"/>
                  </a:cubicBezTo>
                  <a:cubicBezTo>
                    <a:pt x="122508" y="4138"/>
                    <a:pt x="121756" y="6770"/>
                    <a:pt x="121004" y="9402"/>
                  </a:cubicBezTo>
                  <a:cubicBezTo>
                    <a:pt x="121230" y="6745"/>
                    <a:pt x="121280" y="4063"/>
                    <a:pt x="121204" y="1382"/>
                  </a:cubicBezTo>
                  <a:cubicBezTo>
                    <a:pt x="115440" y="1006"/>
                    <a:pt x="109651" y="655"/>
                    <a:pt x="103886" y="279"/>
                  </a:cubicBezTo>
                  <a:cubicBezTo>
                    <a:pt x="100758" y="78"/>
                    <a:pt x="97563" y="1"/>
                    <a:pt x="94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09;p112"/>
            <p:cNvSpPr/>
            <p:nvPr/>
          </p:nvSpPr>
          <p:spPr>
            <a:xfrm>
              <a:off x="3368080" y="1309039"/>
              <a:ext cx="182591" cy="11835"/>
            </a:xfrm>
            <a:custGeom>
              <a:avLst/>
              <a:gdLst/>
              <a:ahLst/>
              <a:cxnLst/>
              <a:rect l="l" t="t" r="r" b="b"/>
              <a:pathLst>
                <a:path w="9675" h="627" extrusionOk="0">
                  <a:moveTo>
                    <a:pt x="1" y="0"/>
                  </a:moveTo>
                  <a:lnTo>
                    <a:pt x="9675" y="627"/>
                  </a:lnTo>
                  <a:cubicBezTo>
                    <a:pt x="6467" y="401"/>
                    <a:pt x="3234" y="201"/>
                    <a:pt x="1" y="0"/>
                  </a:cubicBezTo>
                  <a:close/>
                </a:path>
              </a:pathLst>
            </a:custGeom>
            <a:solidFill>
              <a:srgbClr val="F4F6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0;p112"/>
            <p:cNvSpPr/>
            <p:nvPr/>
          </p:nvSpPr>
          <p:spPr>
            <a:xfrm>
              <a:off x="1107025" y="1299112"/>
              <a:ext cx="2443517" cy="1286256"/>
            </a:xfrm>
            <a:custGeom>
              <a:avLst/>
              <a:gdLst/>
              <a:ahLst/>
              <a:cxnLst/>
              <a:rect l="l" t="t" r="r" b="b"/>
              <a:pathLst>
                <a:path w="129475" h="68146" extrusionOk="0">
                  <a:moveTo>
                    <a:pt x="111329" y="0"/>
                  </a:moveTo>
                  <a:cubicBezTo>
                    <a:pt x="107745" y="16266"/>
                    <a:pt x="100126" y="31705"/>
                    <a:pt x="87795" y="42632"/>
                  </a:cubicBezTo>
                  <a:cubicBezTo>
                    <a:pt x="78898" y="50527"/>
                    <a:pt x="67870" y="55765"/>
                    <a:pt x="56367" y="58722"/>
                  </a:cubicBezTo>
                  <a:cubicBezTo>
                    <a:pt x="47018" y="61128"/>
                    <a:pt x="37319" y="62056"/>
                    <a:pt x="27645" y="62056"/>
                  </a:cubicBezTo>
                  <a:cubicBezTo>
                    <a:pt x="25464" y="62056"/>
                    <a:pt x="23284" y="62005"/>
                    <a:pt x="21103" y="61905"/>
                  </a:cubicBezTo>
                  <a:cubicBezTo>
                    <a:pt x="14011" y="61629"/>
                    <a:pt x="6868" y="60903"/>
                    <a:pt x="0" y="59198"/>
                  </a:cubicBezTo>
                  <a:lnTo>
                    <a:pt x="0" y="59198"/>
                  </a:lnTo>
                  <a:cubicBezTo>
                    <a:pt x="226" y="62030"/>
                    <a:pt x="426" y="64838"/>
                    <a:pt x="602" y="67645"/>
                  </a:cubicBezTo>
                  <a:cubicBezTo>
                    <a:pt x="3033" y="66692"/>
                    <a:pt x="5690" y="66166"/>
                    <a:pt x="8497" y="66166"/>
                  </a:cubicBezTo>
                  <a:lnTo>
                    <a:pt x="113209" y="66166"/>
                  </a:lnTo>
                  <a:cubicBezTo>
                    <a:pt x="116442" y="66166"/>
                    <a:pt x="119500" y="66893"/>
                    <a:pt x="122232" y="68146"/>
                  </a:cubicBezTo>
                  <a:cubicBezTo>
                    <a:pt x="123359" y="45965"/>
                    <a:pt x="125490" y="22607"/>
                    <a:pt x="129475" y="1153"/>
                  </a:cubicBezTo>
                  <a:cubicBezTo>
                    <a:pt x="126267" y="927"/>
                    <a:pt x="123034" y="727"/>
                    <a:pt x="119801" y="526"/>
                  </a:cubicBezTo>
                  <a:cubicBezTo>
                    <a:pt x="119049" y="3033"/>
                    <a:pt x="118297" y="5539"/>
                    <a:pt x="117545" y="8070"/>
                  </a:cubicBezTo>
                  <a:cubicBezTo>
                    <a:pt x="117119" y="6291"/>
                    <a:pt x="116968" y="4461"/>
                    <a:pt x="116968" y="2607"/>
                  </a:cubicBezTo>
                  <a:cubicBezTo>
                    <a:pt x="116968" y="1855"/>
                    <a:pt x="116994" y="1103"/>
                    <a:pt x="117019" y="351"/>
                  </a:cubicBezTo>
                  <a:cubicBezTo>
                    <a:pt x="116768" y="326"/>
                    <a:pt x="116517" y="326"/>
                    <a:pt x="116267" y="301"/>
                  </a:cubicBezTo>
                  <a:cubicBezTo>
                    <a:pt x="115490" y="2932"/>
                    <a:pt x="114738" y="5564"/>
                    <a:pt x="113986" y="8196"/>
                  </a:cubicBezTo>
                  <a:cubicBezTo>
                    <a:pt x="114136" y="6291"/>
                    <a:pt x="114212" y="4386"/>
                    <a:pt x="114212" y="2481"/>
                  </a:cubicBezTo>
                  <a:cubicBezTo>
                    <a:pt x="114212" y="1729"/>
                    <a:pt x="114212" y="952"/>
                    <a:pt x="114186" y="176"/>
                  </a:cubicBezTo>
                  <a:cubicBezTo>
                    <a:pt x="113234" y="100"/>
                    <a:pt x="112282" y="50"/>
                    <a:pt x="111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1;p112"/>
            <p:cNvSpPr/>
            <p:nvPr/>
          </p:nvSpPr>
          <p:spPr>
            <a:xfrm>
              <a:off x="1212510" y="1982433"/>
              <a:ext cx="2068426" cy="45640"/>
            </a:xfrm>
            <a:custGeom>
              <a:avLst/>
              <a:gdLst/>
              <a:ahLst/>
              <a:cxnLst/>
              <a:rect l="l" t="t" r="r" b="b"/>
              <a:pathLst>
                <a:path w="109600" h="2418" extrusionOk="0">
                  <a:moveTo>
                    <a:pt x="42532" y="0"/>
                  </a:moveTo>
                  <a:cubicBezTo>
                    <a:pt x="36509" y="0"/>
                    <a:pt x="30485" y="45"/>
                    <a:pt x="24462" y="136"/>
                  </a:cubicBezTo>
                  <a:cubicBezTo>
                    <a:pt x="16417" y="261"/>
                    <a:pt x="8396" y="462"/>
                    <a:pt x="351" y="738"/>
                  </a:cubicBezTo>
                  <a:cubicBezTo>
                    <a:pt x="8" y="738"/>
                    <a:pt x="1" y="1290"/>
                    <a:pt x="329" y="1290"/>
                  </a:cubicBezTo>
                  <a:cubicBezTo>
                    <a:pt x="337" y="1290"/>
                    <a:pt x="344" y="1290"/>
                    <a:pt x="351" y="1289"/>
                  </a:cubicBezTo>
                  <a:cubicBezTo>
                    <a:pt x="14397" y="803"/>
                    <a:pt x="28443" y="559"/>
                    <a:pt x="42489" y="559"/>
                  </a:cubicBezTo>
                  <a:cubicBezTo>
                    <a:pt x="56714" y="559"/>
                    <a:pt x="70939" y="810"/>
                    <a:pt x="85164" y="1314"/>
                  </a:cubicBezTo>
                  <a:cubicBezTo>
                    <a:pt x="93184" y="1615"/>
                    <a:pt x="101229" y="1966"/>
                    <a:pt x="109249" y="2417"/>
                  </a:cubicBezTo>
                  <a:cubicBezTo>
                    <a:pt x="109257" y="2417"/>
                    <a:pt x="109264" y="2418"/>
                    <a:pt x="109271" y="2418"/>
                  </a:cubicBezTo>
                  <a:cubicBezTo>
                    <a:pt x="109600" y="2418"/>
                    <a:pt x="109593" y="1865"/>
                    <a:pt x="109249" y="1840"/>
                  </a:cubicBezTo>
                  <a:cubicBezTo>
                    <a:pt x="87022" y="618"/>
                    <a:pt x="64779" y="0"/>
                    <a:pt x="42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2;p112"/>
            <p:cNvSpPr/>
            <p:nvPr/>
          </p:nvSpPr>
          <p:spPr>
            <a:xfrm>
              <a:off x="1211094" y="2164130"/>
              <a:ext cx="2068898" cy="45583"/>
            </a:xfrm>
            <a:custGeom>
              <a:avLst/>
              <a:gdLst/>
              <a:ahLst/>
              <a:cxnLst/>
              <a:rect l="l" t="t" r="r" b="b"/>
              <a:pathLst>
                <a:path w="109625" h="2415" extrusionOk="0">
                  <a:moveTo>
                    <a:pt x="42205" y="0"/>
                  </a:moveTo>
                  <a:cubicBezTo>
                    <a:pt x="36299" y="0"/>
                    <a:pt x="30393" y="44"/>
                    <a:pt x="24487" y="133"/>
                  </a:cubicBezTo>
                  <a:cubicBezTo>
                    <a:pt x="16441" y="259"/>
                    <a:pt x="8396" y="459"/>
                    <a:pt x="376" y="735"/>
                  </a:cubicBezTo>
                  <a:cubicBezTo>
                    <a:pt x="8" y="735"/>
                    <a:pt x="0" y="1287"/>
                    <a:pt x="353" y="1287"/>
                  </a:cubicBezTo>
                  <a:cubicBezTo>
                    <a:pt x="360" y="1287"/>
                    <a:pt x="368" y="1287"/>
                    <a:pt x="376" y="1286"/>
                  </a:cubicBezTo>
                  <a:cubicBezTo>
                    <a:pt x="14318" y="816"/>
                    <a:pt x="28272" y="578"/>
                    <a:pt x="42226" y="578"/>
                  </a:cubicBezTo>
                  <a:cubicBezTo>
                    <a:pt x="56543" y="578"/>
                    <a:pt x="70860" y="829"/>
                    <a:pt x="85164" y="1336"/>
                  </a:cubicBezTo>
                  <a:cubicBezTo>
                    <a:pt x="93209" y="1612"/>
                    <a:pt x="101229" y="1988"/>
                    <a:pt x="109249" y="2414"/>
                  </a:cubicBezTo>
                  <a:cubicBezTo>
                    <a:pt x="109257" y="2414"/>
                    <a:pt x="109265" y="2415"/>
                    <a:pt x="109272" y="2415"/>
                  </a:cubicBezTo>
                  <a:cubicBezTo>
                    <a:pt x="109625" y="2415"/>
                    <a:pt x="109617" y="1863"/>
                    <a:pt x="109249" y="1863"/>
                  </a:cubicBezTo>
                  <a:cubicBezTo>
                    <a:pt x="86924" y="633"/>
                    <a:pt x="64568" y="0"/>
                    <a:pt x="42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3;p112"/>
            <p:cNvSpPr/>
            <p:nvPr/>
          </p:nvSpPr>
          <p:spPr>
            <a:xfrm>
              <a:off x="1676555" y="2334559"/>
              <a:ext cx="212863" cy="73820"/>
            </a:xfrm>
            <a:custGeom>
              <a:avLst/>
              <a:gdLst/>
              <a:ahLst/>
              <a:cxnLst/>
              <a:rect l="l" t="t" r="r" b="b"/>
              <a:pathLst>
                <a:path w="11279" h="3911" extrusionOk="0">
                  <a:moveTo>
                    <a:pt x="1980" y="1"/>
                  </a:moveTo>
                  <a:cubicBezTo>
                    <a:pt x="877" y="1"/>
                    <a:pt x="0" y="903"/>
                    <a:pt x="0" y="1980"/>
                  </a:cubicBezTo>
                  <a:lnTo>
                    <a:pt x="0" y="3910"/>
                  </a:lnTo>
                  <a:lnTo>
                    <a:pt x="11278" y="3910"/>
                  </a:lnTo>
                  <a:lnTo>
                    <a:pt x="11278" y="1980"/>
                  </a:lnTo>
                  <a:cubicBezTo>
                    <a:pt x="11278" y="903"/>
                    <a:pt x="10401" y="1"/>
                    <a:pt x="9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4;p112"/>
            <p:cNvSpPr/>
            <p:nvPr/>
          </p:nvSpPr>
          <p:spPr>
            <a:xfrm>
              <a:off x="2609815" y="2334559"/>
              <a:ext cx="212882" cy="73820"/>
            </a:xfrm>
            <a:custGeom>
              <a:avLst/>
              <a:gdLst/>
              <a:ahLst/>
              <a:cxnLst/>
              <a:rect l="l" t="t" r="r" b="b"/>
              <a:pathLst>
                <a:path w="11280" h="3911" extrusionOk="0">
                  <a:moveTo>
                    <a:pt x="1981" y="1"/>
                  </a:moveTo>
                  <a:cubicBezTo>
                    <a:pt x="878" y="1"/>
                    <a:pt x="1" y="903"/>
                    <a:pt x="1" y="1980"/>
                  </a:cubicBezTo>
                  <a:lnTo>
                    <a:pt x="1" y="3910"/>
                  </a:lnTo>
                  <a:lnTo>
                    <a:pt x="11279" y="3910"/>
                  </a:lnTo>
                  <a:lnTo>
                    <a:pt x="11279" y="1980"/>
                  </a:lnTo>
                  <a:cubicBezTo>
                    <a:pt x="11279" y="903"/>
                    <a:pt x="10402" y="1"/>
                    <a:pt x="9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5;p112"/>
            <p:cNvSpPr/>
            <p:nvPr/>
          </p:nvSpPr>
          <p:spPr>
            <a:xfrm>
              <a:off x="964171" y="2457068"/>
              <a:ext cx="2621371" cy="22726"/>
            </a:xfrm>
            <a:custGeom>
              <a:avLst/>
              <a:gdLst/>
              <a:ahLst/>
              <a:cxnLst/>
              <a:rect l="l" t="t" r="r" b="b"/>
              <a:pathLst>
                <a:path w="138899" h="1204" extrusionOk="0">
                  <a:moveTo>
                    <a:pt x="0" y="1"/>
                  </a:moveTo>
                  <a:lnTo>
                    <a:pt x="0" y="1204"/>
                  </a:lnTo>
                  <a:lnTo>
                    <a:pt x="138898" y="1204"/>
                  </a:lnTo>
                  <a:lnTo>
                    <a:pt x="1388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16;p112"/>
            <p:cNvSpPr/>
            <p:nvPr/>
          </p:nvSpPr>
          <p:spPr>
            <a:xfrm>
              <a:off x="964171" y="2388009"/>
              <a:ext cx="2621371" cy="37863"/>
            </a:xfrm>
            <a:custGeom>
              <a:avLst/>
              <a:gdLst/>
              <a:ahLst/>
              <a:cxnLst/>
              <a:rect l="l" t="t" r="r" b="b"/>
              <a:pathLst>
                <a:path w="138899" h="2006" extrusionOk="0">
                  <a:moveTo>
                    <a:pt x="0" y="1"/>
                  </a:moveTo>
                  <a:lnTo>
                    <a:pt x="0" y="2006"/>
                  </a:lnTo>
                  <a:lnTo>
                    <a:pt x="138898" y="2006"/>
                  </a:lnTo>
                  <a:lnTo>
                    <a:pt x="1388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17;p112"/>
            <p:cNvSpPr/>
            <p:nvPr/>
          </p:nvSpPr>
          <p:spPr>
            <a:xfrm>
              <a:off x="536081" y="2035128"/>
              <a:ext cx="201992" cy="509984"/>
            </a:xfrm>
            <a:custGeom>
              <a:avLst/>
              <a:gdLst/>
              <a:ahLst/>
              <a:cxnLst/>
              <a:rect l="l" t="t" r="r" b="b"/>
              <a:pathLst>
                <a:path w="10703" h="27019" extrusionOk="0">
                  <a:moveTo>
                    <a:pt x="10702" y="1"/>
                  </a:moveTo>
                  <a:cubicBezTo>
                    <a:pt x="4788" y="1"/>
                    <a:pt x="1" y="4788"/>
                    <a:pt x="1" y="10678"/>
                  </a:cubicBezTo>
                  <a:lnTo>
                    <a:pt x="1" y="16342"/>
                  </a:lnTo>
                  <a:cubicBezTo>
                    <a:pt x="1" y="22257"/>
                    <a:pt x="4788" y="27018"/>
                    <a:pt x="10702" y="27018"/>
                  </a:cubicBezTo>
                  <a:lnTo>
                    <a:pt x="10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18;p112"/>
            <p:cNvSpPr/>
            <p:nvPr/>
          </p:nvSpPr>
          <p:spPr>
            <a:xfrm>
              <a:off x="470325" y="2212050"/>
              <a:ext cx="103138" cy="209588"/>
            </a:xfrm>
            <a:custGeom>
              <a:avLst/>
              <a:gdLst/>
              <a:ahLst/>
              <a:cxnLst/>
              <a:rect l="l" t="t" r="r" b="b"/>
              <a:pathLst>
                <a:path w="5465" h="11104" extrusionOk="0">
                  <a:moveTo>
                    <a:pt x="2457" y="0"/>
                  </a:moveTo>
                  <a:cubicBezTo>
                    <a:pt x="1104" y="0"/>
                    <a:pt x="1" y="1103"/>
                    <a:pt x="1" y="2456"/>
                  </a:cubicBezTo>
                  <a:lnTo>
                    <a:pt x="1" y="8647"/>
                  </a:lnTo>
                  <a:cubicBezTo>
                    <a:pt x="1" y="10000"/>
                    <a:pt x="1104" y="11103"/>
                    <a:pt x="2457" y="11103"/>
                  </a:cubicBezTo>
                  <a:lnTo>
                    <a:pt x="5465" y="11103"/>
                  </a:lnTo>
                  <a:lnTo>
                    <a:pt x="54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19;p112"/>
            <p:cNvSpPr/>
            <p:nvPr/>
          </p:nvSpPr>
          <p:spPr>
            <a:xfrm>
              <a:off x="685560" y="1771180"/>
              <a:ext cx="133410" cy="975951"/>
            </a:xfrm>
            <a:custGeom>
              <a:avLst/>
              <a:gdLst/>
              <a:ahLst/>
              <a:cxnLst/>
              <a:rect l="l" t="t" r="r" b="b"/>
              <a:pathLst>
                <a:path w="7069" h="51706" extrusionOk="0">
                  <a:moveTo>
                    <a:pt x="4186" y="1"/>
                  </a:moveTo>
                  <a:cubicBezTo>
                    <a:pt x="1880" y="1"/>
                    <a:pt x="0" y="1880"/>
                    <a:pt x="0" y="4211"/>
                  </a:cubicBezTo>
                  <a:lnTo>
                    <a:pt x="0" y="47520"/>
                  </a:lnTo>
                  <a:cubicBezTo>
                    <a:pt x="0" y="49826"/>
                    <a:pt x="1880" y="51705"/>
                    <a:pt x="4186" y="51705"/>
                  </a:cubicBezTo>
                  <a:lnTo>
                    <a:pt x="7068" y="51705"/>
                  </a:lnTo>
                  <a:lnTo>
                    <a:pt x="70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0;p112"/>
            <p:cNvSpPr/>
            <p:nvPr/>
          </p:nvSpPr>
          <p:spPr>
            <a:xfrm>
              <a:off x="811862" y="1643934"/>
              <a:ext cx="168871" cy="1230933"/>
            </a:xfrm>
            <a:custGeom>
              <a:avLst/>
              <a:gdLst/>
              <a:ahLst/>
              <a:cxnLst/>
              <a:rect l="l" t="t" r="r" b="b"/>
              <a:pathLst>
                <a:path w="8948" h="65215" extrusionOk="0">
                  <a:moveTo>
                    <a:pt x="5314" y="1"/>
                  </a:moveTo>
                  <a:cubicBezTo>
                    <a:pt x="2381" y="1"/>
                    <a:pt x="0" y="2382"/>
                    <a:pt x="0" y="5314"/>
                  </a:cubicBezTo>
                  <a:lnTo>
                    <a:pt x="0" y="59901"/>
                  </a:lnTo>
                  <a:cubicBezTo>
                    <a:pt x="0" y="62833"/>
                    <a:pt x="2381" y="65214"/>
                    <a:pt x="5314" y="65214"/>
                  </a:cubicBezTo>
                  <a:lnTo>
                    <a:pt x="8948" y="65214"/>
                  </a:lnTo>
                  <a:lnTo>
                    <a:pt x="89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1;p112"/>
            <p:cNvSpPr/>
            <p:nvPr/>
          </p:nvSpPr>
          <p:spPr>
            <a:xfrm>
              <a:off x="3812723" y="2035128"/>
              <a:ext cx="201521" cy="509984"/>
            </a:xfrm>
            <a:custGeom>
              <a:avLst/>
              <a:gdLst/>
              <a:ahLst/>
              <a:cxnLst/>
              <a:rect l="l" t="t" r="r" b="b"/>
              <a:pathLst>
                <a:path w="10678" h="27019" extrusionOk="0">
                  <a:moveTo>
                    <a:pt x="1" y="1"/>
                  </a:moveTo>
                  <a:lnTo>
                    <a:pt x="1" y="27018"/>
                  </a:lnTo>
                  <a:cubicBezTo>
                    <a:pt x="5890" y="27018"/>
                    <a:pt x="10677" y="22257"/>
                    <a:pt x="10677" y="16342"/>
                  </a:cubicBezTo>
                  <a:lnTo>
                    <a:pt x="10677" y="10678"/>
                  </a:lnTo>
                  <a:cubicBezTo>
                    <a:pt x="10677" y="4788"/>
                    <a:pt x="5890"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2;p112"/>
            <p:cNvSpPr/>
            <p:nvPr/>
          </p:nvSpPr>
          <p:spPr>
            <a:xfrm>
              <a:off x="3977338" y="2212050"/>
              <a:ext cx="102666" cy="209588"/>
            </a:xfrm>
            <a:custGeom>
              <a:avLst/>
              <a:gdLst/>
              <a:ahLst/>
              <a:cxnLst/>
              <a:rect l="l" t="t" r="r" b="b"/>
              <a:pathLst>
                <a:path w="5440" h="11104" extrusionOk="0">
                  <a:moveTo>
                    <a:pt x="0" y="0"/>
                  </a:moveTo>
                  <a:lnTo>
                    <a:pt x="0" y="11103"/>
                  </a:lnTo>
                  <a:lnTo>
                    <a:pt x="2983" y="11103"/>
                  </a:lnTo>
                  <a:cubicBezTo>
                    <a:pt x="4336" y="11103"/>
                    <a:pt x="5439" y="10000"/>
                    <a:pt x="5439" y="8647"/>
                  </a:cubicBezTo>
                  <a:lnTo>
                    <a:pt x="5439" y="2456"/>
                  </a:lnTo>
                  <a:cubicBezTo>
                    <a:pt x="5439" y="1103"/>
                    <a:pt x="4336" y="0"/>
                    <a:pt x="29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3;p112"/>
            <p:cNvSpPr/>
            <p:nvPr/>
          </p:nvSpPr>
          <p:spPr>
            <a:xfrm>
              <a:off x="3731359" y="1771180"/>
              <a:ext cx="133882" cy="975951"/>
            </a:xfrm>
            <a:custGeom>
              <a:avLst/>
              <a:gdLst/>
              <a:ahLst/>
              <a:cxnLst/>
              <a:rect l="l" t="t" r="r" b="b"/>
              <a:pathLst>
                <a:path w="7094" h="51706" extrusionOk="0">
                  <a:moveTo>
                    <a:pt x="1" y="1"/>
                  </a:moveTo>
                  <a:lnTo>
                    <a:pt x="1" y="51705"/>
                  </a:lnTo>
                  <a:lnTo>
                    <a:pt x="2883" y="51705"/>
                  </a:lnTo>
                  <a:cubicBezTo>
                    <a:pt x="5214" y="51705"/>
                    <a:pt x="7094" y="49826"/>
                    <a:pt x="7094" y="47520"/>
                  </a:cubicBezTo>
                  <a:lnTo>
                    <a:pt x="7094" y="4211"/>
                  </a:lnTo>
                  <a:cubicBezTo>
                    <a:pt x="7094" y="1880"/>
                    <a:pt x="5214" y="1"/>
                    <a:pt x="28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4;p112"/>
            <p:cNvSpPr/>
            <p:nvPr/>
          </p:nvSpPr>
          <p:spPr>
            <a:xfrm>
              <a:off x="3570065" y="1643934"/>
              <a:ext cx="168399" cy="1230933"/>
            </a:xfrm>
            <a:custGeom>
              <a:avLst/>
              <a:gdLst/>
              <a:ahLst/>
              <a:cxnLst/>
              <a:rect l="l" t="t" r="r" b="b"/>
              <a:pathLst>
                <a:path w="8923" h="65215" extrusionOk="0">
                  <a:moveTo>
                    <a:pt x="0" y="1"/>
                  </a:moveTo>
                  <a:lnTo>
                    <a:pt x="0" y="65214"/>
                  </a:lnTo>
                  <a:lnTo>
                    <a:pt x="3634" y="65214"/>
                  </a:lnTo>
                  <a:cubicBezTo>
                    <a:pt x="6567" y="65214"/>
                    <a:pt x="8923" y="62833"/>
                    <a:pt x="8923" y="59901"/>
                  </a:cubicBezTo>
                  <a:lnTo>
                    <a:pt x="8923" y="5314"/>
                  </a:lnTo>
                  <a:cubicBezTo>
                    <a:pt x="8923" y="2382"/>
                    <a:pt x="6567" y="1"/>
                    <a:pt x="36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5;p112"/>
            <p:cNvSpPr/>
            <p:nvPr/>
          </p:nvSpPr>
          <p:spPr>
            <a:xfrm>
              <a:off x="911193" y="3265955"/>
              <a:ext cx="2690898" cy="1478328"/>
            </a:xfrm>
            <a:custGeom>
              <a:avLst/>
              <a:gdLst/>
              <a:ahLst/>
              <a:cxnLst/>
              <a:rect l="l" t="t" r="r" b="b"/>
              <a:pathLst>
                <a:path w="142583" h="78322" extrusionOk="0">
                  <a:moveTo>
                    <a:pt x="20552" y="0"/>
                  </a:moveTo>
                  <a:cubicBezTo>
                    <a:pt x="9098" y="0"/>
                    <a:pt x="0" y="9148"/>
                    <a:pt x="677" y="19975"/>
                  </a:cubicBezTo>
                  <a:lnTo>
                    <a:pt x="3158" y="60527"/>
                  </a:lnTo>
                  <a:cubicBezTo>
                    <a:pt x="3760" y="70527"/>
                    <a:pt x="12482" y="78321"/>
                    <a:pt x="23058" y="78321"/>
                  </a:cubicBezTo>
                  <a:lnTo>
                    <a:pt x="119525" y="78321"/>
                  </a:lnTo>
                  <a:cubicBezTo>
                    <a:pt x="130101" y="78321"/>
                    <a:pt x="138823" y="70527"/>
                    <a:pt x="139425" y="60527"/>
                  </a:cubicBezTo>
                  <a:lnTo>
                    <a:pt x="141906" y="19975"/>
                  </a:lnTo>
                  <a:cubicBezTo>
                    <a:pt x="142583" y="9148"/>
                    <a:pt x="133485" y="0"/>
                    <a:pt x="122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26;p112"/>
            <p:cNvSpPr/>
            <p:nvPr/>
          </p:nvSpPr>
          <p:spPr>
            <a:xfrm>
              <a:off x="994445" y="3251762"/>
              <a:ext cx="2524404" cy="1386558"/>
            </a:xfrm>
            <a:custGeom>
              <a:avLst/>
              <a:gdLst/>
              <a:ahLst/>
              <a:cxnLst/>
              <a:rect l="l" t="t" r="r" b="b"/>
              <a:pathLst>
                <a:path w="133761" h="73460" extrusionOk="0">
                  <a:moveTo>
                    <a:pt x="19299" y="0"/>
                  </a:moveTo>
                  <a:cubicBezTo>
                    <a:pt x="8547" y="0"/>
                    <a:pt x="0" y="8572"/>
                    <a:pt x="627" y="18747"/>
                  </a:cubicBezTo>
                  <a:lnTo>
                    <a:pt x="2958" y="56793"/>
                  </a:lnTo>
                  <a:cubicBezTo>
                    <a:pt x="3534" y="66141"/>
                    <a:pt x="11705" y="73459"/>
                    <a:pt x="21630" y="73459"/>
                  </a:cubicBezTo>
                  <a:lnTo>
                    <a:pt x="112131" y="73459"/>
                  </a:lnTo>
                  <a:cubicBezTo>
                    <a:pt x="122056" y="73459"/>
                    <a:pt x="130227" y="66141"/>
                    <a:pt x="130803" y="56793"/>
                  </a:cubicBezTo>
                  <a:lnTo>
                    <a:pt x="133134" y="18747"/>
                  </a:lnTo>
                  <a:cubicBezTo>
                    <a:pt x="133761" y="8572"/>
                    <a:pt x="125214" y="0"/>
                    <a:pt x="1144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27;p112"/>
            <p:cNvSpPr/>
            <p:nvPr/>
          </p:nvSpPr>
          <p:spPr>
            <a:xfrm>
              <a:off x="866727" y="2547888"/>
              <a:ext cx="2777466" cy="1526119"/>
            </a:xfrm>
            <a:custGeom>
              <a:avLst/>
              <a:gdLst/>
              <a:ahLst/>
              <a:cxnLst/>
              <a:rect l="l" t="t" r="r" b="b"/>
              <a:pathLst>
                <a:path w="147170" h="80854" extrusionOk="0">
                  <a:moveTo>
                    <a:pt x="21229" y="1"/>
                  </a:moveTo>
                  <a:cubicBezTo>
                    <a:pt x="9374" y="1"/>
                    <a:pt x="1" y="9450"/>
                    <a:pt x="677" y="20628"/>
                  </a:cubicBezTo>
                  <a:lnTo>
                    <a:pt x="3234" y="62482"/>
                  </a:lnTo>
                  <a:cubicBezTo>
                    <a:pt x="3860" y="72783"/>
                    <a:pt x="12883" y="80853"/>
                    <a:pt x="23785" y="80853"/>
                  </a:cubicBezTo>
                  <a:lnTo>
                    <a:pt x="123385" y="80853"/>
                  </a:lnTo>
                  <a:cubicBezTo>
                    <a:pt x="134287" y="80853"/>
                    <a:pt x="143284" y="72783"/>
                    <a:pt x="143911" y="62482"/>
                  </a:cubicBezTo>
                  <a:lnTo>
                    <a:pt x="146467" y="20628"/>
                  </a:lnTo>
                  <a:cubicBezTo>
                    <a:pt x="147169" y="9450"/>
                    <a:pt x="137771" y="1"/>
                    <a:pt x="125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28;p112"/>
            <p:cNvSpPr/>
            <p:nvPr/>
          </p:nvSpPr>
          <p:spPr>
            <a:xfrm>
              <a:off x="1623086" y="2547888"/>
              <a:ext cx="1304562" cy="1169438"/>
            </a:xfrm>
            <a:custGeom>
              <a:avLst/>
              <a:gdLst/>
              <a:ahLst/>
              <a:cxnLst/>
              <a:rect l="l" t="t" r="r" b="b"/>
              <a:pathLst>
                <a:path w="69125" h="61957" extrusionOk="0">
                  <a:moveTo>
                    <a:pt x="10352" y="1"/>
                  </a:moveTo>
                  <a:lnTo>
                    <a:pt x="14337" y="3259"/>
                  </a:lnTo>
                  <a:cubicBezTo>
                    <a:pt x="15966" y="4612"/>
                    <a:pt x="16618" y="6818"/>
                    <a:pt x="15966" y="8823"/>
                  </a:cubicBezTo>
                  <a:lnTo>
                    <a:pt x="1079" y="55239"/>
                  </a:lnTo>
                  <a:cubicBezTo>
                    <a:pt x="1" y="58548"/>
                    <a:pt x="2482" y="61956"/>
                    <a:pt x="5991" y="61956"/>
                  </a:cubicBezTo>
                  <a:lnTo>
                    <a:pt x="62959" y="61956"/>
                  </a:lnTo>
                  <a:cubicBezTo>
                    <a:pt x="66618" y="61956"/>
                    <a:pt x="69124" y="58247"/>
                    <a:pt x="67721" y="54863"/>
                  </a:cubicBezTo>
                  <a:lnTo>
                    <a:pt x="48949" y="9099"/>
                  </a:lnTo>
                  <a:cubicBezTo>
                    <a:pt x="48222" y="7319"/>
                    <a:pt x="48548" y="5289"/>
                    <a:pt x="49776" y="3810"/>
                  </a:cubicBezTo>
                  <a:lnTo>
                    <a:pt x="530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29;p112"/>
            <p:cNvSpPr/>
            <p:nvPr/>
          </p:nvSpPr>
          <p:spPr>
            <a:xfrm>
              <a:off x="1760278" y="2649126"/>
              <a:ext cx="1054331" cy="153756"/>
            </a:xfrm>
            <a:custGeom>
              <a:avLst/>
              <a:gdLst/>
              <a:ahLst/>
              <a:cxnLst/>
              <a:rect l="l" t="t" r="r" b="b"/>
              <a:pathLst>
                <a:path w="55866" h="8146" extrusionOk="0">
                  <a:moveTo>
                    <a:pt x="54888" y="0"/>
                  </a:moveTo>
                  <a:cubicBezTo>
                    <a:pt x="45815" y="3710"/>
                    <a:pt x="36015" y="5589"/>
                    <a:pt x="26216" y="5589"/>
                  </a:cubicBezTo>
                  <a:cubicBezTo>
                    <a:pt x="17594" y="5589"/>
                    <a:pt x="8973" y="4136"/>
                    <a:pt x="852" y="1253"/>
                  </a:cubicBezTo>
                  <a:lnTo>
                    <a:pt x="0" y="3659"/>
                  </a:lnTo>
                  <a:cubicBezTo>
                    <a:pt x="8396" y="6667"/>
                    <a:pt x="17319" y="8146"/>
                    <a:pt x="26216" y="8146"/>
                  </a:cubicBezTo>
                  <a:cubicBezTo>
                    <a:pt x="36341" y="8146"/>
                    <a:pt x="46467" y="6216"/>
                    <a:pt x="55865" y="2381"/>
                  </a:cubicBezTo>
                  <a:lnTo>
                    <a:pt x="548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0;p112"/>
            <p:cNvSpPr/>
            <p:nvPr/>
          </p:nvSpPr>
          <p:spPr>
            <a:xfrm>
              <a:off x="1753181" y="2788187"/>
              <a:ext cx="1054331" cy="154247"/>
            </a:xfrm>
            <a:custGeom>
              <a:avLst/>
              <a:gdLst/>
              <a:ahLst/>
              <a:cxnLst/>
              <a:rect l="l" t="t" r="r" b="b"/>
              <a:pathLst>
                <a:path w="55866" h="8172" extrusionOk="0">
                  <a:moveTo>
                    <a:pt x="54888" y="1"/>
                  </a:moveTo>
                  <a:cubicBezTo>
                    <a:pt x="45815" y="3735"/>
                    <a:pt x="36015" y="5590"/>
                    <a:pt x="26216" y="5590"/>
                  </a:cubicBezTo>
                  <a:cubicBezTo>
                    <a:pt x="17594" y="5590"/>
                    <a:pt x="8973" y="4161"/>
                    <a:pt x="877" y="1254"/>
                  </a:cubicBezTo>
                  <a:lnTo>
                    <a:pt x="0" y="3660"/>
                  </a:lnTo>
                  <a:cubicBezTo>
                    <a:pt x="8396" y="6667"/>
                    <a:pt x="17319" y="8171"/>
                    <a:pt x="26216" y="8171"/>
                  </a:cubicBezTo>
                  <a:cubicBezTo>
                    <a:pt x="36341" y="8171"/>
                    <a:pt x="46467" y="6241"/>
                    <a:pt x="55865" y="2382"/>
                  </a:cubicBezTo>
                  <a:lnTo>
                    <a:pt x="548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1;p112"/>
            <p:cNvSpPr/>
            <p:nvPr/>
          </p:nvSpPr>
          <p:spPr>
            <a:xfrm>
              <a:off x="1549309" y="3401714"/>
              <a:ext cx="1456844" cy="195866"/>
            </a:xfrm>
            <a:custGeom>
              <a:avLst/>
              <a:gdLst/>
              <a:ahLst/>
              <a:cxnLst/>
              <a:rect l="l" t="t" r="r" b="b"/>
              <a:pathLst>
                <a:path w="77194" h="10377" extrusionOk="0">
                  <a:moveTo>
                    <a:pt x="76241" y="0"/>
                  </a:moveTo>
                  <a:cubicBezTo>
                    <a:pt x="63183" y="5188"/>
                    <a:pt x="49098" y="7795"/>
                    <a:pt x="35038" y="7795"/>
                  </a:cubicBezTo>
                  <a:cubicBezTo>
                    <a:pt x="23434" y="7795"/>
                    <a:pt x="11830" y="6015"/>
                    <a:pt x="777" y="2456"/>
                  </a:cubicBezTo>
                  <a:lnTo>
                    <a:pt x="0" y="4913"/>
                  </a:lnTo>
                  <a:cubicBezTo>
                    <a:pt x="11303" y="8547"/>
                    <a:pt x="23158" y="10376"/>
                    <a:pt x="35038" y="10376"/>
                  </a:cubicBezTo>
                  <a:cubicBezTo>
                    <a:pt x="49424" y="10376"/>
                    <a:pt x="63810" y="7694"/>
                    <a:pt x="77194" y="2406"/>
                  </a:cubicBezTo>
                  <a:lnTo>
                    <a:pt x="762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2;p112"/>
            <p:cNvSpPr/>
            <p:nvPr/>
          </p:nvSpPr>
          <p:spPr>
            <a:xfrm>
              <a:off x="1549309" y="3465091"/>
              <a:ext cx="1456844" cy="195394"/>
            </a:xfrm>
            <a:custGeom>
              <a:avLst/>
              <a:gdLst/>
              <a:ahLst/>
              <a:cxnLst/>
              <a:rect l="l" t="t" r="r" b="b"/>
              <a:pathLst>
                <a:path w="77194" h="10352" extrusionOk="0">
                  <a:moveTo>
                    <a:pt x="76241" y="1"/>
                  </a:moveTo>
                  <a:cubicBezTo>
                    <a:pt x="63183" y="5189"/>
                    <a:pt x="49098" y="7795"/>
                    <a:pt x="35038" y="7795"/>
                  </a:cubicBezTo>
                  <a:cubicBezTo>
                    <a:pt x="23434" y="7795"/>
                    <a:pt x="11830" y="6016"/>
                    <a:pt x="777" y="2457"/>
                  </a:cubicBezTo>
                  <a:lnTo>
                    <a:pt x="0" y="4888"/>
                  </a:lnTo>
                  <a:cubicBezTo>
                    <a:pt x="11303" y="8547"/>
                    <a:pt x="23158" y="10352"/>
                    <a:pt x="35038" y="10352"/>
                  </a:cubicBezTo>
                  <a:cubicBezTo>
                    <a:pt x="49424" y="10352"/>
                    <a:pt x="63810" y="7695"/>
                    <a:pt x="77194" y="2382"/>
                  </a:cubicBezTo>
                  <a:lnTo>
                    <a:pt x="762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3;p112"/>
            <p:cNvSpPr/>
            <p:nvPr/>
          </p:nvSpPr>
          <p:spPr>
            <a:xfrm>
              <a:off x="1628767" y="2896522"/>
              <a:ext cx="1338608" cy="557492"/>
            </a:xfrm>
            <a:custGeom>
              <a:avLst/>
              <a:gdLst/>
              <a:ahLst/>
              <a:cxnLst/>
              <a:rect l="l" t="t" r="r" b="b"/>
              <a:pathLst>
                <a:path w="70929" h="29536" extrusionOk="0">
                  <a:moveTo>
                    <a:pt x="67094" y="0"/>
                  </a:moveTo>
                  <a:cubicBezTo>
                    <a:pt x="56699" y="3713"/>
                    <a:pt x="45659" y="5574"/>
                    <a:pt x="34620" y="5574"/>
                  </a:cubicBezTo>
                  <a:cubicBezTo>
                    <a:pt x="23673" y="5574"/>
                    <a:pt x="12726" y="3744"/>
                    <a:pt x="2407" y="75"/>
                  </a:cubicBezTo>
                  <a:lnTo>
                    <a:pt x="1" y="25464"/>
                  </a:lnTo>
                  <a:cubicBezTo>
                    <a:pt x="9442" y="28186"/>
                    <a:pt x="19266" y="29536"/>
                    <a:pt x="29092" y="29536"/>
                  </a:cubicBezTo>
                  <a:cubicBezTo>
                    <a:pt x="43421" y="29536"/>
                    <a:pt x="57757" y="26667"/>
                    <a:pt x="70928" y="21003"/>
                  </a:cubicBezTo>
                  <a:lnTo>
                    <a:pt x="67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4;p112"/>
            <p:cNvSpPr/>
            <p:nvPr/>
          </p:nvSpPr>
          <p:spPr>
            <a:xfrm>
              <a:off x="1755541" y="2952332"/>
              <a:ext cx="145224" cy="516609"/>
            </a:xfrm>
            <a:custGeom>
              <a:avLst/>
              <a:gdLst/>
              <a:ahLst/>
              <a:cxnLst/>
              <a:rect l="l" t="t" r="r" b="b"/>
              <a:pathLst>
                <a:path w="7695" h="27370" extrusionOk="0">
                  <a:moveTo>
                    <a:pt x="7294" y="1"/>
                  </a:moveTo>
                  <a:cubicBezTo>
                    <a:pt x="4963" y="9123"/>
                    <a:pt x="2557" y="18196"/>
                    <a:pt x="0" y="27269"/>
                  </a:cubicBezTo>
                  <a:lnTo>
                    <a:pt x="427" y="27369"/>
                  </a:lnTo>
                  <a:cubicBezTo>
                    <a:pt x="2958" y="18321"/>
                    <a:pt x="5389" y="9224"/>
                    <a:pt x="7695" y="101"/>
                  </a:cubicBezTo>
                  <a:lnTo>
                    <a:pt x="72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5;p112"/>
            <p:cNvSpPr/>
            <p:nvPr/>
          </p:nvSpPr>
          <p:spPr>
            <a:xfrm>
              <a:off x="1816087" y="2968884"/>
              <a:ext cx="124426" cy="549715"/>
            </a:xfrm>
            <a:custGeom>
              <a:avLst/>
              <a:gdLst/>
              <a:ahLst/>
              <a:cxnLst/>
              <a:rect l="l" t="t" r="r" b="b"/>
              <a:pathLst>
                <a:path w="6593" h="29124" extrusionOk="0">
                  <a:moveTo>
                    <a:pt x="6166" y="1"/>
                  </a:moveTo>
                  <a:cubicBezTo>
                    <a:pt x="4111" y="9675"/>
                    <a:pt x="2056" y="19349"/>
                    <a:pt x="1" y="29023"/>
                  </a:cubicBezTo>
                  <a:lnTo>
                    <a:pt x="402" y="29124"/>
                  </a:lnTo>
                  <a:cubicBezTo>
                    <a:pt x="2482" y="19449"/>
                    <a:pt x="4537" y="9750"/>
                    <a:pt x="6592" y="76"/>
                  </a:cubicBezTo>
                  <a:lnTo>
                    <a:pt x="61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36;p112"/>
            <p:cNvSpPr/>
            <p:nvPr/>
          </p:nvSpPr>
          <p:spPr>
            <a:xfrm>
              <a:off x="1876633" y="2983077"/>
              <a:ext cx="111178" cy="544506"/>
            </a:xfrm>
            <a:custGeom>
              <a:avLst/>
              <a:gdLst/>
              <a:ahLst/>
              <a:cxnLst/>
              <a:rect l="l" t="t" r="r" b="b"/>
              <a:pathLst>
                <a:path w="5891" h="28848" extrusionOk="0">
                  <a:moveTo>
                    <a:pt x="5464" y="1"/>
                  </a:moveTo>
                  <a:cubicBezTo>
                    <a:pt x="3635" y="9575"/>
                    <a:pt x="1830" y="19174"/>
                    <a:pt x="1" y="28773"/>
                  </a:cubicBezTo>
                  <a:lnTo>
                    <a:pt x="427" y="28848"/>
                  </a:lnTo>
                  <a:cubicBezTo>
                    <a:pt x="2231" y="19274"/>
                    <a:pt x="4061" y="9675"/>
                    <a:pt x="5890" y="76"/>
                  </a:cubicBezTo>
                  <a:lnTo>
                    <a:pt x="5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37;p112"/>
            <p:cNvSpPr/>
            <p:nvPr/>
          </p:nvSpPr>
          <p:spPr>
            <a:xfrm>
              <a:off x="1962716" y="2989702"/>
              <a:ext cx="93211" cy="539787"/>
            </a:xfrm>
            <a:custGeom>
              <a:avLst/>
              <a:gdLst/>
              <a:ahLst/>
              <a:cxnLst/>
              <a:rect l="l" t="t" r="r" b="b"/>
              <a:pathLst>
                <a:path w="4939" h="28598" extrusionOk="0">
                  <a:moveTo>
                    <a:pt x="4512" y="0"/>
                  </a:moveTo>
                  <a:cubicBezTo>
                    <a:pt x="3009" y="9499"/>
                    <a:pt x="1505" y="19023"/>
                    <a:pt x="1" y="28522"/>
                  </a:cubicBezTo>
                  <a:lnTo>
                    <a:pt x="427" y="28597"/>
                  </a:lnTo>
                  <a:cubicBezTo>
                    <a:pt x="1931" y="19098"/>
                    <a:pt x="3435" y="9574"/>
                    <a:pt x="4938" y="51"/>
                  </a:cubicBezTo>
                  <a:lnTo>
                    <a:pt x="45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38;p112"/>
            <p:cNvSpPr/>
            <p:nvPr/>
          </p:nvSpPr>
          <p:spPr>
            <a:xfrm>
              <a:off x="2041721" y="2968412"/>
              <a:ext cx="78057" cy="528425"/>
            </a:xfrm>
            <a:custGeom>
              <a:avLst/>
              <a:gdLst/>
              <a:ahLst/>
              <a:cxnLst/>
              <a:rect l="l" t="t" r="r" b="b"/>
              <a:pathLst>
                <a:path w="4136" h="27996" extrusionOk="0">
                  <a:moveTo>
                    <a:pt x="3710" y="1"/>
                  </a:moveTo>
                  <a:cubicBezTo>
                    <a:pt x="2306" y="9299"/>
                    <a:pt x="1078" y="18622"/>
                    <a:pt x="0" y="27946"/>
                  </a:cubicBezTo>
                  <a:lnTo>
                    <a:pt x="427" y="27996"/>
                  </a:lnTo>
                  <a:cubicBezTo>
                    <a:pt x="1504" y="18672"/>
                    <a:pt x="2732" y="9349"/>
                    <a:pt x="4136" y="76"/>
                  </a:cubicBezTo>
                  <a:lnTo>
                    <a:pt x="3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39;p112"/>
            <p:cNvSpPr/>
            <p:nvPr/>
          </p:nvSpPr>
          <p:spPr>
            <a:xfrm>
              <a:off x="2114573" y="2968884"/>
              <a:ext cx="49672" cy="513759"/>
            </a:xfrm>
            <a:custGeom>
              <a:avLst/>
              <a:gdLst/>
              <a:ahLst/>
              <a:cxnLst/>
              <a:rect l="l" t="t" r="r" b="b"/>
              <a:pathLst>
                <a:path w="2632" h="27219" extrusionOk="0">
                  <a:moveTo>
                    <a:pt x="2206" y="1"/>
                  </a:moveTo>
                  <a:cubicBezTo>
                    <a:pt x="1679" y="9073"/>
                    <a:pt x="927" y="18146"/>
                    <a:pt x="0" y="27169"/>
                  </a:cubicBezTo>
                  <a:lnTo>
                    <a:pt x="426" y="27219"/>
                  </a:lnTo>
                  <a:cubicBezTo>
                    <a:pt x="1354" y="18171"/>
                    <a:pt x="2105" y="9099"/>
                    <a:pt x="2632" y="26"/>
                  </a:cubicBezTo>
                  <a:lnTo>
                    <a:pt x="2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0;p112"/>
            <p:cNvSpPr/>
            <p:nvPr/>
          </p:nvSpPr>
          <p:spPr>
            <a:xfrm>
              <a:off x="2196880" y="2973621"/>
              <a:ext cx="21760" cy="536937"/>
            </a:xfrm>
            <a:custGeom>
              <a:avLst/>
              <a:gdLst/>
              <a:ahLst/>
              <a:cxnLst/>
              <a:rect l="l" t="t" r="r" b="b"/>
              <a:pathLst>
                <a:path w="1153" h="28447" extrusionOk="0">
                  <a:moveTo>
                    <a:pt x="727" y="0"/>
                  </a:moveTo>
                  <a:cubicBezTo>
                    <a:pt x="702" y="9499"/>
                    <a:pt x="451" y="18973"/>
                    <a:pt x="0" y="28447"/>
                  </a:cubicBezTo>
                  <a:lnTo>
                    <a:pt x="426" y="28447"/>
                  </a:lnTo>
                  <a:cubicBezTo>
                    <a:pt x="902" y="18973"/>
                    <a:pt x="1128" y="9499"/>
                    <a:pt x="1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1;p112"/>
            <p:cNvSpPr/>
            <p:nvPr/>
          </p:nvSpPr>
          <p:spPr>
            <a:xfrm>
              <a:off x="2288644" y="2978340"/>
              <a:ext cx="17042" cy="501943"/>
            </a:xfrm>
            <a:custGeom>
              <a:avLst/>
              <a:gdLst/>
              <a:ahLst/>
              <a:cxnLst/>
              <a:rect l="l" t="t" r="r" b="b"/>
              <a:pathLst>
                <a:path w="903" h="26593" extrusionOk="0">
                  <a:moveTo>
                    <a:pt x="0" y="1"/>
                  </a:moveTo>
                  <a:cubicBezTo>
                    <a:pt x="301" y="8873"/>
                    <a:pt x="451" y="17720"/>
                    <a:pt x="476" y="26593"/>
                  </a:cubicBezTo>
                  <a:lnTo>
                    <a:pt x="903" y="26593"/>
                  </a:lnTo>
                  <a:cubicBezTo>
                    <a:pt x="877" y="17720"/>
                    <a:pt x="727" y="8848"/>
                    <a:pt x="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2;p112"/>
            <p:cNvSpPr/>
            <p:nvPr/>
          </p:nvSpPr>
          <p:spPr>
            <a:xfrm>
              <a:off x="2350134" y="2992061"/>
              <a:ext cx="50163" cy="530803"/>
            </a:xfrm>
            <a:custGeom>
              <a:avLst/>
              <a:gdLst/>
              <a:ahLst/>
              <a:cxnLst/>
              <a:rect l="l" t="t" r="r" b="b"/>
              <a:pathLst>
                <a:path w="2658" h="28122" extrusionOk="0">
                  <a:moveTo>
                    <a:pt x="426" y="1"/>
                  </a:moveTo>
                  <a:lnTo>
                    <a:pt x="0" y="26"/>
                  </a:lnTo>
                  <a:cubicBezTo>
                    <a:pt x="527" y="9399"/>
                    <a:pt x="1279" y="18773"/>
                    <a:pt x="2231" y="28121"/>
                  </a:cubicBezTo>
                  <a:lnTo>
                    <a:pt x="2657" y="28071"/>
                  </a:lnTo>
                  <a:cubicBezTo>
                    <a:pt x="1705" y="18723"/>
                    <a:pt x="953" y="9374"/>
                    <a:pt x="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3;p112"/>
            <p:cNvSpPr/>
            <p:nvPr/>
          </p:nvSpPr>
          <p:spPr>
            <a:xfrm>
              <a:off x="2417777" y="3010991"/>
              <a:ext cx="52050" cy="457945"/>
            </a:xfrm>
            <a:custGeom>
              <a:avLst/>
              <a:gdLst/>
              <a:ahLst/>
              <a:cxnLst/>
              <a:rect l="l" t="t" r="r" b="b"/>
              <a:pathLst>
                <a:path w="2758" h="24262" extrusionOk="0">
                  <a:moveTo>
                    <a:pt x="426" y="0"/>
                  </a:moveTo>
                  <a:lnTo>
                    <a:pt x="0" y="25"/>
                  </a:lnTo>
                  <a:cubicBezTo>
                    <a:pt x="777" y="8121"/>
                    <a:pt x="1554" y="16191"/>
                    <a:pt x="2331" y="24261"/>
                  </a:cubicBezTo>
                  <a:lnTo>
                    <a:pt x="2757" y="24211"/>
                  </a:lnTo>
                  <a:cubicBezTo>
                    <a:pt x="1980" y="16141"/>
                    <a:pt x="1203" y="8071"/>
                    <a:pt x="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4;p112"/>
            <p:cNvSpPr/>
            <p:nvPr/>
          </p:nvSpPr>
          <p:spPr>
            <a:xfrm>
              <a:off x="2460356" y="3005782"/>
              <a:ext cx="86568" cy="491524"/>
            </a:xfrm>
            <a:custGeom>
              <a:avLst/>
              <a:gdLst/>
              <a:ahLst/>
              <a:cxnLst/>
              <a:rect l="l" t="t" r="r" b="b"/>
              <a:pathLst>
                <a:path w="4587" h="26041" extrusionOk="0">
                  <a:moveTo>
                    <a:pt x="426" y="1"/>
                  </a:moveTo>
                  <a:lnTo>
                    <a:pt x="0" y="76"/>
                  </a:lnTo>
                  <a:cubicBezTo>
                    <a:pt x="1379" y="8722"/>
                    <a:pt x="2782" y="17394"/>
                    <a:pt x="4186" y="26041"/>
                  </a:cubicBezTo>
                  <a:lnTo>
                    <a:pt x="4587" y="25966"/>
                  </a:lnTo>
                  <a:cubicBezTo>
                    <a:pt x="3208" y="17319"/>
                    <a:pt x="1805" y="8647"/>
                    <a:pt x="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5;p112"/>
            <p:cNvSpPr/>
            <p:nvPr/>
          </p:nvSpPr>
          <p:spPr>
            <a:xfrm>
              <a:off x="2504331" y="3003423"/>
              <a:ext cx="129635" cy="483955"/>
            </a:xfrm>
            <a:custGeom>
              <a:avLst/>
              <a:gdLst/>
              <a:ahLst/>
              <a:cxnLst/>
              <a:rect l="l" t="t" r="r" b="b"/>
              <a:pathLst>
                <a:path w="6869" h="25640" extrusionOk="0">
                  <a:moveTo>
                    <a:pt x="402" y="0"/>
                  </a:moveTo>
                  <a:lnTo>
                    <a:pt x="1" y="101"/>
                  </a:lnTo>
                  <a:cubicBezTo>
                    <a:pt x="2332" y="8572"/>
                    <a:pt x="4487" y="17093"/>
                    <a:pt x="6467" y="25640"/>
                  </a:cubicBezTo>
                  <a:lnTo>
                    <a:pt x="6868" y="25564"/>
                  </a:lnTo>
                  <a:cubicBezTo>
                    <a:pt x="4888" y="16993"/>
                    <a:pt x="2733" y="8472"/>
                    <a:pt x="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46;p112"/>
            <p:cNvSpPr/>
            <p:nvPr/>
          </p:nvSpPr>
          <p:spPr>
            <a:xfrm>
              <a:off x="2554006" y="2988286"/>
              <a:ext cx="149961" cy="497677"/>
            </a:xfrm>
            <a:custGeom>
              <a:avLst/>
              <a:gdLst/>
              <a:ahLst/>
              <a:cxnLst/>
              <a:rect l="l" t="t" r="r" b="b"/>
              <a:pathLst>
                <a:path w="7946" h="26367" extrusionOk="0">
                  <a:moveTo>
                    <a:pt x="401" y="0"/>
                  </a:moveTo>
                  <a:lnTo>
                    <a:pt x="0" y="126"/>
                  </a:lnTo>
                  <a:cubicBezTo>
                    <a:pt x="2507" y="8873"/>
                    <a:pt x="5013" y="17619"/>
                    <a:pt x="7544" y="26366"/>
                  </a:cubicBezTo>
                  <a:lnTo>
                    <a:pt x="7945" y="26266"/>
                  </a:lnTo>
                  <a:cubicBezTo>
                    <a:pt x="5439" y="17494"/>
                    <a:pt x="2933" y="8747"/>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47;p112"/>
            <p:cNvSpPr/>
            <p:nvPr/>
          </p:nvSpPr>
          <p:spPr>
            <a:xfrm>
              <a:off x="2594679" y="2976452"/>
              <a:ext cx="191122" cy="502887"/>
            </a:xfrm>
            <a:custGeom>
              <a:avLst/>
              <a:gdLst/>
              <a:ahLst/>
              <a:cxnLst/>
              <a:rect l="l" t="t" r="r" b="b"/>
              <a:pathLst>
                <a:path w="10127" h="26643" extrusionOk="0">
                  <a:moveTo>
                    <a:pt x="402" y="1"/>
                  </a:moveTo>
                  <a:lnTo>
                    <a:pt x="1" y="151"/>
                  </a:lnTo>
                  <a:cubicBezTo>
                    <a:pt x="3409" y="8923"/>
                    <a:pt x="6643" y="17745"/>
                    <a:pt x="9725" y="26642"/>
                  </a:cubicBezTo>
                  <a:lnTo>
                    <a:pt x="10126" y="26517"/>
                  </a:lnTo>
                  <a:cubicBezTo>
                    <a:pt x="7044" y="17620"/>
                    <a:pt x="3810" y="8773"/>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48;p112"/>
            <p:cNvSpPr/>
            <p:nvPr/>
          </p:nvSpPr>
          <p:spPr>
            <a:xfrm>
              <a:off x="1348739" y="2551210"/>
              <a:ext cx="288070" cy="105511"/>
            </a:xfrm>
            <a:custGeom>
              <a:avLst/>
              <a:gdLst/>
              <a:ahLst/>
              <a:cxnLst/>
              <a:rect l="l" t="t" r="r" b="b"/>
              <a:pathLst>
                <a:path w="15264" h="5590" extrusionOk="0">
                  <a:moveTo>
                    <a:pt x="0" y="0"/>
                  </a:moveTo>
                  <a:lnTo>
                    <a:pt x="151" y="5589"/>
                  </a:lnTo>
                  <a:lnTo>
                    <a:pt x="15264" y="5289"/>
                  </a:lnTo>
                  <a:lnTo>
                    <a:pt x="148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49;p112"/>
            <p:cNvSpPr/>
            <p:nvPr/>
          </p:nvSpPr>
          <p:spPr>
            <a:xfrm>
              <a:off x="2855323" y="2551210"/>
              <a:ext cx="288070" cy="105511"/>
            </a:xfrm>
            <a:custGeom>
              <a:avLst/>
              <a:gdLst/>
              <a:ahLst/>
              <a:cxnLst/>
              <a:rect l="l" t="t" r="r" b="b"/>
              <a:pathLst>
                <a:path w="15264" h="5590" extrusionOk="0">
                  <a:moveTo>
                    <a:pt x="452" y="0"/>
                  </a:moveTo>
                  <a:lnTo>
                    <a:pt x="0" y="5289"/>
                  </a:lnTo>
                  <a:lnTo>
                    <a:pt x="15113" y="5589"/>
                  </a:lnTo>
                  <a:lnTo>
                    <a:pt x="15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0;p112"/>
            <p:cNvSpPr/>
            <p:nvPr/>
          </p:nvSpPr>
          <p:spPr>
            <a:xfrm>
              <a:off x="879504" y="2936723"/>
              <a:ext cx="2751441" cy="19"/>
            </a:xfrm>
            <a:custGeom>
              <a:avLst/>
              <a:gdLst/>
              <a:ahLst/>
              <a:cxnLst/>
              <a:rect l="l" t="t" r="r" b="b"/>
              <a:pathLst>
                <a:path w="145791" h="1" extrusionOk="0">
                  <a:moveTo>
                    <a:pt x="145790" y="0"/>
                  </a:moveTo>
                  <a:lnTo>
                    <a:pt x="145790" y="0"/>
                  </a:lnTo>
                  <a:lnTo>
                    <a:pt x="145790" y="0"/>
                  </a:lnTo>
                  <a:close/>
                  <a:moveTo>
                    <a:pt x="0" y="0"/>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1;p112"/>
            <p:cNvSpPr/>
            <p:nvPr/>
          </p:nvSpPr>
          <p:spPr>
            <a:xfrm>
              <a:off x="877598" y="2837863"/>
              <a:ext cx="2755706" cy="1236124"/>
            </a:xfrm>
            <a:custGeom>
              <a:avLst/>
              <a:gdLst/>
              <a:ahLst/>
              <a:cxnLst/>
              <a:rect l="l" t="t" r="r" b="b"/>
              <a:pathLst>
                <a:path w="146017" h="65490" extrusionOk="0">
                  <a:moveTo>
                    <a:pt x="527" y="0"/>
                  </a:moveTo>
                  <a:cubicBezTo>
                    <a:pt x="151" y="1680"/>
                    <a:pt x="1" y="3434"/>
                    <a:pt x="101" y="5238"/>
                  </a:cubicBezTo>
                  <a:cubicBezTo>
                    <a:pt x="101" y="5264"/>
                    <a:pt x="101" y="5264"/>
                    <a:pt x="101" y="5264"/>
                  </a:cubicBezTo>
                  <a:lnTo>
                    <a:pt x="878" y="18146"/>
                  </a:lnTo>
                  <a:lnTo>
                    <a:pt x="1204" y="23108"/>
                  </a:lnTo>
                  <a:lnTo>
                    <a:pt x="1379" y="26216"/>
                  </a:lnTo>
                  <a:lnTo>
                    <a:pt x="1780" y="32632"/>
                  </a:lnTo>
                  <a:lnTo>
                    <a:pt x="2206" y="39574"/>
                  </a:lnTo>
                  <a:lnTo>
                    <a:pt x="2432" y="43309"/>
                  </a:lnTo>
                  <a:lnTo>
                    <a:pt x="2658" y="47118"/>
                  </a:lnTo>
                  <a:cubicBezTo>
                    <a:pt x="3284" y="57419"/>
                    <a:pt x="12307" y="65489"/>
                    <a:pt x="23209" y="65489"/>
                  </a:cubicBezTo>
                  <a:lnTo>
                    <a:pt x="122809" y="65489"/>
                  </a:lnTo>
                  <a:cubicBezTo>
                    <a:pt x="133711" y="65489"/>
                    <a:pt x="142708" y="57419"/>
                    <a:pt x="143335" y="47118"/>
                  </a:cubicBezTo>
                  <a:lnTo>
                    <a:pt x="144087" y="34863"/>
                  </a:lnTo>
                  <a:lnTo>
                    <a:pt x="144513" y="27945"/>
                  </a:lnTo>
                  <a:lnTo>
                    <a:pt x="144714" y="24562"/>
                  </a:lnTo>
                  <a:lnTo>
                    <a:pt x="144989" y="20076"/>
                  </a:lnTo>
                  <a:lnTo>
                    <a:pt x="145891" y="5264"/>
                  </a:lnTo>
                  <a:lnTo>
                    <a:pt x="145891" y="5238"/>
                  </a:lnTo>
                  <a:cubicBezTo>
                    <a:pt x="146017" y="3434"/>
                    <a:pt x="145866" y="1680"/>
                    <a:pt x="145465" y="0"/>
                  </a:cubicBezTo>
                  <a:lnTo>
                    <a:pt x="143335" y="34788"/>
                  </a:lnTo>
                  <a:cubicBezTo>
                    <a:pt x="142708" y="45088"/>
                    <a:pt x="133711" y="53133"/>
                    <a:pt x="122809" y="53133"/>
                  </a:cubicBezTo>
                  <a:lnTo>
                    <a:pt x="23209" y="53133"/>
                  </a:lnTo>
                  <a:cubicBezTo>
                    <a:pt x="12307" y="53133"/>
                    <a:pt x="3284" y="45088"/>
                    <a:pt x="2658" y="34788"/>
                  </a:cubicBezTo>
                  <a:lnTo>
                    <a:pt x="5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2;p112"/>
            <p:cNvSpPr/>
            <p:nvPr/>
          </p:nvSpPr>
          <p:spPr>
            <a:xfrm>
              <a:off x="1336906" y="4370933"/>
              <a:ext cx="13267" cy="66723"/>
            </a:xfrm>
            <a:custGeom>
              <a:avLst/>
              <a:gdLst/>
              <a:ahLst/>
              <a:cxnLst/>
              <a:rect l="l" t="t" r="r" b="b"/>
              <a:pathLst>
                <a:path w="703" h="3535" extrusionOk="0">
                  <a:moveTo>
                    <a:pt x="1" y="1"/>
                  </a:moveTo>
                  <a:lnTo>
                    <a:pt x="1" y="3535"/>
                  </a:lnTo>
                  <a:lnTo>
                    <a:pt x="703" y="3535"/>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3;p112"/>
            <p:cNvSpPr/>
            <p:nvPr/>
          </p:nvSpPr>
          <p:spPr>
            <a:xfrm>
              <a:off x="1283456" y="4297628"/>
              <a:ext cx="120161" cy="120177"/>
            </a:xfrm>
            <a:custGeom>
              <a:avLst/>
              <a:gdLst/>
              <a:ahLst/>
              <a:cxnLst/>
              <a:rect l="l" t="t" r="r" b="b"/>
              <a:pathLst>
                <a:path w="6367" h="6367" extrusionOk="0">
                  <a:moveTo>
                    <a:pt x="3184" y="0"/>
                  </a:moveTo>
                  <a:cubicBezTo>
                    <a:pt x="1429" y="0"/>
                    <a:pt x="1" y="1404"/>
                    <a:pt x="1" y="3183"/>
                  </a:cubicBezTo>
                  <a:cubicBezTo>
                    <a:pt x="1" y="4937"/>
                    <a:pt x="1429" y="6366"/>
                    <a:pt x="3184" y="6366"/>
                  </a:cubicBezTo>
                  <a:cubicBezTo>
                    <a:pt x="4938" y="6366"/>
                    <a:pt x="6367" y="4937"/>
                    <a:pt x="6367" y="3183"/>
                  </a:cubicBezTo>
                  <a:cubicBezTo>
                    <a:pt x="6367" y="1404"/>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4;p112"/>
            <p:cNvSpPr/>
            <p:nvPr/>
          </p:nvSpPr>
          <p:spPr>
            <a:xfrm>
              <a:off x="1283456" y="4282019"/>
              <a:ext cx="120161" cy="120158"/>
            </a:xfrm>
            <a:custGeom>
              <a:avLst/>
              <a:gdLst/>
              <a:ahLst/>
              <a:cxnLst/>
              <a:rect l="l" t="t" r="r" b="b"/>
              <a:pathLst>
                <a:path w="6367" h="6366"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5;p112"/>
            <p:cNvSpPr/>
            <p:nvPr/>
          </p:nvSpPr>
          <p:spPr>
            <a:xfrm>
              <a:off x="1200204" y="4370933"/>
              <a:ext cx="13267" cy="66723"/>
            </a:xfrm>
            <a:custGeom>
              <a:avLst/>
              <a:gdLst/>
              <a:ahLst/>
              <a:cxnLst/>
              <a:rect l="l" t="t" r="r" b="b"/>
              <a:pathLst>
                <a:path w="703" h="3535" extrusionOk="0">
                  <a:moveTo>
                    <a:pt x="1" y="1"/>
                  </a:moveTo>
                  <a:lnTo>
                    <a:pt x="1" y="3535"/>
                  </a:lnTo>
                  <a:lnTo>
                    <a:pt x="703" y="3535"/>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56;p112"/>
            <p:cNvSpPr/>
            <p:nvPr/>
          </p:nvSpPr>
          <p:spPr>
            <a:xfrm>
              <a:off x="1146754" y="4297628"/>
              <a:ext cx="120161" cy="120177"/>
            </a:xfrm>
            <a:custGeom>
              <a:avLst/>
              <a:gdLst/>
              <a:ahLst/>
              <a:cxnLst/>
              <a:rect l="l" t="t" r="r" b="b"/>
              <a:pathLst>
                <a:path w="6367" h="6367" extrusionOk="0">
                  <a:moveTo>
                    <a:pt x="3184" y="0"/>
                  </a:moveTo>
                  <a:cubicBezTo>
                    <a:pt x="1429" y="0"/>
                    <a:pt x="1" y="1404"/>
                    <a:pt x="1" y="3183"/>
                  </a:cubicBezTo>
                  <a:cubicBezTo>
                    <a:pt x="1" y="4937"/>
                    <a:pt x="1429" y="6366"/>
                    <a:pt x="3184" y="6366"/>
                  </a:cubicBezTo>
                  <a:cubicBezTo>
                    <a:pt x="4938" y="6366"/>
                    <a:pt x="6367" y="4937"/>
                    <a:pt x="6367" y="3183"/>
                  </a:cubicBezTo>
                  <a:cubicBezTo>
                    <a:pt x="6367" y="1404"/>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57;p112"/>
            <p:cNvSpPr/>
            <p:nvPr/>
          </p:nvSpPr>
          <p:spPr>
            <a:xfrm>
              <a:off x="1146754" y="4282019"/>
              <a:ext cx="120161" cy="120158"/>
            </a:xfrm>
            <a:custGeom>
              <a:avLst/>
              <a:gdLst/>
              <a:ahLst/>
              <a:cxnLst/>
              <a:rect l="l" t="t" r="r" b="b"/>
              <a:pathLst>
                <a:path w="6367" h="6366"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58;p112"/>
            <p:cNvSpPr/>
            <p:nvPr/>
          </p:nvSpPr>
          <p:spPr>
            <a:xfrm>
              <a:off x="1476929" y="4370933"/>
              <a:ext cx="13739" cy="66723"/>
            </a:xfrm>
            <a:custGeom>
              <a:avLst/>
              <a:gdLst/>
              <a:ahLst/>
              <a:cxnLst/>
              <a:rect l="l" t="t" r="r" b="b"/>
              <a:pathLst>
                <a:path w="728" h="3535" extrusionOk="0">
                  <a:moveTo>
                    <a:pt x="1" y="1"/>
                  </a:moveTo>
                  <a:lnTo>
                    <a:pt x="1" y="3535"/>
                  </a:lnTo>
                  <a:lnTo>
                    <a:pt x="727" y="3535"/>
                  </a:lnTo>
                  <a:lnTo>
                    <a:pt x="7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59;p112"/>
            <p:cNvSpPr/>
            <p:nvPr/>
          </p:nvSpPr>
          <p:spPr>
            <a:xfrm>
              <a:off x="1423479" y="4297628"/>
              <a:ext cx="120633" cy="120177"/>
            </a:xfrm>
            <a:custGeom>
              <a:avLst/>
              <a:gdLst/>
              <a:ahLst/>
              <a:cxnLst/>
              <a:rect l="l" t="t" r="r" b="b"/>
              <a:pathLst>
                <a:path w="6392" h="6367" extrusionOk="0">
                  <a:moveTo>
                    <a:pt x="3208" y="0"/>
                  </a:moveTo>
                  <a:cubicBezTo>
                    <a:pt x="1429" y="0"/>
                    <a:pt x="0" y="1404"/>
                    <a:pt x="0" y="3183"/>
                  </a:cubicBezTo>
                  <a:cubicBezTo>
                    <a:pt x="0" y="4937"/>
                    <a:pt x="1429" y="6366"/>
                    <a:pt x="3208" y="6366"/>
                  </a:cubicBezTo>
                  <a:cubicBezTo>
                    <a:pt x="4963" y="6366"/>
                    <a:pt x="6391" y="4937"/>
                    <a:pt x="6391" y="3183"/>
                  </a:cubicBezTo>
                  <a:cubicBezTo>
                    <a:pt x="6391" y="1404"/>
                    <a:pt x="4963" y="0"/>
                    <a:pt x="3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0;p112"/>
            <p:cNvSpPr/>
            <p:nvPr/>
          </p:nvSpPr>
          <p:spPr>
            <a:xfrm>
              <a:off x="1423479" y="4282019"/>
              <a:ext cx="120633" cy="120158"/>
            </a:xfrm>
            <a:custGeom>
              <a:avLst/>
              <a:gdLst/>
              <a:ahLst/>
              <a:cxnLst/>
              <a:rect l="l" t="t" r="r" b="b"/>
              <a:pathLst>
                <a:path w="6392" h="6366" extrusionOk="0">
                  <a:moveTo>
                    <a:pt x="3208" y="0"/>
                  </a:moveTo>
                  <a:cubicBezTo>
                    <a:pt x="1429" y="0"/>
                    <a:pt x="0" y="1429"/>
                    <a:pt x="0" y="3183"/>
                  </a:cubicBezTo>
                  <a:cubicBezTo>
                    <a:pt x="0" y="4937"/>
                    <a:pt x="1429" y="6366"/>
                    <a:pt x="3208" y="6366"/>
                  </a:cubicBezTo>
                  <a:cubicBezTo>
                    <a:pt x="4963" y="6366"/>
                    <a:pt x="6391" y="4937"/>
                    <a:pt x="6391" y="3183"/>
                  </a:cubicBezTo>
                  <a:cubicBezTo>
                    <a:pt x="6391" y="1429"/>
                    <a:pt x="4963" y="0"/>
                    <a:pt x="3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1;p112"/>
            <p:cNvSpPr/>
            <p:nvPr/>
          </p:nvSpPr>
          <p:spPr>
            <a:xfrm>
              <a:off x="1617424" y="4370933"/>
              <a:ext cx="13248" cy="66723"/>
            </a:xfrm>
            <a:custGeom>
              <a:avLst/>
              <a:gdLst/>
              <a:ahLst/>
              <a:cxnLst/>
              <a:rect l="l" t="t" r="r" b="b"/>
              <a:pathLst>
                <a:path w="702"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62;p112"/>
            <p:cNvSpPr/>
            <p:nvPr/>
          </p:nvSpPr>
          <p:spPr>
            <a:xfrm>
              <a:off x="1563974" y="4297628"/>
              <a:ext cx="120142" cy="120177"/>
            </a:xfrm>
            <a:custGeom>
              <a:avLst/>
              <a:gdLst/>
              <a:ahLst/>
              <a:cxnLst/>
              <a:rect l="l" t="t" r="r" b="b"/>
              <a:pathLst>
                <a:path w="6366" h="6367" extrusionOk="0">
                  <a:moveTo>
                    <a:pt x="3183" y="0"/>
                  </a:moveTo>
                  <a:cubicBezTo>
                    <a:pt x="1429" y="0"/>
                    <a:pt x="0" y="1404"/>
                    <a:pt x="0" y="3183"/>
                  </a:cubicBezTo>
                  <a:cubicBezTo>
                    <a:pt x="0" y="4937"/>
                    <a:pt x="1429" y="6366"/>
                    <a:pt x="3183" y="6366"/>
                  </a:cubicBezTo>
                  <a:cubicBezTo>
                    <a:pt x="4937" y="6366"/>
                    <a:pt x="6366" y="4937"/>
                    <a:pt x="6366" y="3183"/>
                  </a:cubicBezTo>
                  <a:cubicBezTo>
                    <a:pt x="6366" y="1404"/>
                    <a:pt x="4937"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63;p112"/>
            <p:cNvSpPr/>
            <p:nvPr/>
          </p:nvSpPr>
          <p:spPr>
            <a:xfrm>
              <a:off x="1563974" y="4282019"/>
              <a:ext cx="120142" cy="120158"/>
            </a:xfrm>
            <a:custGeom>
              <a:avLst/>
              <a:gdLst/>
              <a:ahLst/>
              <a:cxnLst/>
              <a:rect l="l" t="t" r="r" b="b"/>
              <a:pathLst>
                <a:path w="6366" h="6366" extrusionOk="0">
                  <a:moveTo>
                    <a:pt x="3183" y="0"/>
                  </a:moveTo>
                  <a:cubicBezTo>
                    <a:pt x="1429" y="0"/>
                    <a:pt x="0" y="1429"/>
                    <a:pt x="0" y="3183"/>
                  </a:cubicBezTo>
                  <a:cubicBezTo>
                    <a:pt x="0" y="4937"/>
                    <a:pt x="1429" y="6366"/>
                    <a:pt x="3183" y="6366"/>
                  </a:cubicBezTo>
                  <a:cubicBezTo>
                    <a:pt x="4937" y="6366"/>
                    <a:pt x="6366" y="4937"/>
                    <a:pt x="6366" y="3183"/>
                  </a:cubicBezTo>
                  <a:cubicBezTo>
                    <a:pt x="6366" y="1429"/>
                    <a:pt x="4937"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64;p112"/>
            <p:cNvSpPr/>
            <p:nvPr/>
          </p:nvSpPr>
          <p:spPr>
            <a:xfrm>
              <a:off x="1757900" y="4370933"/>
              <a:ext cx="13267" cy="66723"/>
            </a:xfrm>
            <a:custGeom>
              <a:avLst/>
              <a:gdLst/>
              <a:ahLst/>
              <a:cxnLst/>
              <a:rect l="l" t="t" r="r" b="b"/>
              <a:pathLst>
                <a:path w="703" h="3535" extrusionOk="0">
                  <a:moveTo>
                    <a:pt x="1" y="1"/>
                  </a:moveTo>
                  <a:lnTo>
                    <a:pt x="1" y="3535"/>
                  </a:lnTo>
                  <a:lnTo>
                    <a:pt x="703" y="3535"/>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65;p112"/>
            <p:cNvSpPr/>
            <p:nvPr/>
          </p:nvSpPr>
          <p:spPr>
            <a:xfrm>
              <a:off x="1704450" y="4297628"/>
              <a:ext cx="120161" cy="120177"/>
            </a:xfrm>
            <a:custGeom>
              <a:avLst/>
              <a:gdLst/>
              <a:ahLst/>
              <a:cxnLst/>
              <a:rect l="l" t="t" r="r" b="b"/>
              <a:pathLst>
                <a:path w="6367" h="6367" extrusionOk="0">
                  <a:moveTo>
                    <a:pt x="3184" y="0"/>
                  </a:moveTo>
                  <a:cubicBezTo>
                    <a:pt x="1429" y="0"/>
                    <a:pt x="1" y="1404"/>
                    <a:pt x="1" y="3183"/>
                  </a:cubicBezTo>
                  <a:cubicBezTo>
                    <a:pt x="1" y="4937"/>
                    <a:pt x="1429" y="6366"/>
                    <a:pt x="3184" y="6366"/>
                  </a:cubicBezTo>
                  <a:cubicBezTo>
                    <a:pt x="4938" y="6366"/>
                    <a:pt x="6367" y="4937"/>
                    <a:pt x="6367" y="3183"/>
                  </a:cubicBezTo>
                  <a:cubicBezTo>
                    <a:pt x="6367" y="1404"/>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66;p112"/>
            <p:cNvSpPr/>
            <p:nvPr/>
          </p:nvSpPr>
          <p:spPr>
            <a:xfrm>
              <a:off x="1704450" y="4282019"/>
              <a:ext cx="120161" cy="120158"/>
            </a:xfrm>
            <a:custGeom>
              <a:avLst/>
              <a:gdLst/>
              <a:ahLst/>
              <a:cxnLst/>
              <a:rect l="l" t="t" r="r" b="b"/>
              <a:pathLst>
                <a:path w="6367" h="6366"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67;p112"/>
            <p:cNvSpPr/>
            <p:nvPr/>
          </p:nvSpPr>
          <p:spPr>
            <a:xfrm>
              <a:off x="1897923" y="4370933"/>
              <a:ext cx="13267" cy="66723"/>
            </a:xfrm>
            <a:custGeom>
              <a:avLst/>
              <a:gdLst/>
              <a:ahLst/>
              <a:cxnLst/>
              <a:rect l="l" t="t" r="r" b="b"/>
              <a:pathLst>
                <a:path w="703"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8;p112"/>
            <p:cNvSpPr/>
            <p:nvPr/>
          </p:nvSpPr>
          <p:spPr>
            <a:xfrm>
              <a:off x="1844473" y="4297628"/>
              <a:ext cx="120161" cy="120177"/>
            </a:xfrm>
            <a:custGeom>
              <a:avLst/>
              <a:gdLst/>
              <a:ahLst/>
              <a:cxnLst/>
              <a:rect l="l" t="t" r="r" b="b"/>
              <a:pathLst>
                <a:path w="6367" h="6367" extrusionOk="0">
                  <a:moveTo>
                    <a:pt x="3183" y="0"/>
                  </a:moveTo>
                  <a:cubicBezTo>
                    <a:pt x="1429" y="0"/>
                    <a:pt x="0" y="1404"/>
                    <a:pt x="0" y="3183"/>
                  </a:cubicBezTo>
                  <a:cubicBezTo>
                    <a:pt x="0" y="4937"/>
                    <a:pt x="1429" y="6366"/>
                    <a:pt x="3183" y="6366"/>
                  </a:cubicBezTo>
                  <a:cubicBezTo>
                    <a:pt x="4938" y="6366"/>
                    <a:pt x="6366" y="4937"/>
                    <a:pt x="6366" y="3183"/>
                  </a:cubicBezTo>
                  <a:cubicBezTo>
                    <a:pt x="6366" y="1404"/>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69;p112"/>
            <p:cNvSpPr/>
            <p:nvPr/>
          </p:nvSpPr>
          <p:spPr>
            <a:xfrm>
              <a:off x="1844473" y="4282019"/>
              <a:ext cx="120161" cy="120158"/>
            </a:xfrm>
            <a:custGeom>
              <a:avLst/>
              <a:gdLst/>
              <a:ahLst/>
              <a:cxnLst/>
              <a:rect l="l" t="t" r="r" b="b"/>
              <a:pathLst>
                <a:path w="6367" h="6366"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70;p112"/>
            <p:cNvSpPr/>
            <p:nvPr/>
          </p:nvSpPr>
          <p:spPr>
            <a:xfrm>
              <a:off x="2038418" y="4370933"/>
              <a:ext cx="13248" cy="66723"/>
            </a:xfrm>
            <a:custGeom>
              <a:avLst/>
              <a:gdLst/>
              <a:ahLst/>
              <a:cxnLst/>
              <a:rect l="l" t="t" r="r" b="b"/>
              <a:pathLst>
                <a:path w="702"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71;p112"/>
            <p:cNvSpPr/>
            <p:nvPr/>
          </p:nvSpPr>
          <p:spPr>
            <a:xfrm>
              <a:off x="1984949" y="4297628"/>
              <a:ext cx="120161" cy="120177"/>
            </a:xfrm>
            <a:custGeom>
              <a:avLst/>
              <a:gdLst/>
              <a:ahLst/>
              <a:cxnLst/>
              <a:rect l="l" t="t" r="r" b="b"/>
              <a:pathLst>
                <a:path w="6367" h="6367" extrusionOk="0">
                  <a:moveTo>
                    <a:pt x="3184" y="0"/>
                  </a:moveTo>
                  <a:cubicBezTo>
                    <a:pt x="1430" y="0"/>
                    <a:pt x="1" y="1404"/>
                    <a:pt x="1" y="3183"/>
                  </a:cubicBezTo>
                  <a:cubicBezTo>
                    <a:pt x="1" y="4937"/>
                    <a:pt x="1430" y="6366"/>
                    <a:pt x="3184" y="6366"/>
                  </a:cubicBezTo>
                  <a:cubicBezTo>
                    <a:pt x="4938" y="6366"/>
                    <a:pt x="6367" y="4937"/>
                    <a:pt x="6367" y="3183"/>
                  </a:cubicBezTo>
                  <a:cubicBezTo>
                    <a:pt x="6367" y="1404"/>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572;p112"/>
            <p:cNvSpPr/>
            <p:nvPr/>
          </p:nvSpPr>
          <p:spPr>
            <a:xfrm>
              <a:off x="1984949" y="4282019"/>
              <a:ext cx="120161" cy="120158"/>
            </a:xfrm>
            <a:custGeom>
              <a:avLst/>
              <a:gdLst/>
              <a:ahLst/>
              <a:cxnLst/>
              <a:rect l="l" t="t" r="r" b="b"/>
              <a:pathLst>
                <a:path w="6367" h="6366" extrusionOk="0">
                  <a:moveTo>
                    <a:pt x="3184" y="0"/>
                  </a:moveTo>
                  <a:cubicBezTo>
                    <a:pt x="1430" y="0"/>
                    <a:pt x="1" y="1429"/>
                    <a:pt x="1" y="3183"/>
                  </a:cubicBezTo>
                  <a:cubicBezTo>
                    <a:pt x="1" y="4937"/>
                    <a:pt x="1430"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573;p112"/>
            <p:cNvSpPr/>
            <p:nvPr/>
          </p:nvSpPr>
          <p:spPr>
            <a:xfrm>
              <a:off x="2178422" y="4370933"/>
              <a:ext cx="13739" cy="66723"/>
            </a:xfrm>
            <a:custGeom>
              <a:avLst/>
              <a:gdLst/>
              <a:ahLst/>
              <a:cxnLst/>
              <a:rect l="l" t="t" r="r" b="b"/>
              <a:pathLst>
                <a:path w="728" h="3535" extrusionOk="0">
                  <a:moveTo>
                    <a:pt x="1" y="1"/>
                  </a:moveTo>
                  <a:lnTo>
                    <a:pt x="1" y="3535"/>
                  </a:lnTo>
                  <a:lnTo>
                    <a:pt x="727" y="3535"/>
                  </a:lnTo>
                  <a:lnTo>
                    <a:pt x="7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574;p112"/>
            <p:cNvSpPr/>
            <p:nvPr/>
          </p:nvSpPr>
          <p:spPr>
            <a:xfrm>
              <a:off x="2124972" y="4297628"/>
              <a:ext cx="120633" cy="120177"/>
            </a:xfrm>
            <a:custGeom>
              <a:avLst/>
              <a:gdLst/>
              <a:ahLst/>
              <a:cxnLst/>
              <a:rect l="l" t="t" r="r" b="b"/>
              <a:pathLst>
                <a:path w="6392" h="6367" extrusionOk="0">
                  <a:moveTo>
                    <a:pt x="3184" y="0"/>
                  </a:moveTo>
                  <a:cubicBezTo>
                    <a:pt x="1429" y="0"/>
                    <a:pt x="1" y="1404"/>
                    <a:pt x="1" y="3183"/>
                  </a:cubicBezTo>
                  <a:cubicBezTo>
                    <a:pt x="1" y="4937"/>
                    <a:pt x="1429" y="6366"/>
                    <a:pt x="3184" y="6366"/>
                  </a:cubicBezTo>
                  <a:cubicBezTo>
                    <a:pt x="4963" y="6366"/>
                    <a:pt x="6392" y="4937"/>
                    <a:pt x="6392" y="3183"/>
                  </a:cubicBezTo>
                  <a:cubicBezTo>
                    <a:pt x="6392" y="1404"/>
                    <a:pt x="4963"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575;p112"/>
            <p:cNvSpPr/>
            <p:nvPr/>
          </p:nvSpPr>
          <p:spPr>
            <a:xfrm>
              <a:off x="2124972" y="4282019"/>
              <a:ext cx="120633" cy="120158"/>
            </a:xfrm>
            <a:custGeom>
              <a:avLst/>
              <a:gdLst/>
              <a:ahLst/>
              <a:cxnLst/>
              <a:rect l="l" t="t" r="r" b="b"/>
              <a:pathLst>
                <a:path w="6392" h="6366" extrusionOk="0">
                  <a:moveTo>
                    <a:pt x="3184" y="0"/>
                  </a:moveTo>
                  <a:cubicBezTo>
                    <a:pt x="1429" y="0"/>
                    <a:pt x="1" y="1429"/>
                    <a:pt x="1" y="3183"/>
                  </a:cubicBezTo>
                  <a:cubicBezTo>
                    <a:pt x="1" y="4937"/>
                    <a:pt x="1429" y="6366"/>
                    <a:pt x="3184" y="6366"/>
                  </a:cubicBezTo>
                  <a:cubicBezTo>
                    <a:pt x="4963" y="6366"/>
                    <a:pt x="6392" y="4937"/>
                    <a:pt x="6392" y="3183"/>
                  </a:cubicBezTo>
                  <a:cubicBezTo>
                    <a:pt x="6392" y="1429"/>
                    <a:pt x="4963"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576;p112"/>
            <p:cNvSpPr/>
            <p:nvPr/>
          </p:nvSpPr>
          <p:spPr>
            <a:xfrm>
              <a:off x="2318917" y="4370933"/>
              <a:ext cx="13267" cy="66723"/>
            </a:xfrm>
            <a:custGeom>
              <a:avLst/>
              <a:gdLst/>
              <a:ahLst/>
              <a:cxnLst/>
              <a:rect l="l" t="t" r="r" b="b"/>
              <a:pathLst>
                <a:path w="703"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577;p112"/>
            <p:cNvSpPr/>
            <p:nvPr/>
          </p:nvSpPr>
          <p:spPr>
            <a:xfrm>
              <a:off x="2265467" y="4297628"/>
              <a:ext cx="120161" cy="120177"/>
            </a:xfrm>
            <a:custGeom>
              <a:avLst/>
              <a:gdLst/>
              <a:ahLst/>
              <a:cxnLst/>
              <a:rect l="l" t="t" r="r" b="b"/>
              <a:pathLst>
                <a:path w="6367" h="6367" extrusionOk="0">
                  <a:moveTo>
                    <a:pt x="3183" y="0"/>
                  </a:moveTo>
                  <a:cubicBezTo>
                    <a:pt x="1429" y="0"/>
                    <a:pt x="0" y="1404"/>
                    <a:pt x="0" y="3183"/>
                  </a:cubicBezTo>
                  <a:cubicBezTo>
                    <a:pt x="0" y="4937"/>
                    <a:pt x="1429" y="6366"/>
                    <a:pt x="3183" y="6366"/>
                  </a:cubicBezTo>
                  <a:cubicBezTo>
                    <a:pt x="4938" y="6366"/>
                    <a:pt x="6366" y="4937"/>
                    <a:pt x="6366" y="3183"/>
                  </a:cubicBezTo>
                  <a:cubicBezTo>
                    <a:pt x="6366" y="1404"/>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578;p112"/>
            <p:cNvSpPr/>
            <p:nvPr/>
          </p:nvSpPr>
          <p:spPr>
            <a:xfrm>
              <a:off x="2265467" y="4282019"/>
              <a:ext cx="120161" cy="120158"/>
            </a:xfrm>
            <a:custGeom>
              <a:avLst/>
              <a:gdLst/>
              <a:ahLst/>
              <a:cxnLst/>
              <a:rect l="l" t="t" r="r" b="b"/>
              <a:pathLst>
                <a:path w="6367" h="6366"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579;p112"/>
            <p:cNvSpPr/>
            <p:nvPr/>
          </p:nvSpPr>
          <p:spPr>
            <a:xfrm>
              <a:off x="2458921" y="4370933"/>
              <a:ext cx="13739" cy="66723"/>
            </a:xfrm>
            <a:custGeom>
              <a:avLst/>
              <a:gdLst/>
              <a:ahLst/>
              <a:cxnLst/>
              <a:rect l="l" t="t" r="r" b="b"/>
              <a:pathLst>
                <a:path w="728" h="3535" extrusionOk="0">
                  <a:moveTo>
                    <a:pt x="1" y="1"/>
                  </a:moveTo>
                  <a:lnTo>
                    <a:pt x="1" y="3535"/>
                  </a:lnTo>
                  <a:lnTo>
                    <a:pt x="728" y="3535"/>
                  </a:lnTo>
                  <a:lnTo>
                    <a:pt x="7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580;p112"/>
            <p:cNvSpPr/>
            <p:nvPr/>
          </p:nvSpPr>
          <p:spPr>
            <a:xfrm>
              <a:off x="2405471" y="4297628"/>
              <a:ext cx="120633" cy="120177"/>
            </a:xfrm>
            <a:custGeom>
              <a:avLst/>
              <a:gdLst/>
              <a:ahLst/>
              <a:cxnLst/>
              <a:rect l="l" t="t" r="r" b="b"/>
              <a:pathLst>
                <a:path w="6392" h="6367" extrusionOk="0">
                  <a:moveTo>
                    <a:pt x="3209" y="0"/>
                  </a:moveTo>
                  <a:cubicBezTo>
                    <a:pt x="1429" y="0"/>
                    <a:pt x="1" y="1404"/>
                    <a:pt x="1" y="3183"/>
                  </a:cubicBezTo>
                  <a:cubicBezTo>
                    <a:pt x="1" y="4937"/>
                    <a:pt x="1429" y="6366"/>
                    <a:pt x="3209" y="6366"/>
                  </a:cubicBezTo>
                  <a:cubicBezTo>
                    <a:pt x="4963" y="6366"/>
                    <a:pt x="6392" y="4937"/>
                    <a:pt x="6392" y="3183"/>
                  </a:cubicBezTo>
                  <a:cubicBezTo>
                    <a:pt x="6392" y="1404"/>
                    <a:pt x="4963" y="0"/>
                    <a:pt x="3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581;p112"/>
            <p:cNvSpPr/>
            <p:nvPr/>
          </p:nvSpPr>
          <p:spPr>
            <a:xfrm>
              <a:off x="2405471" y="4282019"/>
              <a:ext cx="120633" cy="120158"/>
            </a:xfrm>
            <a:custGeom>
              <a:avLst/>
              <a:gdLst/>
              <a:ahLst/>
              <a:cxnLst/>
              <a:rect l="l" t="t" r="r" b="b"/>
              <a:pathLst>
                <a:path w="6392" h="6366" extrusionOk="0">
                  <a:moveTo>
                    <a:pt x="3209" y="0"/>
                  </a:moveTo>
                  <a:cubicBezTo>
                    <a:pt x="1429" y="0"/>
                    <a:pt x="1" y="1429"/>
                    <a:pt x="1" y="3183"/>
                  </a:cubicBezTo>
                  <a:cubicBezTo>
                    <a:pt x="1" y="4937"/>
                    <a:pt x="1429" y="6366"/>
                    <a:pt x="3209" y="6366"/>
                  </a:cubicBezTo>
                  <a:cubicBezTo>
                    <a:pt x="4963" y="6366"/>
                    <a:pt x="6392" y="4937"/>
                    <a:pt x="6392" y="3183"/>
                  </a:cubicBezTo>
                  <a:cubicBezTo>
                    <a:pt x="6392" y="1429"/>
                    <a:pt x="4963" y="0"/>
                    <a:pt x="3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582;p112"/>
            <p:cNvSpPr/>
            <p:nvPr/>
          </p:nvSpPr>
          <p:spPr>
            <a:xfrm>
              <a:off x="2599416" y="4370933"/>
              <a:ext cx="13267" cy="66723"/>
            </a:xfrm>
            <a:custGeom>
              <a:avLst/>
              <a:gdLst/>
              <a:ahLst/>
              <a:cxnLst/>
              <a:rect l="l" t="t" r="r" b="b"/>
              <a:pathLst>
                <a:path w="703" h="3535" extrusionOk="0">
                  <a:moveTo>
                    <a:pt x="1" y="1"/>
                  </a:moveTo>
                  <a:lnTo>
                    <a:pt x="1"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583;p112"/>
            <p:cNvSpPr/>
            <p:nvPr/>
          </p:nvSpPr>
          <p:spPr>
            <a:xfrm>
              <a:off x="2545966" y="4297628"/>
              <a:ext cx="120161" cy="120177"/>
            </a:xfrm>
            <a:custGeom>
              <a:avLst/>
              <a:gdLst/>
              <a:ahLst/>
              <a:cxnLst/>
              <a:rect l="l" t="t" r="r" b="b"/>
              <a:pathLst>
                <a:path w="6367" h="6367" extrusionOk="0">
                  <a:moveTo>
                    <a:pt x="3183" y="0"/>
                  </a:moveTo>
                  <a:cubicBezTo>
                    <a:pt x="1429" y="0"/>
                    <a:pt x="0" y="1404"/>
                    <a:pt x="0" y="3183"/>
                  </a:cubicBezTo>
                  <a:cubicBezTo>
                    <a:pt x="0" y="4937"/>
                    <a:pt x="1429" y="6366"/>
                    <a:pt x="3183" y="6366"/>
                  </a:cubicBezTo>
                  <a:cubicBezTo>
                    <a:pt x="4938" y="6366"/>
                    <a:pt x="6366" y="4937"/>
                    <a:pt x="6366" y="3183"/>
                  </a:cubicBezTo>
                  <a:cubicBezTo>
                    <a:pt x="6366" y="1404"/>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584;p112"/>
            <p:cNvSpPr/>
            <p:nvPr/>
          </p:nvSpPr>
          <p:spPr>
            <a:xfrm>
              <a:off x="2545966" y="4282019"/>
              <a:ext cx="120161" cy="120158"/>
            </a:xfrm>
            <a:custGeom>
              <a:avLst/>
              <a:gdLst/>
              <a:ahLst/>
              <a:cxnLst/>
              <a:rect l="l" t="t" r="r" b="b"/>
              <a:pathLst>
                <a:path w="6367" h="6366"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585;p112"/>
            <p:cNvSpPr/>
            <p:nvPr/>
          </p:nvSpPr>
          <p:spPr>
            <a:xfrm>
              <a:off x="2739911" y="4370933"/>
              <a:ext cx="13248" cy="66723"/>
            </a:xfrm>
            <a:custGeom>
              <a:avLst/>
              <a:gdLst/>
              <a:ahLst/>
              <a:cxnLst/>
              <a:rect l="l" t="t" r="r" b="b"/>
              <a:pathLst>
                <a:path w="702"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586;p112"/>
            <p:cNvSpPr/>
            <p:nvPr/>
          </p:nvSpPr>
          <p:spPr>
            <a:xfrm>
              <a:off x="2686461" y="4297628"/>
              <a:ext cx="120142" cy="120177"/>
            </a:xfrm>
            <a:custGeom>
              <a:avLst/>
              <a:gdLst/>
              <a:ahLst/>
              <a:cxnLst/>
              <a:rect l="l" t="t" r="r" b="b"/>
              <a:pathLst>
                <a:path w="6366" h="6367" extrusionOk="0">
                  <a:moveTo>
                    <a:pt x="3183" y="0"/>
                  </a:moveTo>
                  <a:cubicBezTo>
                    <a:pt x="1429" y="0"/>
                    <a:pt x="0" y="1404"/>
                    <a:pt x="0" y="3183"/>
                  </a:cubicBezTo>
                  <a:cubicBezTo>
                    <a:pt x="0" y="4937"/>
                    <a:pt x="1429" y="6366"/>
                    <a:pt x="3183" y="6366"/>
                  </a:cubicBezTo>
                  <a:cubicBezTo>
                    <a:pt x="4937" y="6366"/>
                    <a:pt x="6366" y="4937"/>
                    <a:pt x="6366" y="3183"/>
                  </a:cubicBezTo>
                  <a:cubicBezTo>
                    <a:pt x="6366" y="1404"/>
                    <a:pt x="4937"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587;p112"/>
            <p:cNvSpPr/>
            <p:nvPr/>
          </p:nvSpPr>
          <p:spPr>
            <a:xfrm>
              <a:off x="2686461" y="4282019"/>
              <a:ext cx="120142" cy="120158"/>
            </a:xfrm>
            <a:custGeom>
              <a:avLst/>
              <a:gdLst/>
              <a:ahLst/>
              <a:cxnLst/>
              <a:rect l="l" t="t" r="r" b="b"/>
              <a:pathLst>
                <a:path w="6366" h="6366" extrusionOk="0">
                  <a:moveTo>
                    <a:pt x="3183" y="0"/>
                  </a:moveTo>
                  <a:cubicBezTo>
                    <a:pt x="1429" y="0"/>
                    <a:pt x="0" y="1429"/>
                    <a:pt x="0" y="3183"/>
                  </a:cubicBezTo>
                  <a:cubicBezTo>
                    <a:pt x="0" y="4937"/>
                    <a:pt x="1429" y="6366"/>
                    <a:pt x="3183" y="6366"/>
                  </a:cubicBezTo>
                  <a:cubicBezTo>
                    <a:pt x="4937" y="6366"/>
                    <a:pt x="6366" y="4937"/>
                    <a:pt x="6366" y="3183"/>
                  </a:cubicBezTo>
                  <a:cubicBezTo>
                    <a:pt x="6366" y="1429"/>
                    <a:pt x="4937"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588;p112"/>
            <p:cNvSpPr/>
            <p:nvPr/>
          </p:nvSpPr>
          <p:spPr>
            <a:xfrm>
              <a:off x="2879915" y="4370933"/>
              <a:ext cx="13267" cy="66723"/>
            </a:xfrm>
            <a:custGeom>
              <a:avLst/>
              <a:gdLst/>
              <a:ahLst/>
              <a:cxnLst/>
              <a:rect l="l" t="t" r="r" b="b"/>
              <a:pathLst>
                <a:path w="703" h="3535" extrusionOk="0">
                  <a:moveTo>
                    <a:pt x="1" y="1"/>
                  </a:moveTo>
                  <a:lnTo>
                    <a:pt x="1" y="3535"/>
                  </a:lnTo>
                  <a:lnTo>
                    <a:pt x="703" y="3535"/>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589;p112"/>
            <p:cNvSpPr/>
            <p:nvPr/>
          </p:nvSpPr>
          <p:spPr>
            <a:xfrm>
              <a:off x="2826465" y="4297628"/>
              <a:ext cx="120161" cy="120177"/>
            </a:xfrm>
            <a:custGeom>
              <a:avLst/>
              <a:gdLst/>
              <a:ahLst/>
              <a:cxnLst/>
              <a:rect l="l" t="t" r="r" b="b"/>
              <a:pathLst>
                <a:path w="6367" h="6367" extrusionOk="0">
                  <a:moveTo>
                    <a:pt x="3184" y="0"/>
                  </a:moveTo>
                  <a:cubicBezTo>
                    <a:pt x="1429" y="0"/>
                    <a:pt x="1" y="1404"/>
                    <a:pt x="1" y="3183"/>
                  </a:cubicBezTo>
                  <a:cubicBezTo>
                    <a:pt x="1" y="4937"/>
                    <a:pt x="1429" y="6366"/>
                    <a:pt x="3184" y="6366"/>
                  </a:cubicBezTo>
                  <a:cubicBezTo>
                    <a:pt x="4938" y="6366"/>
                    <a:pt x="6367" y="4937"/>
                    <a:pt x="6367" y="3183"/>
                  </a:cubicBezTo>
                  <a:cubicBezTo>
                    <a:pt x="6367" y="1404"/>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590;p112"/>
            <p:cNvSpPr/>
            <p:nvPr/>
          </p:nvSpPr>
          <p:spPr>
            <a:xfrm>
              <a:off x="2826465" y="4282019"/>
              <a:ext cx="120161" cy="120158"/>
            </a:xfrm>
            <a:custGeom>
              <a:avLst/>
              <a:gdLst/>
              <a:ahLst/>
              <a:cxnLst/>
              <a:rect l="l" t="t" r="r" b="b"/>
              <a:pathLst>
                <a:path w="6367" h="6366"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591;p112"/>
            <p:cNvSpPr/>
            <p:nvPr/>
          </p:nvSpPr>
          <p:spPr>
            <a:xfrm>
              <a:off x="3020410" y="4370933"/>
              <a:ext cx="13267" cy="66723"/>
            </a:xfrm>
            <a:custGeom>
              <a:avLst/>
              <a:gdLst/>
              <a:ahLst/>
              <a:cxnLst/>
              <a:rect l="l" t="t" r="r" b="b"/>
              <a:pathLst>
                <a:path w="703"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592;p112"/>
            <p:cNvSpPr/>
            <p:nvPr/>
          </p:nvSpPr>
          <p:spPr>
            <a:xfrm>
              <a:off x="2966960" y="4297628"/>
              <a:ext cx="120161" cy="120177"/>
            </a:xfrm>
            <a:custGeom>
              <a:avLst/>
              <a:gdLst/>
              <a:ahLst/>
              <a:cxnLst/>
              <a:rect l="l" t="t" r="r" b="b"/>
              <a:pathLst>
                <a:path w="6367" h="6367" extrusionOk="0">
                  <a:moveTo>
                    <a:pt x="3183" y="0"/>
                  </a:moveTo>
                  <a:cubicBezTo>
                    <a:pt x="1429" y="0"/>
                    <a:pt x="0" y="1404"/>
                    <a:pt x="0" y="3183"/>
                  </a:cubicBezTo>
                  <a:cubicBezTo>
                    <a:pt x="0" y="4937"/>
                    <a:pt x="1429" y="6366"/>
                    <a:pt x="3183" y="6366"/>
                  </a:cubicBezTo>
                  <a:cubicBezTo>
                    <a:pt x="4938" y="6366"/>
                    <a:pt x="6366" y="4937"/>
                    <a:pt x="6366" y="3183"/>
                  </a:cubicBezTo>
                  <a:cubicBezTo>
                    <a:pt x="6366" y="1404"/>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593;p112"/>
            <p:cNvSpPr/>
            <p:nvPr/>
          </p:nvSpPr>
          <p:spPr>
            <a:xfrm>
              <a:off x="2966960" y="4282019"/>
              <a:ext cx="120161" cy="120158"/>
            </a:xfrm>
            <a:custGeom>
              <a:avLst/>
              <a:gdLst/>
              <a:ahLst/>
              <a:cxnLst/>
              <a:rect l="l" t="t" r="r" b="b"/>
              <a:pathLst>
                <a:path w="6367" h="6366"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594;p112"/>
            <p:cNvSpPr/>
            <p:nvPr/>
          </p:nvSpPr>
          <p:spPr>
            <a:xfrm>
              <a:off x="3160414" y="4370933"/>
              <a:ext cx="13739" cy="66723"/>
            </a:xfrm>
            <a:custGeom>
              <a:avLst/>
              <a:gdLst/>
              <a:ahLst/>
              <a:cxnLst/>
              <a:rect l="l" t="t" r="r" b="b"/>
              <a:pathLst>
                <a:path w="728" h="3535" extrusionOk="0">
                  <a:moveTo>
                    <a:pt x="1" y="1"/>
                  </a:moveTo>
                  <a:lnTo>
                    <a:pt x="1" y="3535"/>
                  </a:lnTo>
                  <a:lnTo>
                    <a:pt x="728" y="3535"/>
                  </a:lnTo>
                  <a:lnTo>
                    <a:pt x="7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595;p112"/>
            <p:cNvSpPr/>
            <p:nvPr/>
          </p:nvSpPr>
          <p:spPr>
            <a:xfrm>
              <a:off x="3106964" y="4297628"/>
              <a:ext cx="120633" cy="120177"/>
            </a:xfrm>
            <a:custGeom>
              <a:avLst/>
              <a:gdLst/>
              <a:ahLst/>
              <a:cxnLst/>
              <a:rect l="l" t="t" r="r" b="b"/>
              <a:pathLst>
                <a:path w="6392" h="6367" extrusionOk="0">
                  <a:moveTo>
                    <a:pt x="3184" y="0"/>
                  </a:moveTo>
                  <a:cubicBezTo>
                    <a:pt x="1429" y="0"/>
                    <a:pt x="1" y="1404"/>
                    <a:pt x="1" y="3183"/>
                  </a:cubicBezTo>
                  <a:cubicBezTo>
                    <a:pt x="1" y="4937"/>
                    <a:pt x="1429" y="6366"/>
                    <a:pt x="3184" y="6366"/>
                  </a:cubicBezTo>
                  <a:cubicBezTo>
                    <a:pt x="4963" y="6366"/>
                    <a:pt x="6392" y="4937"/>
                    <a:pt x="6392" y="3183"/>
                  </a:cubicBezTo>
                  <a:cubicBezTo>
                    <a:pt x="6392" y="1404"/>
                    <a:pt x="4963"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596;p112"/>
            <p:cNvSpPr/>
            <p:nvPr/>
          </p:nvSpPr>
          <p:spPr>
            <a:xfrm>
              <a:off x="3106964" y="4282019"/>
              <a:ext cx="120633" cy="120158"/>
            </a:xfrm>
            <a:custGeom>
              <a:avLst/>
              <a:gdLst/>
              <a:ahLst/>
              <a:cxnLst/>
              <a:rect l="l" t="t" r="r" b="b"/>
              <a:pathLst>
                <a:path w="6392" h="6366" extrusionOk="0">
                  <a:moveTo>
                    <a:pt x="3184" y="0"/>
                  </a:moveTo>
                  <a:cubicBezTo>
                    <a:pt x="1429" y="0"/>
                    <a:pt x="1" y="1429"/>
                    <a:pt x="1" y="3183"/>
                  </a:cubicBezTo>
                  <a:cubicBezTo>
                    <a:pt x="1" y="4937"/>
                    <a:pt x="1429" y="6366"/>
                    <a:pt x="3184" y="6366"/>
                  </a:cubicBezTo>
                  <a:cubicBezTo>
                    <a:pt x="4963" y="6366"/>
                    <a:pt x="6392" y="4937"/>
                    <a:pt x="6392" y="3183"/>
                  </a:cubicBezTo>
                  <a:cubicBezTo>
                    <a:pt x="6392" y="1429"/>
                    <a:pt x="4963"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597;p112"/>
            <p:cNvSpPr/>
            <p:nvPr/>
          </p:nvSpPr>
          <p:spPr>
            <a:xfrm>
              <a:off x="3304231" y="4370933"/>
              <a:ext cx="13248" cy="66723"/>
            </a:xfrm>
            <a:custGeom>
              <a:avLst/>
              <a:gdLst/>
              <a:ahLst/>
              <a:cxnLst/>
              <a:rect l="l" t="t" r="r" b="b"/>
              <a:pathLst>
                <a:path w="702"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598;p112"/>
            <p:cNvSpPr/>
            <p:nvPr/>
          </p:nvSpPr>
          <p:spPr>
            <a:xfrm>
              <a:off x="3250762" y="4297628"/>
              <a:ext cx="120161" cy="120177"/>
            </a:xfrm>
            <a:custGeom>
              <a:avLst/>
              <a:gdLst/>
              <a:ahLst/>
              <a:cxnLst/>
              <a:rect l="l" t="t" r="r" b="b"/>
              <a:pathLst>
                <a:path w="6367" h="6367" extrusionOk="0">
                  <a:moveTo>
                    <a:pt x="3184" y="0"/>
                  </a:moveTo>
                  <a:cubicBezTo>
                    <a:pt x="1430" y="0"/>
                    <a:pt x="1" y="1404"/>
                    <a:pt x="1" y="3183"/>
                  </a:cubicBezTo>
                  <a:cubicBezTo>
                    <a:pt x="1" y="4937"/>
                    <a:pt x="1430" y="6366"/>
                    <a:pt x="3184" y="6366"/>
                  </a:cubicBezTo>
                  <a:cubicBezTo>
                    <a:pt x="4938" y="6366"/>
                    <a:pt x="6367" y="4937"/>
                    <a:pt x="6367" y="3183"/>
                  </a:cubicBezTo>
                  <a:cubicBezTo>
                    <a:pt x="6367" y="1404"/>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599;p112"/>
            <p:cNvSpPr/>
            <p:nvPr/>
          </p:nvSpPr>
          <p:spPr>
            <a:xfrm>
              <a:off x="3250762" y="4282019"/>
              <a:ext cx="120161" cy="120158"/>
            </a:xfrm>
            <a:custGeom>
              <a:avLst/>
              <a:gdLst/>
              <a:ahLst/>
              <a:cxnLst/>
              <a:rect l="l" t="t" r="r" b="b"/>
              <a:pathLst>
                <a:path w="6367" h="6366" extrusionOk="0">
                  <a:moveTo>
                    <a:pt x="3184" y="0"/>
                  </a:moveTo>
                  <a:cubicBezTo>
                    <a:pt x="1430" y="0"/>
                    <a:pt x="1" y="1429"/>
                    <a:pt x="1" y="3183"/>
                  </a:cubicBezTo>
                  <a:cubicBezTo>
                    <a:pt x="1" y="4937"/>
                    <a:pt x="1430"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600;p112"/>
            <p:cNvSpPr/>
            <p:nvPr/>
          </p:nvSpPr>
          <p:spPr>
            <a:xfrm>
              <a:off x="1336906" y="4212942"/>
              <a:ext cx="13267" cy="66723"/>
            </a:xfrm>
            <a:custGeom>
              <a:avLst/>
              <a:gdLst/>
              <a:ahLst/>
              <a:cxnLst/>
              <a:rect l="l" t="t" r="r" b="b"/>
              <a:pathLst>
                <a:path w="703" h="3535" extrusionOk="0">
                  <a:moveTo>
                    <a:pt x="1" y="1"/>
                  </a:moveTo>
                  <a:lnTo>
                    <a:pt x="1" y="3535"/>
                  </a:lnTo>
                  <a:lnTo>
                    <a:pt x="703" y="3535"/>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601;p112"/>
            <p:cNvSpPr/>
            <p:nvPr/>
          </p:nvSpPr>
          <p:spPr>
            <a:xfrm>
              <a:off x="1283456" y="4139636"/>
              <a:ext cx="120161" cy="120177"/>
            </a:xfrm>
            <a:custGeom>
              <a:avLst/>
              <a:gdLst/>
              <a:ahLst/>
              <a:cxnLst/>
              <a:rect l="l" t="t" r="r" b="b"/>
              <a:pathLst>
                <a:path w="6367" h="6367" extrusionOk="0">
                  <a:moveTo>
                    <a:pt x="3184" y="0"/>
                  </a:moveTo>
                  <a:cubicBezTo>
                    <a:pt x="1429" y="0"/>
                    <a:pt x="1" y="1429"/>
                    <a:pt x="1" y="3183"/>
                  </a:cubicBezTo>
                  <a:cubicBezTo>
                    <a:pt x="1" y="4938"/>
                    <a:pt x="1429" y="6366"/>
                    <a:pt x="3184" y="6366"/>
                  </a:cubicBezTo>
                  <a:cubicBezTo>
                    <a:pt x="4938" y="6366"/>
                    <a:pt x="6367" y="4938"/>
                    <a:pt x="6367" y="3183"/>
                  </a:cubicBezTo>
                  <a:cubicBezTo>
                    <a:pt x="6367" y="1429"/>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602;p112"/>
            <p:cNvSpPr/>
            <p:nvPr/>
          </p:nvSpPr>
          <p:spPr>
            <a:xfrm>
              <a:off x="1283456" y="4124028"/>
              <a:ext cx="120161" cy="120177"/>
            </a:xfrm>
            <a:custGeom>
              <a:avLst/>
              <a:gdLst/>
              <a:ahLst/>
              <a:cxnLst/>
              <a:rect l="l" t="t" r="r" b="b"/>
              <a:pathLst>
                <a:path w="6367" h="6367"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603;p112"/>
            <p:cNvSpPr/>
            <p:nvPr/>
          </p:nvSpPr>
          <p:spPr>
            <a:xfrm>
              <a:off x="1200204" y="4212942"/>
              <a:ext cx="13267" cy="66723"/>
            </a:xfrm>
            <a:custGeom>
              <a:avLst/>
              <a:gdLst/>
              <a:ahLst/>
              <a:cxnLst/>
              <a:rect l="l" t="t" r="r" b="b"/>
              <a:pathLst>
                <a:path w="703" h="3535" extrusionOk="0">
                  <a:moveTo>
                    <a:pt x="1" y="1"/>
                  </a:moveTo>
                  <a:lnTo>
                    <a:pt x="1" y="3535"/>
                  </a:lnTo>
                  <a:lnTo>
                    <a:pt x="703" y="3535"/>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604;p112"/>
            <p:cNvSpPr/>
            <p:nvPr/>
          </p:nvSpPr>
          <p:spPr>
            <a:xfrm>
              <a:off x="1146754" y="4139636"/>
              <a:ext cx="120161" cy="120177"/>
            </a:xfrm>
            <a:custGeom>
              <a:avLst/>
              <a:gdLst/>
              <a:ahLst/>
              <a:cxnLst/>
              <a:rect l="l" t="t" r="r" b="b"/>
              <a:pathLst>
                <a:path w="6367" h="6367" extrusionOk="0">
                  <a:moveTo>
                    <a:pt x="3184" y="0"/>
                  </a:moveTo>
                  <a:cubicBezTo>
                    <a:pt x="1429" y="0"/>
                    <a:pt x="1" y="1429"/>
                    <a:pt x="1" y="3183"/>
                  </a:cubicBezTo>
                  <a:cubicBezTo>
                    <a:pt x="1" y="4938"/>
                    <a:pt x="1429" y="6366"/>
                    <a:pt x="3184" y="6366"/>
                  </a:cubicBezTo>
                  <a:cubicBezTo>
                    <a:pt x="4938" y="6366"/>
                    <a:pt x="6367" y="4938"/>
                    <a:pt x="6367" y="3183"/>
                  </a:cubicBezTo>
                  <a:cubicBezTo>
                    <a:pt x="6367" y="1429"/>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605;p112"/>
            <p:cNvSpPr/>
            <p:nvPr/>
          </p:nvSpPr>
          <p:spPr>
            <a:xfrm>
              <a:off x="1146754" y="4124028"/>
              <a:ext cx="120161" cy="120177"/>
            </a:xfrm>
            <a:custGeom>
              <a:avLst/>
              <a:gdLst/>
              <a:ahLst/>
              <a:cxnLst/>
              <a:rect l="l" t="t" r="r" b="b"/>
              <a:pathLst>
                <a:path w="6367" h="6367"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606;p112"/>
            <p:cNvSpPr/>
            <p:nvPr/>
          </p:nvSpPr>
          <p:spPr>
            <a:xfrm>
              <a:off x="1476929" y="4212942"/>
              <a:ext cx="13739" cy="66723"/>
            </a:xfrm>
            <a:custGeom>
              <a:avLst/>
              <a:gdLst/>
              <a:ahLst/>
              <a:cxnLst/>
              <a:rect l="l" t="t" r="r" b="b"/>
              <a:pathLst>
                <a:path w="728" h="3535" extrusionOk="0">
                  <a:moveTo>
                    <a:pt x="1" y="1"/>
                  </a:moveTo>
                  <a:lnTo>
                    <a:pt x="1" y="3535"/>
                  </a:lnTo>
                  <a:lnTo>
                    <a:pt x="727" y="3535"/>
                  </a:lnTo>
                  <a:lnTo>
                    <a:pt x="7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607;p112"/>
            <p:cNvSpPr/>
            <p:nvPr/>
          </p:nvSpPr>
          <p:spPr>
            <a:xfrm>
              <a:off x="1423479" y="4139636"/>
              <a:ext cx="120633" cy="120177"/>
            </a:xfrm>
            <a:custGeom>
              <a:avLst/>
              <a:gdLst/>
              <a:ahLst/>
              <a:cxnLst/>
              <a:rect l="l" t="t" r="r" b="b"/>
              <a:pathLst>
                <a:path w="6392" h="6367" extrusionOk="0">
                  <a:moveTo>
                    <a:pt x="3208" y="0"/>
                  </a:moveTo>
                  <a:cubicBezTo>
                    <a:pt x="1429" y="0"/>
                    <a:pt x="0" y="1429"/>
                    <a:pt x="0" y="3183"/>
                  </a:cubicBezTo>
                  <a:cubicBezTo>
                    <a:pt x="0" y="4938"/>
                    <a:pt x="1429" y="6366"/>
                    <a:pt x="3208" y="6366"/>
                  </a:cubicBezTo>
                  <a:cubicBezTo>
                    <a:pt x="4963" y="6366"/>
                    <a:pt x="6391" y="4938"/>
                    <a:pt x="6391" y="3183"/>
                  </a:cubicBezTo>
                  <a:cubicBezTo>
                    <a:pt x="6391" y="1429"/>
                    <a:pt x="4963" y="0"/>
                    <a:pt x="3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608;p112"/>
            <p:cNvSpPr/>
            <p:nvPr/>
          </p:nvSpPr>
          <p:spPr>
            <a:xfrm>
              <a:off x="1423479" y="4124028"/>
              <a:ext cx="120633" cy="120177"/>
            </a:xfrm>
            <a:custGeom>
              <a:avLst/>
              <a:gdLst/>
              <a:ahLst/>
              <a:cxnLst/>
              <a:rect l="l" t="t" r="r" b="b"/>
              <a:pathLst>
                <a:path w="6392" h="6367" extrusionOk="0">
                  <a:moveTo>
                    <a:pt x="3208" y="0"/>
                  </a:moveTo>
                  <a:cubicBezTo>
                    <a:pt x="1429" y="0"/>
                    <a:pt x="0" y="1429"/>
                    <a:pt x="0" y="3183"/>
                  </a:cubicBezTo>
                  <a:cubicBezTo>
                    <a:pt x="0" y="4937"/>
                    <a:pt x="1429" y="6366"/>
                    <a:pt x="3208" y="6366"/>
                  </a:cubicBezTo>
                  <a:cubicBezTo>
                    <a:pt x="4963" y="6366"/>
                    <a:pt x="6391" y="4937"/>
                    <a:pt x="6391" y="3183"/>
                  </a:cubicBezTo>
                  <a:cubicBezTo>
                    <a:pt x="6391" y="1429"/>
                    <a:pt x="4963" y="0"/>
                    <a:pt x="3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609;p112"/>
            <p:cNvSpPr/>
            <p:nvPr/>
          </p:nvSpPr>
          <p:spPr>
            <a:xfrm>
              <a:off x="1617424" y="4212942"/>
              <a:ext cx="13248" cy="66723"/>
            </a:xfrm>
            <a:custGeom>
              <a:avLst/>
              <a:gdLst/>
              <a:ahLst/>
              <a:cxnLst/>
              <a:rect l="l" t="t" r="r" b="b"/>
              <a:pathLst>
                <a:path w="702"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610;p112"/>
            <p:cNvSpPr/>
            <p:nvPr/>
          </p:nvSpPr>
          <p:spPr>
            <a:xfrm>
              <a:off x="1563974" y="4139636"/>
              <a:ext cx="120142" cy="120177"/>
            </a:xfrm>
            <a:custGeom>
              <a:avLst/>
              <a:gdLst/>
              <a:ahLst/>
              <a:cxnLst/>
              <a:rect l="l" t="t" r="r" b="b"/>
              <a:pathLst>
                <a:path w="6366" h="6367" extrusionOk="0">
                  <a:moveTo>
                    <a:pt x="3183" y="0"/>
                  </a:moveTo>
                  <a:cubicBezTo>
                    <a:pt x="1429" y="0"/>
                    <a:pt x="0" y="1429"/>
                    <a:pt x="0" y="3183"/>
                  </a:cubicBezTo>
                  <a:cubicBezTo>
                    <a:pt x="0" y="4938"/>
                    <a:pt x="1429" y="6366"/>
                    <a:pt x="3183" y="6366"/>
                  </a:cubicBezTo>
                  <a:cubicBezTo>
                    <a:pt x="4937" y="6366"/>
                    <a:pt x="6366" y="4938"/>
                    <a:pt x="6366" y="3183"/>
                  </a:cubicBezTo>
                  <a:cubicBezTo>
                    <a:pt x="6366" y="1429"/>
                    <a:pt x="4937"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611;p112"/>
            <p:cNvSpPr/>
            <p:nvPr/>
          </p:nvSpPr>
          <p:spPr>
            <a:xfrm>
              <a:off x="1563974" y="4124028"/>
              <a:ext cx="120142" cy="120177"/>
            </a:xfrm>
            <a:custGeom>
              <a:avLst/>
              <a:gdLst/>
              <a:ahLst/>
              <a:cxnLst/>
              <a:rect l="l" t="t" r="r" b="b"/>
              <a:pathLst>
                <a:path w="6366" h="6367" extrusionOk="0">
                  <a:moveTo>
                    <a:pt x="3183" y="0"/>
                  </a:moveTo>
                  <a:cubicBezTo>
                    <a:pt x="1429" y="0"/>
                    <a:pt x="0" y="1429"/>
                    <a:pt x="0" y="3183"/>
                  </a:cubicBezTo>
                  <a:cubicBezTo>
                    <a:pt x="0" y="4937"/>
                    <a:pt x="1429" y="6366"/>
                    <a:pt x="3183" y="6366"/>
                  </a:cubicBezTo>
                  <a:cubicBezTo>
                    <a:pt x="4937" y="6366"/>
                    <a:pt x="6366" y="4937"/>
                    <a:pt x="6366" y="3183"/>
                  </a:cubicBezTo>
                  <a:cubicBezTo>
                    <a:pt x="6366" y="1429"/>
                    <a:pt x="4937"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612;p112"/>
            <p:cNvSpPr/>
            <p:nvPr/>
          </p:nvSpPr>
          <p:spPr>
            <a:xfrm>
              <a:off x="1757900" y="4212942"/>
              <a:ext cx="13267" cy="66723"/>
            </a:xfrm>
            <a:custGeom>
              <a:avLst/>
              <a:gdLst/>
              <a:ahLst/>
              <a:cxnLst/>
              <a:rect l="l" t="t" r="r" b="b"/>
              <a:pathLst>
                <a:path w="703" h="3535" extrusionOk="0">
                  <a:moveTo>
                    <a:pt x="1" y="1"/>
                  </a:moveTo>
                  <a:lnTo>
                    <a:pt x="1" y="3535"/>
                  </a:lnTo>
                  <a:lnTo>
                    <a:pt x="703" y="3535"/>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613;p112"/>
            <p:cNvSpPr/>
            <p:nvPr/>
          </p:nvSpPr>
          <p:spPr>
            <a:xfrm>
              <a:off x="1704450" y="4139636"/>
              <a:ext cx="120161" cy="120177"/>
            </a:xfrm>
            <a:custGeom>
              <a:avLst/>
              <a:gdLst/>
              <a:ahLst/>
              <a:cxnLst/>
              <a:rect l="l" t="t" r="r" b="b"/>
              <a:pathLst>
                <a:path w="6367" h="6367" extrusionOk="0">
                  <a:moveTo>
                    <a:pt x="3184" y="0"/>
                  </a:moveTo>
                  <a:cubicBezTo>
                    <a:pt x="1429" y="0"/>
                    <a:pt x="1" y="1429"/>
                    <a:pt x="1" y="3183"/>
                  </a:cubicBezTo>
                  <a:cubicBezTo>
                    <a:pt x="1" y="4938"/>
                    <a:pt x="1429" y="6366"/>
                    <a:pt x="3184" y="6366"/>
                  </a:cubicBezTo>
                  <a:cubicBezTo>
                    <a:pt x="4938" y="6366"/>
                    <a:pt x="6367" y="4938"/>
                    <a:pt x="6367" y="3183"/>
                  </a:cubicBezTo>
                  <a:cubicBezTo>
                    <a:pt x="6367" y="1429"/>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614;p112"/>
            <p:cNvSpPr/>
            <p:nvPr/>
          </p:nvSpPr>
          <p:spPr>
            <a:xfrm>
              <a:off x="1704450" y="4124028"/>
              <a:ext cx="120161" cy="120177"/>
            </a:xfrm>
            <a:custGeom>
              <a:avLst/>
              <a:gdLst/>
              <a:ahLst/>
              <a:cxnLst/>
              <a:rect l="l" t="t" r="r" b="b"/>
              <a:pathLst>
                <a:path w="6367" h="6367"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615;p112"/>
            <p:cNvSpPr/>
            <p:nvPr/>
          </p:nvSpPr>
          <p:spPr>
            <a:xfrm>
              <a:off x="1897923" y="4212942"/>
              <a:ext cx="13267" cy="66723"/>
            </a:xfrm>
            <a:custGeom>
              <a:avLst/>
              <a:gdLst/>
              <a:ahLst/>
              <a:cxnLst/>
              <a:rect l="l" t="t" r="r" b="b"/>
              <a:pathLst>
                <a:path w="703"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616;p112"/>
            <p:cNvSpPr/>
            <p:nvPr/>
          </p:nvSpPr>
          <p:spPr>
            <a:xfrm>
              <a:off x="1844473" y="4139636"/>
              <a:ext cx="120161" cy="120177"/>
            </a:xfrm>
            <a:custGeom>
              <a:avLst/>
              <a:gdLst/>
              <a:ahLst/>
              <a:cxnLst/>
              <a:rect l="l" t="t" r="r" b="b"/>
              <a:pathLst>
                <a:path w="6367" h="6367" extrusionOk="0">
                  <a:moveTo>
                    <a:pt x="3183" y="0"/>
                  </a:moveTo>
                  <a:cubicBezTo>
                    <a:pt x="1429" y="0"/>
                    <a:pt x="0" y="1429"/>
                    <a:pt x="0" y="3183"/>
                  </a:cubicBezTo>
                  <a:cubicBezTo>
                    <a:pt x="0" y="4938"/>
                    <a:pt x="1429" y="6366"/>
                    <a:pt x="3183" y="6366"/>
                  </a:cubicBezTo>
                  <a:cubicBezTo>
                    <a:pt x="4938" y="6366"/>
                    <a:pt x="6366" y="4938"/>
                    <a:pt x="6366" y="3183"/>
                  </a:cubicBezTo>
                  <a:cubicBezTo>
                    <a:pt x="6366" y="1429"/>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617;p112"/>
            <p:cNvSpPr/>
            <p:nvPr/>
          </p:nvSpPr>
          <p:spPr>
            <a:xfrm>
              <a:off x="1844473" y="4124028"/>
              <a:ext cx="120161" cy="120177"/>
            </a:xfrm>
            <a:custGeom>
              <a:avLst/>
              <a:gdLst/>
              <a:ahLst/>
              <a:cxnLst/>
              <a:rect l="l" t="t" r="r" b="b"/>
              <a:pathLst>
                <a:path w="6367" h="6367"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618;p112"/>
            <p:cNvSpPr/>
            <p:nvPr/>
          </p:nvSpPr>
          <p:spPr>
            <a:xfrm>
              <a:off x="2038418" y="4212942"/>
              <a:ext cx="13248" cy="66723"/>
            </a:xfrm>
            <a:custGeom>
              <a:avLst/>
              <a:gdLst/>
              <a:ahLst/>
              <a:cxnLst/>
              <a:rect l="l" t="t" r="r" b="b"/>
              <a:pathLst>
                <a:path w="702"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619;p112"/>
            <p:cNvSpPr/>
            <p:nvPr/>
          </p:nvSpPr>
          <p:spPr>
            <a:xfrm>
              <a:off x="1984949" y="4139636"/>
              <a:ext cx="120161" cy="120177"/>
            </a:xfrm>
            <a:custGeom>
              <a:avLst/>
              <a:gdLst/>
              <a:ahLst/>
              <a:cxnLst/>
              <a:rect l="l" t="t" r="r" b="b"/>
              <a:pathLst>
                <a:path w="6367" h="6367" extrusionOk="0">
                  <a:moveTo>
                    <a:pt x="3184" y="0"/>
                  </a:moveTo>
                  <a:cubicBezTo>
                    <a:pt x="1430" y="0"/>
                    <a:pt x="1" y="1429"/>
                    <a:pt x="1" y="3183"/>
                  </a:cubicBezTo>
                  <a:cubicBezTo>
                    <a:pt x="1" y="4938"/>
                    <a:pt x="1430" y="6366"/>
                    <a:pt x="3184" y="6366"/>
                  </a:cubicBezTo>
                  <a:cubicBezTo>
                    <a:pt x="4938" y="6366"/>
                    <a:pt x="6367" y="4938"/>
                    <a:pt x="6367" y="3183"/>
                  </a:cubicBezTo>
                  <a:cubicBezTo>
                    <a:pt x="6367" y="1429"/>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620;p112"/>
            <p:cNvSpPr/>
            <p:nvPr/>
          </p:nvSpPr>
          <p:spPr>
            <a:xfrm>
              <a:off x="1984949" y="4124028"/>
              <a:ext cx="120161" cy="120177"/>
            </a:xfrm>
            <a:custGeom>
              <a:avLst/>
              <a:gdLst/>
              <a:ahLst/>
              <a:cxnLst/>
              <a:rect l="l" t="t" r="r" b="b"/>
              <a:pathLst>
                <a:path w="6367" h="6367" extrusionOk="0">
                  <a:moveTo>
                    <a:pt x="3184" y="0"/>
                  </a:moveTo>
                  <a:cubicBezTo>
                    <a:pt x="1430" y="0"/>
                    <a:pt x="1" y="1429"/>
                    <a:pt x="1" y="3183"/>
                  </a:cubicBezTo>
                  <a:cubicBezTo>
                    <a:pt x="1" y="4937"/>
                    <a:pt x="1430"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621;p112"/>
            <p:cNvSpPr/>
            <p:nvPr/>
          </p:nvSpPr>
          <p:spPr>
            <a:xfrm>
              <a:off x="2178422" y="4212942"/>
              <a:ext cx="13739" cy="66723"/>
            </a:xfrm>
            <a:custGeom>
              <a:avLst/>
              <a:gdLst/>
              <a:ahLst/>
              <a:cxnLst/>
              <a:rect l="l" t="t" r="r" b="b"/>
              <a:pathLst>
                <a:path w="728" h="3535" extrusionOk="0">
                  <a:moveTo>
                    <a:pt x="1" y="1"/>
                  </a:moveTo>
                  <a:lnTo>
                    <a:pt x="1" y="3535"/>
                  </a:lnTo>
                  <a:lnTo>
                    <a:pt x="727" y="3535"/>
                  </a:lnTo>
                  <a:lnTo>
                    <a:pt x="7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622;p112"/>
            <p:cNvSpPr/>
            <p:nvPr/>
          </p:nvSpPr>
          <p:spPr>
            <a:xfrm>
              <a:off x="2124972" y="4139636"/>
              <a:ext cx="120633" cy="120177"/>
            </a:xfrm>
            <a:custGeom>
              <a:avLst/>
              <a:gdLst/>
              <a:ahLst/>
              <a:cxnLst/>
              <a:rect l="l" t="t" r="r" b="b"/>
              <a:pathLst>
                <a:path w="6392" h="6367" extrusionOk="0">
                  <a:moveTo>
                    <a:pt x="3184" y="0"/>
                  </a:moveTo>
                  <a:cubicBezTo>
                    <a:pt x="1429" y="0"/>
                    <a:pt x="1" y="1429"/>
                    <a:pt x="1" y="3183"/>
                  </a:cubicBezTo>
                  <a:cubicBezTo>
                    <a:pt x="1" y="4938"/>
                    <a:pt x="1429" y="6366"/>
                    <a:pt x="3184" y="6366"/>
                  </a:cubicBezTo>
                  <a:cubicBezTo>
                    <a:pt x="4963" y="6366"/>
                    <a:pt x="6392" y="4938"/>
                    <a:pt x="6392" y="3183"/>
                  </a:cubicBezTo>
                  <a:cubicBezTo>
                    <a:pt x="6392" y="1429"/>
                    <a:pt x="4963"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623;p112"/>
            <p:cNvSpPr/>
            <p:nvPr/>
          </p:nvSpPr>
          <p:spPr>
            <a:xfrm>
              <a:off x="2124972" y="4124028"/>
              <a:ext cx="120633" cy="120177"/>
            </a:xfrm>
            <a:custGeom>
              <a:avLst/>
              <a:gdLst/>
              <a:ahLst/>
              <a:cxnLst/>
              <a:rect l="l" t="t" r="r" b="b"/>
              <a:pathLst>
                <a:path w="6392" h="6367" extrusionOk="0">
                  <a:moveTo>
                    <a:pt x="3184" y="0"/>
                  </a:moveTo>
                  <a:cubicBezTo>
                    <a:pt x="1429" y="0"/>
                    <a:pt x="1" y="1429"/>
                    <a:pt x="1" y="3183"/>
                  </a:cubicBezTo>
                  <a:cubicBezTo>
                    <a:pt x="1" y="4937"/>
                    <a:pt x="1429" y="6366"/>
                    <a:pt x="3184" y="6366"/>
                  </a:cubicBezTo>
                  <a:cubicBezTo>
                    <a:pt x="4963" y="6366"/>
                    <a:pt x="6392" y="4937"/>
                    <a:pt x="6392" y="3183"/>
                  </a:cubicBezTo>
                  <a:cubicBezTo>
                    <a:pt x="6392" y="1429"/>
                    <a:pt x="4963"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624;p112"/>
            <p:cNvSpPr/>
            <p:nvPr/>
          </p:nvSpPr>
          <p:spPr>
            <a:xfrm>
              <a:off x="2318917" y="4212942"/>
              <a:ext cx="13267" cy="66723"/>
            </a:xfrm>
            <a:custGeom>
              <a:avLst/>
              <a:gdLst/>
              <a:ahLst/>
              <a:cxnLst/>
              <a:rect l="l" t="t" r="r" b="b"/>
              <a:pathLst>
                <a:path w="703"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625;p112"/>
            <p:cNvSpPr/>
            <p:nvPr/>
          </p:nvSpPr>
          <p:spPr>
            <a:xfrm>
              <a:off x="2265467" y="4139636"/>
              <a:ext cx="120161" cy="120177"/>
            </a:xfrm>
            <a:custGeom>
              <a:avLst/>
              <a:gdLst/>
              <a:ahLst/>
              <a:cxnLst/>
              <a:rect l="l" t="t" r="r" b="b"/>
              <a:pathLst>
                <a:path w="6367" h="6367" extrusionOk="0">
                  <a:moveTo>
                    <a:pt x="3183" y="0"/>
                  </a:moveTo>
                  <a:cubicBezTo>
                    <a:pt x="1429" y="0"/>
                    <a:pt x="0" y="1429"/>
                    <a:pt x="0" y="3183"/>
                  </a:cubicBezTo>
                  <a:cubicBezTo>
                    <a:pt x="0" y="4938"/>
                    <a:pt x="1429" y="6366"/>
                    <a:pt x="3183" y="6366"/>
                  </a:cubicBezTo>
                  <a:cubicBezTo>
                    <a:pt x="4938" y="6366"/>
                    <a:pt x="6366" y="4938"/>
                    <a:pt x="6366" y="3183"/>
                  </a:cubicBezTo>
                  <a:cubicBezTo>
                    <a:pt x="6366" y="1429"/>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626;p112"/>
            <p:cNvSpPr/>
            <p:nvPr/>
          </p:nvSpPr>
          <p:spPr>
            <a:xfrm>
              <a:off x="2265467" y="4124028"/>
              <a:ext cx="120161" cy="120177"/>
            </a:xfrm>
            <a:custGeom>
              <a:avLst/>
              <a:gdLst/>
              <a:ahLst/>
              <a:cxnLst/>
              <a:rect l="l" t="t" r="r" b="b"/>
              <a:pathLst>
                <a:path w="6367" h="6367"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627;p112"/>
            <p:cNvSpPr/>
            <p:nvPr/>
          </p:nvSpPr>
          <p:spPr>
            <a:xfrm>
              <a:off x="2458921" y="4212942"/>
              <a:ext cx="13739" cy="66723"/>
            </a:xfrm>
            <a:custGeom>
              <a:avLst/>
              <a:gdLst/>
              <a:ahLst/>
              <a:cxnLst/>
              <a:rect l="l" t="t" r="r" b="b"/>
              <a:pathLst>
                <a:path w="728" h="3535" extrusionOk="0">
                  <a:moveTo>
                    <a:pt x="1" y="1"/>
                  </a:moveTo>
                  <a:lnTo>
                    <a:pt x="1" y="3535"/>
                  </a:lnTo>
                  <a:lnTo>
                    <a:pt x="728" y="3535"/>
                  </a:lnTo>
                  <a:lnTo>
                    <a:pt x="7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628;p112"/>
            <p:cNvSpPr/>
            <p:nvPr/>
          </p:nvSpPr>
          <p:spPr>
            <a:xfrm>
              <a:off x="2405471" y="4139636"/>
              <a:ext cx="120633" cy="120177"/>
            </a:xfrm>
            <a:custGeom>
              <a:avLst/>
              <a:gdLst/>
              <a:ahLst/>
              <a:cxnLst/>
              <a:rect l="l" t="t" r="r" b="b"/>
              <a:pathLst>
                <a:path w="6392" h="6367" extrusionOk="0">
                  <a:moveTo>
                    <a:pt x="3209" y="0"/>
                  </a:moveTo>
                  <a:cubicBezTo>
                    <a:pt x="1429" y="0"/>
                    <a:pt x="1" y="1429"/>
                    <a:pt x="1" y="3183"/>
                  </a:cubicBezTo>
                  <a:cubicBezTo>
                    <a:pt x="1" y="4938"/>
                    <a:pt x="1429" y="6366"/>
                    <a:pt x="3209" y="6366"/>
                  </a:cubicBezTo>
                  <a:cubicBezTo>
                    <a:pt x="4963" y="6366"/>
                    <a:pt x="6392" y="4938"/>
                    <a:pt x="6392" y="3183"/>
                  </a:cubicBezTo>
                  <a:cubicBezTo>
                    <a:pt x="6392" y="1429"/>
                    <a:pt x="4963" y="0"/>
                    <a:pt x="3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629;p112"/>
            <p:cNvSpPr/>
            <p:nvPr/>
          </p:nvSpPr>
          <p:spPr>
            <a:xfrm>
              <a:off x="2405471" y="4124028"/>
              <a:ext cx="120633" cy="120177"/>
            </a:xfrm>
            <a:custGeom>
              <a:avLst/>
              <a:gdLst/>
              <a:ahLst/>
              <a:cxnLst/>
              <a:rect l="l" t="t" r="r" b="b"/>
              <a:pathLst>
                <a:path w="6392" h="6367" extrusionOk="0">
                  <a:moveTo>
                    <a:pt x="3209" y="0"/>
                  </a:moveTo>
                  <a:cubicBezTo>
                    <a:pt x="1429" y="0"/>
                    <a:pt x="1" y="1429"/>
                    <a:pt x="1" y="3183"/>
                  </a:cubicBezTo>
                  <a:cubicBezTo>
                    <a:pt x="1" y="4937"/>
                    <a:pt x="1429" y="6366"/>
                    <a:pt x="3209" y="6366"/>
                  </a:cubicBezTo>
                  <a:cubicBezTo>
                    <a:pt x="4963" y="6366"/>
                    <a:pt x="6392" y="4937"/>
                    <a:pt x="6392" y="3183"/>
                  </a:cubicBezTo>
                  <a:cubicBezTo>
                    <a:pt x="6392" y="1429"/>
                    <a:pt x="4963" y="0"/>
                    <a:pt x="3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630;p112"/>
            <p:cNvSpPr/>
            <p:nvPr/>
          </p:nvSpPr>
          <p:spPr>
            <a:xfrm>
              <a:off x="2599416" y="4212942"/>
              <a:ext cx="13267" cy="66723"/>
            </a:xfrm>
            <a:custGeom>
              <a:avLst/>
              <a:gdLst/>
              <a:ahLst/>
              <a:cxnLst/>
              <a:rect l="l" t="t" r="r" b="b"/>
              <a:pathLst>
                <a:path w="703" h="3535" extrusionOk="0">
                  <a:moveTo>
                    <a:pt x="1" y="1"/>
                  </a:moveTo>
                  <a:lnTo>
                    <a:pt x="1"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631;p112"/>
            <p:cNvSpPr/>
            <p:nvPr/>
          </p:nvSpPr>
          <p:spPr>
            <a:xfrm>
              <a:off x="2545966" y="4139636"/>
              <a:ext cx="120161" cy="120177"/>
            </a:xfrm>
            <a:custGeom>
              <a:avLst/>
              <a:gdLst/>
              <a:ahLst/>
              <a:cxnLst/>
              <a:rect l="l" t="t" r="r" b="b"/>
              <a:pathLst>
                <a:path w="6367" h="6367" extrusionOk="0">
                  <a:moveTo>
                    <a:pt x="3183" y="0"/>
                  </a:moveTo>
                  <a:cubicBezTo>
                    <a:pt x="1429" y="0"/>
                    <a:pt x="0" y="1429"/>
                    <a:pt x="0" y="3183"/>
                  </a:cubicBezTo>
                  <a:cubicBezTo>
                    <a:pt x="0" y="4938"/>
                    <a:pt x="1429" y="6366"/>
                    <a:pt x="3183" y="6366"/>
                  </a:cubicBezTo>
                  <a:cubicBezTo>
                    <a:pt x="4938" y="6366"/>
                    <a:pt x="6366" y="4938"/>
                    <a:pt x="6366" y="3183"/>
                  </a:cubicBezTo>
                  <a:cubicBezTo>
                    <a:pt x="6366" y="1429"/>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632;p112"/>
            <p:cNvSpPr/>
            <p:nvPr/>
          </p:nvSpPr>
          <p:spPr>
            <a:xfrm>
              <a:off x="2545966" y="4124028"/>
              <a:ext cx="120161" cy="120177"/>
            </a:xfrm>
            <a:custGeom>
              <a:avLst/>
              <a:gdLst/>
              <a:ahLst/>
              <a:cxnLst/>
              <a:rect l="l" t="t" r="r" b="b"/>
              <a:pathLst>
                <a:path w="6367" h="6367"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633;p112"/>
            <p:cNvSpPr/>
            <p:nvPr/>
          </p:nvSpPr>
          <p:spPr>
            <a:xfrm>
              <a:off x="2739911" y="4212942"/>
              <a:ext cx="13248" cy="66723"/>
            </a:xfrm>
            <a:custGeom>
              <a:avLst/>
              <a:gdLst/>
              <a:ahLst/>
              <a:cxnLst/>
              <a:rect l="l" t="t" r="r" b="b"/>
              <a:pathLst>
                <a:path w="702"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634;p112"/>
            <p:cNvSpPr/>
            <p:nvPr/>
          </p:nvSpPr>
          <p:spPr>
            <a:xfrm>
              <a:off x="2686461" y="4139636"/>
              <a:ext cx="120142" cy="120177"/>
            </a:xfrm>
            <a:custGeom>
              <a:avLst/>
              <a:gdLst/>
              <a:ahLst/>
              <a:cxnLst/>
              <a:rect l="l" t="t" r="r" b="b"/>
              <a:pathLst>
                <a:path w="6366" h="6367" extrusionOk="0">
                  <a:moveTo>
                    <a:pt x="3183" y="0"/>
                  </a:moveTo>
                  <a:cubicBezTo>
                    <a:pt x="1429" y="0"/>
                    <a:pt x="0" y="1429"/>
                    <a:pt x="0" y="3183"/>
                  </a:cubicBezTo>
                  <a:cubicBezTo>
                    <a:pt x="0" y="4938"/>
                    <a:pt x="1429" y="6366"/>
                    <a:pt x="3183" y="6366"/>
                  </a:cubicBezTo>
                  <a:cubicBezTo>
                    <a:pt x="4937" y="6366"/>
                    <a:pt x="6366" y="4938"/>
                    <a:pt x="6366" y="3183"/>
                  </a:cubicBezTo>
                  <a:cubicBezTo>
                    <a:pt x="6366" y="1429"/>
                    <a:pt x="4937"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635;p112"/>
            <p:cNvSpPr/>
            <p:nvPr/>
          </p:nvSpPr>
          <p:spPr>
            <a:xfrm>
              <a:off x="2686461" y="4124028"/>
              <a:ext cx="120142" cy="120177"/>
            </a:xfrm>
            <a:custGeom>
              <a:avLst/>
              <a:gdLst/>
              <a:ahLst/>
              <a:cxnLst/>
              <a:rect l="l" t="t" r="r" b="b"/>
              <a:pathLst>
                <a:path w="6366" h="6367" extrusionOk="0">
                  <a:moveTo>
                    <a:pt x="3183" y="0"/>
                  </a:moveTo>
                  <a:cubicBezTo>
                    <a:pt x="1429" y="0"/>
                    <a:pt x="0" y="1429"/>
                    <a:pt x="0" y="3183"/>
                  </a:cubicBezTo>
                  <a:cubicBezTo>
                    <a:pt x="0" y="4937"/>
                    <a:pt x="1429" y="6366"/>
                    <a:pt x="3183" y="6366"/>
                  </a:cubicBezTo>
                  <a:cubicBezTo>
                    <a:pt x="4937" y="6366"/>
                    <a:pt x="6366" y="4937"/>
                    <a:pt x="6366" y="3183"/>
                  </a:cubicBezTo>
                  <a:cubicBezTo>
                    <a:pt x="6366" y="1429"/>
                    <a:pt x="4937"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636;p112"/>
            <p:cNvSpPr/>
            <p:nvPr/>
          </p:nvSpPr>
          <p:spPr>
            <a:xfrm>
              <a:off x="2879915" y="4212942"/>
              <a:ext cx="13267" cy="66723"/>
            </a:xfrm>
            <a:custGeom>
              <a:avLst/>
              <a:gdLst/>
              <a:ahLst/>
              <a:cxnLst/>
              <a:rect l="l" t="t" r="r" b="b"/>
              <a:pathLst>
                <a:path w="703" h="3535" extrusionOk="0">
                  <a:moveTo>
                    <a:pt x="1" y="1"/>
                  </a:moveTo>
                  <a:lnTo>
                    <a:pt x="1" y="3535"/>
                  </a:lnTo>
                  <a:lnTo>
                    <a:pt x="703" y="3535"/>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637;p112"/>
            <p:cNvSpPr/>
            <p:nvPr/>
          </p:nvSpPr>
          <p:spPr>
            <a:xfrm>
              <a:off x="2826465" y="4139636"/>
              <a:ext cx="120161" cy="120177"/>
            </a:xfrm>
            <a:custGeom>
              <a:avLst/>
              <a:gdLst/>
              <a:ahLst/>
              <a:cxnLst/>
              <a:rect l="l" t="t" r="r" b="b"/>
              <a:pathLst>
                <a:path w="6367" h="6367" extrusionOk="0">
                  <a:moveTo>
                    <a:pt x="3184" y="0"/>
                  </a:moveTo>
                  <a:cubicBezTo>
                    <a:pt x="1429" y="0"/>
                    <a:pt x="1" y="1429"/>
                    <a:pt x="1" y="3183"/>
                  </a:cubicBezTo>
                  <a:cubicBezTo>
                    <a:pt x="1" y="4938"/>
                    <a:pt x="1429" y="6366"/>
                    <a:pt x="3184" y="6366"/>
                  </a:cubicBezTo>
                  <a:cubicBezTo>
                    <a:pt x="4938" y="6366"/>
                    <a:pt x="6367" y="4938"/>
                    <a:pt x="6367" y="3183"/>
                  </a:cubicBezTo>
                  <a:cubicBezTo>
                    <a:pt x="6367" y="1429"/>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638;p112"/>
            <p:cNvSpPr/>
            <p:nvPr/>
          </p:nvSpPr>
          <p:spPr>
            <a:xfrm>
              <a:off x="2826465" y="4124028"/>
              <a:ext cx="120161" cy="120177"/>
            </a:xfrm>
            <a:custGeom>
              <a:avLst/>
              <a:gdLst/>
              <a:ahLst/>
              <a:cxnLst/>
              <a:rect l="l" t="t" r="r" b="b"/>
              <a:pathLst>
                <a:path w="6367" h="6367"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639;p112"/>
            <p:cNvSpPr/>
            <p:nvPr/>
          </p:nvSpPr>
          <p:spPr>
            <a:xfrm>
              <a:off x="3020410" y="4212942"/>
              <a:ext cx="13267" cy="66723"/>
            </a:xfrm>
            <a:custGeom>
              <a:avLst/>
              <a:gdLst/>
              <a:ahLst/>
              <a:cxnLst/>
              <a:rect l="l" t="t" r="r" b="b"/>
              <a:pathLst>
                <a:path w="703"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640;p112"/>
            <p:cNvSpPr/>
            <p:nvPr/>
          </p:nvSpPr>
          <p:spPr>
            <a:xfrm>
              <a:off x="2966960" y="4139636"/>
              <a:ext cx="120161" cy="120177"/>
            </a:xfrm>
            <a:custGeom>
              <a:avLst/>
              <a:gdLst/>
              <a:ahLst/>
              <a:cxnLst/>
              <a:rect l="l" t="t" r="r" b="b"/>
              <a:pathLst>
                <a:path w="6367" h="6367" extrusionOk="0">
                  <a:moveTo>
                    <a:pt x="3183" y="0"/>
                  </a:moveTo>
                  <a:cubicBezTo>
                    <a:pt x="1429" y="0"/>
                    <a:pt x="0" y="1429"/>
                    <a:pt x="0" y="3183"/>
                  </a:cubicBezTo>
                  <a:cubicBezTo>
                    <a:pt x="0" y="4938"/>
                    <a:pt x="1429" y="6366"/>
                    <a:pt x="3183" y="6366"/>
                  </a:cubicBezTo>
                  <a:cubicBezTo>
                    <a:pt x="4938" y="6366"/>
                    <a:pt x="6366" y="4938"/>
                    <a:pt x="6366" y="3183"/>
                  </a:cubicBezTo>
                  <a:cubicBezTo>
                    <a:pt x="6366" y="1429"/>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641;p112"/>
            <p:cNvSpPr/>
            <p:nvPr/>
          </p:nvSpPr>
          <p:spPr>
            <a:xfrm>
              <a:off x="2966960" y="4124028"/>
              <a:ext cx="120161" cy="120177"/>
            </a:xfrm>
            <a:custGeom>
              <a:avLst/>
              <a:gdLst/>
              <a:ahLst/>
              <a:cxnLst/>
              <a:rect l="l" t="t" r="r" b="b"/>
              <a:pathLst>
                <a:path w="6367" h="6367"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642;p112"/>
            <p:cNvSpPr/>
            <p:nvPr/>
          </p:nvSpPr>
          <p:spPr>
            <a:xfrm>
              <a:off x="3160414" y="4212942"/>
              <a:ext cx="13739" cy="66723"/>
            </a:xfrm>
            <a:custGeom>
              <a:avLst/>
              <a:gdLst/>
              <a:ahLst/>
              <a:cxnLst/>
              <a:rect l="l" t="t" r="r" b="b"/>
              <a:pathLst>
                <a:path w="728" h="3535" extrusionOk="0">
                  <a:moveTo>
                    <a:pt x="1" y="1"/>
                  </a:moveTo>
                  <a:lnTo>
                    <a:pt x="1" y="3535"/>
                  </a:lnTo>
                  <a:lnTo>
                    <a:pt x="728" y="3535"/>
                  </a:lnTo>
                  <a:lnTo>
                    <a:pt x="7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643;p112"/>
            <p:cNvSpPr/>
            <p:nvPr/>
          </p:nvSpPr>
          <p:spPr>
            <a:xfrm>
              <a:off x="3106964" y="4139636"/>
              <a:ext cx="120633" cy="120177"/>
            </a:xfrm>
            <a:custGeom>
              <a:avLst/>
              <a:gdLst/>
              <a:ahLst/>
              <a:cxnLst/>
              <a:rect l="l" t="t" r="r" b="b"/>
              <a:pathLst>
                <a:path w="6392" h="6367" extrusionOk="0">
                  <a:moveTo>
                    <a:pt x="3184" y="0"/>
                  </a:moveTo>
                  <a:cubicBezTo>
                    <a:pt x="1429" y="0"/>
                    <a:pt x="1" y="1429"/>
                    <a:pt x="1" y="3183"/>
                  </a:cubicBezTo>
                  <a:cubicBezTo>
                    <a:pt x="1" y="4938"/>
                    <a:pt x="1429" y="6366"/>
                    <a:pt x="3184" y="6366"/>
                  </a:cubicBezTo>
                  <a:cubicBezTo>
                    <a:pt x="4963" y="6366"/>
                    <a:pt x="6392" y="4938"/>
                    <a:pt x="6392" y="3183"/>
                  </a:cubicBezTo>
                  <a:cubicBezTo>
                    <a:pt x="6392" y="1429"/>
                    <a:pt x="4963"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644;p112"/>
            <p:cNvSpPr/>
            <p:nvPr/>
          </p:nvSpPr>
          <p:spPr>
            <a:xfrm>
              <a:off x="3106964" y="4124028"/>
              <a:ext cx="120633" cy="120177"/>
            </a:xfrm>
            <a:custGeom>
              <a:avLst/>
              <a:gdLst/>
              <a:ahLst/>
              <a:cxnLst/>
              <a:rect l="l" t="t" r="r" b="b"/>
              <a:pathLst>
                <a:path w="6392" h="6367" extrusionOk="0">
                  <a:moveTo>
                    <a:pt x="3184" y="0"/>
                  </a:moveTo>
                  <a:cubicBezTo>
                    <a:pt x="1429" y="0"/>
                    <a:pt x="1" y="1429"/>
                    <a:pt x="1" y="3183"/>
                  </a:cubicBezTo>
                  <a:cubicBezTo>
                    <a:pt x="1" y="4937"/>
                    <a:pt x="1429" y="6366"/>
                    <a:pt x="3184" y="6366"/>
                  </a:cubicBezTo>
                  <a:cubicBezTo>
                    <a:pt x="4963" y="6366"/>
                    <a:pt x="6392" y="4937"/>
                    <a:pt x="6392" y="3183"/>
                  </a:cubicBezTo>
                  <a:cubicBezTo>
                    <a:pt x="6392" y="1429"/>
                    <a:pt x="4963"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645;p112"/>
            <p:cNvSpPr/>
            <p:nvPr/>
          </p:nvSpPr>
          <p:spPr>
            <a:xfrm>
              <a:off x="3304231" y="4212942"/>
              <a:ext cx="13248" cy="66723"/>
            </a:xfrm>
            <a:custGeom>
              <a:avLst/>
              <a:gdLst/>
              <a:ahLst/>
              <a:cxnLst/>
              <a:rect l="l" t="t" r="r" b="b"/>
              <a:pathLst>
                <a:path w="702"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646;p112"/>
            <p:cNvSpPr/>
            <p:nvPr/>
          </p:nvSpPr>
          <p:spPr>
            <a:xfrm>
              <a:off x="3250762" y="4139636"/>
              <a:ext cx="120161" cy="120177"/>
            </a:xfrm>
            <a:custGeom>
              <a:avLst/>
              <a:gdLst/>
              <a:ahLst/>
              <a:cxnLst/>
              <a:rect l="l" t="t" r="r" b="b"/>
              <a:pathLst>
                <a:path w="6367" h="6367" extrusionOk="0">
                  <a:moveTo>
                    <a:pt x="3184" y="0"/>
                  </a:moveTo>
                  <a:cubicBezTo>
                    <a:pt x="1430" y="0"/>
                    <a:pt x="1" y="1429"/>
                    <a:pt x="1" y="3183"/>
                  </a:cubicBezTo>
                  <a:cubicBezTo>
                    <a:pt x="1" y="4938"/>
                    <a:pt x="1430" y="6366"/>
                    <a:pt x="3184" y="6366"/>
                  </a:cubicBezTo>
                  <a:cubicBezTo>
                    <a:pt x="4938" y="6366"/>
                    <a:pt x="6367" y="4938"/>
                    <a:pt x="6367" y="3183"/>
                  </a:cubicBezTo>
                  <a:cubicBezTo>
                    <a:pt x="6367" y="1429"/>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647;p112"/>
            <p:cNvSpPr/>
            <p:nvPr/>
          </p:nvSpPr>
          <p:spPr>
            <a:xfrm>
              <a:off x="3250762" y="4124028"/>
              <a:ext cx="120161" cy="120177"/>
            </a:xfrm>
            <a:custGeom>
              <a:avLst/>
              <a:gdLst/>
              <a:ahLst/>
              <a:cxnLst/>
              <a:rect l="l" t="t" r="r" b="b"/>
              <a:pathLst>
                <a:path w="6367" h="6367" extrusionOk="0">
                  <a:moveTo>
                    <a:pt x="3184" y="0"/>
                  </a:moveTo>
                  <a:cubicBezTo>
                    <a:pt x="1430" y="0"/>
                    <a:pt x="1" y="1429"/>
                    <a:pt x="1" y="3183"/>
                  </a:cubicBezTo>
                  <a:cubicBezTo>
                    <a:pt x="1" y="4937"/>
                    <a:pt x="1430"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648;p112"/>
            <p:cNvSpPr/>
            <p:nvPr/>
          </p:nvSpPr>
          <p:spPr>
            <a:xfrm>
              <a:off x="1336906" y="4521356"/>
              <a:ext cx="13267" cy="66723"/>
            </a:xfrm>
            <a:custGeom>
              <a:avLst/>
              <a:gdLst/>
              <a:ahLst/>
              <a:cxnLst/>
              <a:rect l="l" t="t" r="r" b="b"/>
              <a:pathLst>
                <a:path w="703" h="3535" extrusionOk="0">
                  <a:moveTo>
                    <a:pt x="1" y="1"/>
                  </a:moveTo>
                  <a:lnTo>
                    <a:pt x="1" y="3535"/>
                  </a:lnTo>
                  <a:lnTo>
                    <a:pt x="703" y="3535"/>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649;p112"/>
            <p:cNvSpPr/>
            <p:nvPr/>
          </p:nvSpPr>
          <p:spPr>
            <a:xfrm>
              <a:off x="1283456" y="4448051"/>
              <a:ext cx="120161" cy="120177"/>
            </a:xfrm>
            <a:custGeom>
              <a:avLst/>
              <a:gdLst/>
              <a:ahLst/>
              <a:cxnLst/>
              <a:rect l="l" t="t" r="r" b="b"/>
              <a:pathLst>
                <a:path w="6367" h="6367"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650;p112"/>
            <p:cNvSpPr/>
            <p:nvPr/>
          </p:nvSpPr>
          <p:spPr>
            <a:xfrm>
              <a:off x="1283456" y="4432442"/>
              <a:ext cx="120161" cy="120158"/>
            </a:xfrm>
            <a:custGeom>
              <a:avLst/>
              <a:gdLst/>
              <a:ahLst/>
              <a:cxnLst/>
              <a:rect l="l" t="t" r="r" b="b"/>
              <a:pathLst>
                <a:path w="6367" h="6366"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651;p112"/>
            <p:cNvSpPr/>
            <p:nvPr/>
          </p:nvSpPr>
          <p:spPr>
            <a:xfrm>
              <a:off x="1476929" y="4521356"/>
              <a:ext cx="13739" cy="66723"/>
            </a:xfrm>
            <a:custGeom>
              <a:avLst/>
              <a:gdLst/>
              <a:ahLst/>
              <a:cxnLst/>
              <a:rect l="l" t="t" r="r" b="b"/>
              <a:pathLst>
                <a:path w="728" h="3535" extrusionOk="0">
                  <a:moveTo>
                    <a:pt x="1" y="1"/>
                  </a:moveTo>
                  <a:lnTo>
                    <a:pt x="1" y="3535"/>
                  </a:lnTo>
                  <a:lnTo>
                    <a:pt x="727" y="3535"/>
                  </a:lnTo>
                  <a:lnTo>
                    <a:pt x="7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652;p112"/>
            <p:cNvSpPr/>
            <p:nvPr/>
          </p:nvSpPr>
          <p:spPr>
            <a:xfrm>
              <a:off x="1423479" y="4448051"/>
              <a:ext cx="120633" cy="120177"/>
            </a:xfrm>
            <a:custGeom>
              <a:avLst/>
              <a:gdLst/>
              <a:ahLst/>
              <a:cxnLst/>
              <a:rect l="l" t="t" r="r" b="b"/>
              <a:pathLst>
                <a:path w="6392" h="6367" extrusionOk="0">
                  <a:moveTo>
                    <a:pt x="3208" y="0"/>
                  </a:moveTo>
                  <a:cubicBezTo>
                    <a:pt x="1429" y="0"/>
                    <a:pt x="0" y="1429"/>
                    <a:pt x="0" y="3183"/>
                  </a:cubicBezTo>
                  <a:cubicBezTo>
                    <a:pt x="0" y="4937"/>
                    <a:pt x="1429" y="6366"/>
                    <a:pt x="3208" y="6366"/>
                  </a:cubicBezTo>
                  <a:cubicBezTo>
                    <a:pt x="4963" y="6366"/>
                    <a:pt x="6391" y="4937"/>
                    <a:pt x="6391" y="3183"/>
                  </a:cubicBezTo>
                  <a:cubicBezTo>
                    <a:pt x="6391" y="1429"/>
                    <a:pt x="4963" y="0"/>
                    <a:pt x="3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653;p112"/>
            <p:cNvSpPr/>
            <p:nvPr/>
          </p:nvSpPr>
          <p:spPr>
            <a:xfrm>
              <a:off x="1423479" y="4432442"/>
              <a:ext cx="120633" cy="120158"/>
            </a:xfrm>
            <a:custGeom>
              <a:avLst/>
              <a:gdLst/>
              <a:ahLst/>
              <a:cxnLst/>
              <a:rect l="l" t="t" r="r" b="b"/>
              <a:pathLst>
                <a:path w="6392" h="6366" extrusionOk="0">
                  <a:moveTo>
                    <a:pt x="3208" y="0"/>
                  </a:moveTo>
                  <a:cubicBezTo>
                    <a:pt x="1429" y="0"/>
                    <a:pt x="0" y="1429"/>
                    <a:pt x="0" y="3183"/>
                  </a:cubicBezTo>
                  <a:cubicBezTo>
                    <a:pt x="0" y="4937"/>
                    <a:pt x="1429" y="6366"/>
                    <a:pt x="3208" y="6366"/>
                  </a:cubicBezTo>
                  <a:cubicBezTo>
                    <a:pt x="4963" y="6366"/>
                    <a:pt x="6391" y="4937"/>
                    <a:pt x="6391" y="3183"/>
                  </a:cubicBezTo>
                  <a:cubicBezTo>
                    <a:pt x="6391" y="1429"/>
                    <a:pt x="4963" y="0"/>
                    <a:pt x="3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654;p112"/>
            <p:cNvSpPr/>
            <p:nvPr/>
          </p:nvSpPr>
          <p:spPr>
            <a:xfrm>
              <a:off x="1617424" y="4521356"/>
              <a:ext cx="13248" cy="66723"/>
            </a:xfrm>
            <a:custGeom>
              <a:avLst/>
              <a:gdLst/>
              <a:ahLst/>
              <a:cxnLst/>
              <a:rect l="l" t="t" r="r" b="b"/>
              <a:pathLst>
                <a:path w="702"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655;p112"/>
            <p:cNvSpPr/>
            <p:nvPr/>
          </p:nvSpPr>
          <p:spPr>
            <a:xfrm>
              <a:off x="1563974" y="4448051"/>
              <a:ext cx="120142" cy="120177"/>
            </a:xfrm>
            <a:custGeom>
              <a:avLst/>
              <a:gdLst/>
              <a:ahLst/>
              <a:cxnLst/>
              <a:rect l="l" t="t" r="r" b="b"/>
              <a:pathLst>
                <a:path w="6366" h="6367" extrusionOk="0">
                  <a:moveTo>
                    <a:pt x="3183" y="0"/>
                  </a:moveTo>
                  <a:cubicBezTo>
                    <a:pt x="1429" y="0"/>
                    <a:pt x="0" y="1429"/>
                    <a:pt x="0" y="3183"/>
                  </a:cubicBezTo>
                  <a:cubicBezTo>
                    <a:pt x="0" y="4937"/>
                    <a:pt x="1429" y="6366"/>
                    <a:pt x="3183" y="6366"/>
                  </a:cubicBezTo>
                  <a:cubicBezTo>
                    <a:pt x="4937" y="6366"/>
                    <a:pt x="6366" y="4937"/>
                    <a:pt x="6366" y="3183"/>
                  </a:cubicBezTo>
                  <a:cubicBezTo>
                    <a:pt x="6366" y="1429"/>
                    <a:pt x="4937"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656;p112"/>
            <p:cNvSpPr/>
            <p:nvPr/>
          </p:nvSpPr>
          <p:spPr>
            <a:xfrm>
              <a:off x="1563974" y="4432442"/>
              <a:ext cx="120142" cy="120158"/>
            </a:xfrm>
            <a:custGeom>
              <a:avLst/>
              <a:gdLst/>
              <a:ahLst/>
              <a:cxnLst/>
              <a:rect l="l" t="t" r="r" b="b"/>
              <a:pathLst>
                <a:path w="6366" h="6366" extrusionOk="0">
                  <a:moveTo>
                    <a:pt x="3183" y="0"/>
                  </a:moveTo>
                  <a:cubicBezTo>
                    <a:pt x="1429" y="0"/>
                    <a:pt x="0" y="1429"/>
                    <a:pt x="0" y="3183"/>
                  </a:cubicBezTo>
                  <a:cubicBezTo>
                    <a:pt x="0" y="4937"/>
                    <a:pt x="1429" y="6366"/>
                    <a:pt x="3183" y="6366"/>
                  </a:cubicBezTo>
                  <a:cubicBezTo>
                    <a:pt x="4937" y="6366"/>
                    <a:pt x="6366" y="4937"/>
                    <a:pt x="6366" y="3183"/>
                  </a:cubicBezTo>
                  <a:cubicBezTo>
                    <a:pt x="6366" y="1429"/>
                    <a:pt x="4937"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657;p112"/>
            <p:cNvSpPr/>
            <p:nvPr/>
          </p:nvSpPr>
          <p:spPr>
            <a:xfrm>
              <a:off x="1757900" y="4521356"/>
              <a:ext cx="13267" cy="66723"/>
            </a:xfrm>
            <a:custGeom>
              <a:avLst/>
              <a:gdLst/>
              <a:ahLst/>
              <a:cxnLst/>
              <a:rect l="l" t="t" r="r" b="b"/>
              <a:pathLst>
                <a:path w="703" h="3535" extrusionOk="0">
                  <a:moveTo>
                    <a:pt x="1" y="1"/>
                  </a:moveTo>
                  <a:lnTo>
                    <a:pt x="1" y="3535"/>
                  </a:lnTo>
                  <a:lnTo>
                    <a:pt x="703" y="3535"/>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658;p112"/>
            <p:cNvSpPr/>
            <p:nvPr/>
          </p:nvSpPr>
          <p:spPr>
            <a:xfrm>
              <a:off x="1704450" y="4448051"/>
              <a:ext cx="120161" cy="120177"/>
            </a:xfrm>
            <a:custGeom>
              <a:avLst/>
              <a:gdLst/>
              <a:ahLst/>
              <a:cxnLst/>
              <a:rect l="l" t="t" r="r" b="b"/>
              <a:pathLst>
                <a:path w="6367" h="6367"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659;p112"/>
            <p:cNvSpPr/>
            <p:nvPr/>
          </p:nvSpPr>
          <p:spPr>
            <a:xfrm>
              <a:off x="1704450" y="4432442"/>
              <a:ext cx="120161" cy="120158"/>
            </a:xfrm>
            <a:custGeom>
              <a:avLst/>
              <a:gdLst/>
              <a:ahLst/>
              <a:cxnLst/>
              <a:rect l="l" t="t" r="r" b="b"/>
              <a:pathLst>
                <a:path w="6367" h="6366"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660;p112"/>
            <p:cNvSpPr/>
            <p:nvPr/>
          </p:nvSpPr>
          <p:spPr>
            <a:xfrm>
              <a:off x="1897923" y="4521356"/>
              <a:ext cx="13267" cy="66723"/>
            </a:xfrm>
            <a:custGeom>
              <a:avLst/>
              <a:gdLst/>
              <a:ahLst/>
              <a:cxnLst/>
              <a:rect l="l" t="t" r="r" b="b"/>
              <a:pathLst>
                <a:path w="703"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661;p112"/>
            <p:cNvSpPr/>
            <p:nvPr/>
          </p:nvSpPr>
          <p:spPr>
            <a:xfrm>
              <a:off x="1844473" y="4448051"/>
              <a:ext cx="120161" cy="120177"/>
            </a:xfrm>
            <a:custGeom>
              <a:avLst/>
              <a:gdLst/>
              <a:ahLst/>
              <a:cxnLst/>
              <a:rect l="l" t="t" r="r" b="b"/>
              <a:pathLst>
                <a:path w="6367" h="6367"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662;p112"/>
            <p:cNvSpPr/>
            <p:nvPr/>
          </p:nvSpPr>
          <p:spPr>
            <a:xfrm>
              <a:off x="1844473" y="4432442"/>
              <a:ext cx="120161" cy="120158"/>
            </a:xfrm>
            <a:custGeom>
              <a:avLst/>
              <a:gdLst/>
              <a:ahLst/>
              <a:cxnLst/>
              <a:rect l="l" t="t" r="r" b="b"/>
              <a:pathLst>
                <a:path w="6367" h="6366"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663;p112"/>
            <p:cNvSpPr/>
            <p:nvPr/>
          </p:nvSpPr>
          <p:spPr>
            <a:xfrm>
              <a:off x="2038418" y="4521356"/>
              <a:ext cx="13248" cy="66723"/>
            </a:xfrm>
            <a:custGeom>
              <a:avLst/>
              <a:gdLst/>
              <a:ahLst/>
              <a:cxnLst/>
              <a:rect l="l" t="t" r="r" b="b"/>
              <a:pathLst>
                <a:path w="702"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664;p112"/>
            <p:cNvSpPr/>
            <p:nvPr/>
          </p:nvSpPr>
          <p:spPr>
            <a:xfrm>
              <a:off x="1984949" y="4448051"/>
              <a:ext cx="120161" cy="120177"/>
            </a:xfrm>
            <a:custGeom>
              <a:avLst/>
              <a:gdLst/>
              <a:ahLst/>
              <a:cxnLst/>
              <a:rect l="l" t="t" r="r" b="b"/>
              <a:pathLst>
                <a:path w="6367" h="6367" extrusionOk="0">
                  <a:moveTo>
                    <a:pt x="3184" y="0"/>
                  </a:moveTo>
                  <a:cubicBezTo>
                    <a:pt x="1430" y="0"/>
                    <a:pt x="1" y="1429"/>
                    <a:pt x="1" y="3183"/>
                  </a:cubicBezTo>
                  <a:cubicBezTo>
                    <a:pt x="1" y="4937"/>
                    <a:pt x="1430" y="6366"/>
                    <a:pt x="3184" y="6366"/>
                  </a:cubicBezTo>
                  <a:cubicBezTo>
                    <a:pt x="4938" y="6366"/>
                    <a:pt x="6367" y="4937"/>
                    <a:pt x="6367" y="3183"/>
                  </a:cubicBezTo>
                  <a:cubicBezTo>
                    <a:pt x="6367" y="1429"/>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665;p112"/>
            <p:cNvSpPr/>
            <p:nvPr/>
          </p:nvSpPr>
          <p:spPr>
            <a:xfrm>
              <a:off x="1984949" y="4432442"/>
              <a:ext cx="120161" cy="120158"/>
            </a:xfrm>
            <a:custGeom>
              <a:avLst/>
              <a:gdLst/>
              <a:ahLst/>
              <a:cxnLst/>
              <a:rect l="l" t="t" r="r" b="b"/>
              <a:pathLst>
                <a:path w="6367" h="6366" extrusionOk="0">
                  <a:moveTo>
                    <a:pt x="3184" y="0"/>
                  </a:moveTo>
                  <a:cubicBezTo>
                    <a:pt x="1430" y="0"/>
                    <a:pt x="1" y="1429"/>
                    <a:pt x="1" y="3183"/>
                  </a:cubicBezTo>
                  <a:cubicBezTo>
                    <a:pt x="1" y="4937"/>
                    <a:pt x="1430"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666;p112"/>
            <p:cNvSpPr/>
            <p:nvPr/>
          </p:nvSpPr>
          <p:spPr>
            <a:xfrm>
              <a:off x="2178422" y="4521356"/>
              <a:ext cx="13739" cy="66723"/>
            </a:xfrm>
            <a:custGeom>
              <a:avLst/>
              <a:gdLst/>
              <a:ahLst/>
              <a:cxnLst/>
              <a:rect l="l" t="t" r="r" b="b"/>
              <a:pathLst>
                <a:path w="728" h="3535" extrusionOk="0">
                  <a:moveTo>
                    <a:pt x="1" y="1"/>
                  </a:moveTo>
                  <a:lnTo>
                    <a:pt x="1" y="3535"/>
                  </a:lnTo>
                  <a:lnTo>
                    <a:pt x="727" y="3535"/>
                  </a:lnTo>
                  <a:lnTo>
                    <a:pt x="7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667;p112"/>
            <p:cNvSpPr/>
            <p:nvPr/>
          </p:nvSpPr>
          <p:spPr>
            <a:xfrm>
              <a:off x="2124972" y="4448051"/>
              <a:ext cx="120633" cy="120177"/>
            </a:xfrm>
            <a:custGeom>
              <a:avLst/>
              <a:gdLst/>
              <a:ahLst/>
              <a:cxnLst/>
              <a:rect l="l" t="t" r="r" b="b"/>
              <a:pathLst>
                <a:path w="6392" h="6367" extrusionOk="0">
                  <a:moveTo>
                    <a:pt x="3184" y="0"/>
                  </a:moveTo>
                  <a:cubicBezTo>
                    <a:pt x="1429" y="0"/>
                    <a:pt x="1" y="1429"/>
                    <a:pt x="1" y="3183"/>
                  </a:cubicBezTo>
                  <a:cubicBezTo>
                    <a:pt x="1" y="4937"/>
                    <a:pt x="1429" y="6366"/>
                    <a:pt x="3184" y="6366"/>
                  </a:cubicBezTo>
                  <a:cubicBezTo>
                    <a:pt x="4963" y="6366"/>
                    <a:pt x="6392" y="4937"/>
                    <a:pt x="6392" y="3183"/>
                  </a:cubicBezTo>
                  <a:cubicBezTo>
                    <a:pt x="6392" y="1429"/>
                    <a:pt x="4963"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668;p112"/>
            <p:cNvSpPr/>
            <p:nvPr/>
          </p:nvSpPr>
          <p:spPr>
            <a:xfrm>
              <a:off x="2124972" y="4432442"/>
              <a:ext cx="120633" cy="120158"/>
            </a:xfrm>
            <a:custGeom>
              <a:avLst/>
              <a:gdLst/>
              <a:ahLst/>
              <a:cxnLst/>
              <a:rect l="l" t="t" r="r" b="b"/>
              <a:pathLst>
                <a:path w="6392" h="6366" extrusionOk="0">
                  <a:moveTo>
                    <a:pt x="3184" y="0"/>
                  </a:moveTo>
                  <a:cubicBezTo>
                    <a:pt x="1429" y="0"/>
                    <a:pt x="1" y="1429"/>
                    <a:pt x="1" y="3183"/>
                  </a:cubicBezTo>
                  <a:cubicBezTo>
                    <a:pt x="1" y="4937"/>
                    <a:pt x="1429" y="6366"/>
                    <a:pt x="3184" y="6366"/>
                  </a:cubicBezTo>
                  <a:cubicBezTo>
                    <a:pt x="4963" y="6366"/>
                    <a:pt x="6392" y="4937"/>
                    <a:pt x="6392" y="3183"/>
                  </a:cubicBezTo>
                  <a:cubicBezTo>
                    <a:pt x="6392" y="1429"/>
                    <a:pt x="4963"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669;p112"/>
            <p:cNvSpPr/>
            <p:nvPr/>
          </p:nvSpPr>
          <p:spPr>
            <a:xfrm>
              <a:off x="2318917" y="4521356"/>
              <a:ext cx="13267" cy="66723"/>
            </a:xfrm>
            <a:custGeom>
              <a:avLst/>
              <a:gdLst/>
              <a:ahLst/>
              <a:cxnLst/>
              <a:rect l="l" t="t" r="r" b="b"/>
              <a:pathLst>
                <a:path w="703"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670;p112"/>
            <p:cNvSpPr/>
            <p:nvPr/>
          </p:nvSpPr>
          <p:spPr>
            <a:xfrm>
              <a:off x="2265467" y="4448051"/>
              <a:ext cx="120161" cy="120177"/>
            </a:xfrm>
            <a:custGeom>
              <a:avLst/>
              <a:gdLst/>
              <a:ahLst/>
              <a:cxnLst/>
              <a:rect l="l" t="t" r="r" b="b"/>
              <a:pathLst>
                <a:path w="6367" h="6367"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671;p112"/>
            <p:cNvSpPr/>
            <p:nvPr/>
          </p:nvSpPr>
          <p:spPr>
            <a:xfrm>
              <a:off x="2265467" y="4432442"/>
              <a:ext cx="120161" cy="120158"/>
            </a:xfrm>
            <a:custGeom>
              <a:avLst/>
              <a:gdLst/>
              <a:ahLst/>
              <a:cxnLst/>
              <a:rect l="l" t="t" r="r" b="b"/>
              <a:pathLst>
                <a:path w="6367" h="6366"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672;p112"/>
            <p:cNvSpPr/>
            <p:nvPr/>
          </p:nvSpPr>
          <p:spPr>
            <a:xfrm>
              <a:off x="2458921" y="4521356"/>
              <a:ext cx="13739" cy="66723"/>
            </a:xfrm>
            <a:custGeom>
              <a:avLst/>
              <a:gdLst/>
              <a:ahLst/>
              <a:cxnLst/>
              <a:rect l="l" t="t" r="r" b="b"/>
              <a:pathLst>
                <a:path w="728" h="3535" extrusionOk="0">
                  <a:moveTo>
                    <a:pt x="1" y="1"/>
                  </a:moveTo>
                  <a:lnTo>
                    <a:pt x="1" y="3535"/>
                  </a:lnTo>
                  <a:lnTo>
                    <a:pt x="728" y="3535"/>
                  </a:lnTo>
                  <a:lnTo>
                    <a:pt x="7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673;p112"/>
            <p:cNvSpPr/>
            <p:nvPr/>
          </p:nvSpPr>
          <p:spPr>
            <a:xfrm>
              <a:off x="2405471" y="4448051"/>
              <a:ext cx="120633" cy="120177"/>
            </a:xfrm>
            <a:custGeom>
              <a:avLst/>
              <a:gdLst/>
              <a:ahLst/>
              <a:cxnLst/>
              <a:rect l="l" t="t" r="r" b="b"/>
              <a:pathLst>
                <a:path w="6392" h="6367" extrusionOk="0">
                  <a:moveTo>
                    <a:pt x="3209" y="0"/>
                  </a:moveTo>
                  <a:cubicBezTo>
                    <a:pt x="1429" y="0"/>
                    <a:pt x="1" y="1429"/>
                    <a:pt x="1" y="3183"/>
                  </a:cubicBezTo>
                  <a:cubicBezTo>
                    <a:pt x="1" y="4937"/>
                    <a:pt x="1429" y="6366"/>
                    <a:pt x="3209" y="6366"/>
                  </a:cubicBezTo>
                  <a:cubicBezTo>
                    <a:pt x="4963" y="6366"/>
                    <a:pt x="6392" y="4937"/>
                    <a:pt x="6392" y="3183"/>
                  </a:cubicBezTo>
                  <a:cubicBezTo>
                    <a:pt x="6392" y="1429"/>
                    <a:pt x="4963" y="0"/>
                    <a:pt x="3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674;p112"/>
            <p:cNvSpPr/>
            <p:nvPr/>
          </p:nvSpPr>
          <p:spPr>
            <a:xfrm>
              <a:off x="2405471" y="4432442"/>
              <a:ext cx="120633" cy="120158"/>
            </a:xfrm>
            <a:custGeom>
              <a:avLst/>
              <a:gdLst/>
              <a:ahLst/>
              <a:cxnLst/>
              <a:rect l="l" t="t" r="r" b="b"/>
              <a:pathLst>
                <a:path w="6392" h="6366" extrusionOk="0">
                  <a:moveTo>
                    <a:pt x="3209" y="0"/>
                  </a:moveTo>
                  <a:cubicBezTo>
                    <a:pt x="1429" y="0"/>
                    <a:pt x="1" y="1429"/>
                    <a:pt x="1" y="3183"/>
                  </a:cubicBezTo>
                  <a:cubicBezTo>
                    <a:pt x="1" y="4937"/>
                    <a:pt x="1429" y="6366"/>
                    <a:pt x="3209" y="6366"/>
                  </a:cubicBezTo>
                  <a:cubicBezTo>
                    <a:pt x="4963" y="6366"/>
                    <a:pt x="6392" y="4937"/>
                    <a:pt x="6392" y="3183"/>
                  </a:cubicBezTo>
                  <a:cubicBezTo>
                    <a:pt x="6392" y="1429"/>
                    <a:pt x="4963" y="0"/>
                    <a:pt x="3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675;p112"/>
            <p:cNvSpPr/>
            <p:nvPr/>
          </p:nvSpPr>
          <p:spPr>
            <a:xfrm>
              <a:off x="2599416" y="4521356"/>
              <a:ext cx="13267" cy="66723"/>
            </a:xfrm>
            <a:custGeom>
              <a:avLst/>
              <a:gdLst/>
              <a:ahLst/>
              <a:cxnLst/>
              <a:rect l="l" t="t" r="r" b="b"/>
              <a:pathLst>
                <a:path w="703" h="3535" extrusionOk="0">
                  <a:moveTo>
                    <a:pt x="1" y="1"/>
                  </a:moveTo>
                  <a:lnTo>
                    <a:pt x="1"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676;p112"/>
            <p:cNvSpPr/>
            <p:nvPr/>
          </p:nvSpPr>
          <p:spPr>
            <a:xfrm>
              <a:off x="2545966" y="4448051"/>
              <a:ext cx="120161" cy="120177"/>
            </a:xfrm>
            <a:custGeom>
              <a:avLst/>
              <a:gdLst/>
              <a:ahLst/>
              <a:cxnLst/>
              <a:rect l="l" t="t" r="r" b="b"/>
              <a:pathLst>
                <a:path w="6367" h="6367"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2677;p112"/>
            <p:cNvSpPr/>
            <p:nvPr/>
          </p:nvSpPr>
          <p:spPr>
            <a:xfrm>
              <a:off x="2545966" y="4432442"/>
              <a:ext cx="120161" cy="120158"/>
            </a:xfrm>
            <a:custGeom>
              <a:avLst/>
              <a:gdLst/>
              <a:ahLst/>
              <a:cxnLst/>
              <a:rect l="l" t="t" r="r" b="b"/>
              <a:pathLst>
                <a:path w="6367" h="6366"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2678;p112"/>
            <p:cNvSpPr/>
            <p:nvPr/>
          </p:nvSpPr>
          <p:spPr>
            <a:xfrm>
              <a:off x="2739911" y="4521356"/>
              <a:ext cx="13248" cy="66723"/>
            </a:xfrm>
            <a:custGeom>
              <a:avLst/>
              <a:gdLst/>
              <a:ahLst/>
              <a:cxnLst/>
              <a:rect l="l" t="t" r="r" b="b"/>
              <a:pathLst>
                <a:path w="702"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2679;p112"/>
            <p:cNvSpPr/>
            <p:nvPr/>
          </p:nvSpPr>
          <p:spPr>
            <a:xfrm>
              <a:off x="2686461" y="4448051"/>
              <a:ext cx="120142" cy="120177"/>
            </a:xfrm>
            <a:custGeom>
              <a:avLst/>
              <a:gdLst/>
              <a:ahLst/>
              <a:cxnLst/>
              <a:rect l="l" t="t" r="r" b="b"/>
              <a:pathLst>
                <a:path w="6366" h="6367" extrusionOk="0">
                  <a:moveTo>
                    <a:pt x="3183" y="0"/>
                  </a:moveTo>
                  <a:cubicBezTo>
                    <a:pt x="1429" y="0"/>
                    <a:pt x="0" y="1429"/>
                    <a:pt x="0" y="3183"/>
                  </a:cubicBezTo>
                  <a:cubicBezTo>
                    <a:pt x="0" y="4937"/>
                    <a:pt x="1429" y="6366"/>
                    <a:pt x="3183" y="6366"/>
                  </a:cubicBezTo>
                  <a:cubicBezTo>
                    <a:pt x="4937" y="6366"/>
                    <a:pt x="6366" y="4937"/>
                    <a:pt x="6366" y="3183"/>
                  </a:cubicBezTo>
                  <a:cubicBezTo>
                    <a:pt x="6366" y="1429"/>
                    <a:pt x="4937"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2680;p112"/>
            <p:cNvSpPr/>
            <p:nvPr/>
          </p:nvSpPr>
          <p:spPr>
            <a:xfrm>
              <a:off x="2686461" y="4432442"/>
              <a:ext cx="120142" cy="120158"/>
            </a:xfrm>
            <a:custGeom>
              <a:avLst/>
              <a:gdLst/>
              <a:ahLst/>
              <a:cxnLst/>
              <a:rect l="l" t="t" r="r" b="b"/>
              <a:pathLst>
                <a:path w="6366" h="6366" extrusionOk="0">
                  <a:moveTo>
                    <a:pt x="3183" y="0"/>
                  </a:moveTo>
                  <a:cubicBezTo>
                    <a:pt x="1429" y="0"/>
                    <a:pt x="0" y="1429"/>
                    <a:pt x="0" y="3183"/>
                  </a:cubicBezTo>
                  <a:cubicBezTo>
                    <a:pt x="0" y="4937"/>
                    <a:pt x="1429" y="6366"/>
                    <a:pt x="3183" y="6366"/>
                  </a:cubicBezTo>
                  <a:cubicBezTo>
                    <a:pt x="4937" y="6366"/>
                    <a:pt x="6366" y="4937"/>
                    <a:pt x="6366" y="3183"/>
                  </a:cubicBezTo>
                  <a:cubicBezTo>
                    <a:pt x="6366" y="1429"/>
                    <a:pt x="4937"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2681;p112"/>
            <p:cNvSpPr/>
            <p:nvPr/>
          </p:nvSpPr>
          <p:spPr>
            <a:xfrm>
              <a:off x="2879915" y="4521356"/>
              <a:ext cx="13267" cy="66723"/>
            </a:xfrm>
            <a:custGeom>
              <a:avLst/>
              <a:gdLst/>
              <a:ahLst/>
              <a:cxnLst/>
              <a:rect l="l" t="t" r="r" b="b"/>
              <a:pathLst>
                <a:path w="703" h="3535" extrusionOk="0">
                  <a:moveTo>
                    <a:pt x="1" y="1"/>
                  </a:moveTo>
                  <a:lnTo>
                    <a:pt x="1" y="3535"/>
                  </a:lnTo>
                  <a:lnTo>
                    <a:pt x="703" y="3535"/>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2682;p112"/>
            <p:cNvSpPr/>
            <p:nvPr/>
          </p:nvSpPr>
          <p:spPr>
            <a:xfrm>
              <a:off x="2826465" y="4448051"/>
              <a:ext cx="120161" cy="120177"/>
            </a:xfrm>
            <a:custGeom>
              <a:avLst/>
              <a:gdLst/>
              <a:ahLst/>
              <a:cxnLst/>
              <a:rect l="l" t="t" r="r" b="b"/>
              <a:pathLst>
                <a:path w="6367" h="6367"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2683;p112"/>
            <p:cNvSpPr/>
            <p:nvPr/>
          </p:nvSpPr>
          <p:spPr>
            <a:xfrm>
              <a:off x="2826465" y="4432442"/>
              <a:ext cx="120161" cy="120158"/>
            </a:xfrm>
            <a:custGeom>
              <a:avLst/>
              <a:gdLst/>
              <a:ahLst/>
              <a:cxnLst/>
              <a:rect l="l" t="t" r="r" b="b"/>
              <a:pathLst>
                <a:path w="6367" h="6366"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2684;p112"/>
            <p:cNvSpPr/>
            <p:nvPr/>
          </p:nvSpPr>
          <p:spPr>
            <a:xfrm>
              <a:off x="3020410" y="4521356"/>
              <a:ext cx="13267" cy="66723"/>
            </a:xfrm>
            <a:custGeom>
              <a:avLst/>
              <a:gdLst/>
              <a:ahLst/>
              <a:cxnLst/>
              <a:rect l="l" t="t" r="r" b="b"/>
              <a:pathLst>
                <a:path w="703"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2685;p112"/>
            <p:cNvSpPr/>
            <p:nvPr/>
          </p:nvSpPr>
          <p:spPr>
            <a:xfrm>
              <a:off x="2966960" y="4448051"/>
              <a:ext cx="120161" cy="120177"/>
            </a:xfrm>
            <a:custGeom>
              <a:avLst/>
              <a:gdLst/>
              <a:ahLst/>
              <a:cxnLst/>
              <a:rect l="l" t="t" r="r" b="b"/>
              <a:pathLst>
                <a:path w="6367" h="6367"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2686;p112"/>
            <p:cNvSpPr/>
            <p:nvPr/>
          </p:nvSpPr>
          <p:spPr>
            <a:xfrm>
              <a:off x="2966960" y="4432442"/>
              <a:ext cx="120161" cy="120158"/>
            </a:xfrm>
            <a:custGeom>
              <a:avLst/>
              <a:gdLst/>
              <a:ahLst/>
              <a:cxnLst/>
              <a:rect l="l" t="t" r="r" b="b"/>
              <a:pathLst>
                <a:path w="6367" h="6366"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2687;p112"/>
            <p:cNvSpPr/>
            <p:nvPr/>
          </p:nvSpPr>
          <p:spPr>
            <a:xfrm>
              <a:off x="3160414" y="4521356"/>
              <a:ext cx="13739" cy="66723"/>
            </a:xfrm>
            <a:custGeom>
              <a:avLst/>
              <a:gdLst/>
              <a:ahLst/>
              <a:cxnLst/>
              <a:rect l="l" t="t" r="r" b="b"/>
              <a:pathLst>
                <a:path w="728" h="3535" extrusionOk="0">
                  <a:moveTo>
                    <a:pt x="1" y="1"/>
                  </a:moveTo>
                  <a:lnTo>
                    <a:pt x="1" y="3535"/>
                  </a:lnTo>
                  <a:lnTo>
                    <a:pt x="728" y="3535"/>
                  </a:lnTo>
                  <a:lnTo>
                    <a:pt x="7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2688;p112"/>
            <p:cNvSpPr/>
            <p:nvPr/>
          </p:nvSpPr>
          <p:spPr>
            <a:xfrm>
              <a:off x="3106964" y="4448051"/>
              <a:ext cx="120633" cy="120177"/>
            </a:xfrm>
            <a:custGeom>
              <a:avLst/>
              <a:gdLst/>
              <a:ahLst/>
              <a:cxnLst/>
              <a:rect l="l" t="t" r="r" b="b"/>
              <a:pathLst>
                <a:path w="6392" h="6367" extrusionOk="0">
                  <a:moveTo>
                    <a:pt x="3184" y="0"/>
                  </a:moveTo>
                  <a:cubicBezTo>
                    <a:pt x="1429" y="0"/>
                    <a:pt x="1" y="1429"/>
                    <a:pt x="1" y="3183"/>
                  </a:cubicBezTo>
                  <a:cubicBezTo>
                    <a:pt x="1" y="4937"/>
                    <a:pt x="1429" y="6366"/>
                    <a:pt x="3184" y="6366"/>
                  </a:cubicBezTo>
                  <a:cubicBezTo>
                    <a:pt x="4963" y="6366"/>
                    <a:pt x="6392" y="4937"/>
                    <a:pt x="6392" y="3183"/>
                  </a:cubicBezTo>
                  <a:cubicBezTo>
                    <a:pt x="6392" y="1429"/>
                    <a:pt x="4963"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2689;p112"/>
            <p:cNvSpPr/>
            <p:nvPr/>
          </p:nvSpPr>
          <p:spPr>
            <a:xfrm>
              <a:off x="3106964" y="4432442"/>
              <a:ext cx="120633" cy="120158"/>
            </a:xfrm>
            <a:custGeom>
              <a:avLst/>
              <a:gdLst/>
              <a:ahLst/>
              <a:cxnLst/>
              <a:rect l="l" t="t" r="r" b="b"/>
              <a:pathLst>
                <a:path w="6392" h="6366" extrusionOk="0">
                  <a:moveTo>
                    <a:pt x="3184" y="0"/>
                  </a:moveTo>
                  <a:cubicBezTo>
                    <a:pt x="1429" y="0"/>
                    <a:pt x="1" y="1429"/>
                    <a:pt x="1" y="3183"/>
                  </a:cubicBezTo>
                  <a:cubicBezTo>
                    <a:pt x="1" y="4937"/>
                    <a:pt x="1429" y="6366"/>
                    <a:pt x="3184" y="6366"/>
                  </a:cubicBezTo>
                  <a:cubicBezTo>
                    <a:pt x="4963" y="6366"/>
                    <a:pt x="6392" y="4937"/>
                    <a:pt x="6392" y="3183"/>
                  </a:cubicBezTo>
                  <a:cubicBezTo>
                    <a:pt x="6392" y="1429"/>
                    <a:pt x="4963"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2690;p112"/>
          <p:cNvSpPr txBox="1">
            <a:spLocks/>
          </p:cNvSpPr>
          <p:nvPr/>
        </p:nvSpPr>
        <p:spPr>
          <a:xfrm flipH="1">
            <a:off x="8252877" y="1378431"/>
            <a:ext cx="1878300" cy="105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7000" b="1" kern="0" dirty="0" smtClean="0">
                <a:solidFill>
                  <a:srgbClr val="4F777F"/>
                </a:solidFill>
              </a:rPr>
              <a:t>02</a:t>
            </a:r>
            <a:endParaRPr lang="en" sz="7000" b="1" kern="0" dirty="0">
              <a:solidFill>
                <a:srgbClr val="4F777F"/>
              </a:solidFill>
            </a:endParaRPr>
          </a:p>
        </p:txBody>
      </p:sp>
    </p:spTree>
    <p:extLst>
      <p:ext uri="{BB962C8B-B14F-4D97-AF65-F5344CB8AC3E}">
        <p14:creationId xmlns:p14="http://schemas.microsoft.com/office/powerpoint/2010/main" val="17409333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44"/>
        <p:cNvGrpSpPr/>
        <p:nvPr/>
      </p:nvGrpSpPr>
      <p:grpSpPr>
        <a:xfrm>
          <a:off x="0" y="0"/>
          <a:ext cx="0" cy="0"/>
          <a:chOff x="0" y="0"/>
          <a:chExt cx="0" cy="0"/>
        </a:xfrm>
      </p:grpSpPr>
      <p:sp>
        <p:nvSpPr>
          <p:cNvPr id="3345" name="Google Shape;3345;p125"/>
          <p:cNvSpPr txBox="1">
            <a:spLocks noGrp="1"/>
          </p:cNvSpPr>
          <p:nvPr>
            <p:ph type="title"/>
          </p:nvPr>
        </p:nvSpPr>
        <p:spPr>
          <a:xfrm>
            <a:off x="952167" y="725433"/>
            <a:ext cx="10287600" cy="487600"/>
          </a:xfrm>
          <a:prstGeom prst="rect">
            <a:avLst/>
          </a:prstGeom>
        </p:spPr>
        <p:txBody>
          <a:bodyPr spcFirstLastPara="1" wrap="square" lIns="121900" tIns="121900" rIns="121900" bIns="121900" anchor="ctr" anchorCtr="0">
            <a:noAutofit/>
          </a:bodyPr>
          <a:lstStyle/>
          <a:p>
            <a:r>
              <a:rPr lang="en" dirty="0">
                <a:solidFill>
                  <a:srgbClr val="4F777F"/>
                </a:solidFill>
              </a:rPr>
              <a:t>Thành viên thực hiện</a:t>
            </a:r>
            <a:endParaRPr dirty="0">
              <a:solidFill>
                <a:srgbClr val="4F777F"/>
              </a:solidFill>
            </a:endParaRPr>
          </a:p>
        </p:txBody>
      </p:sp>
      <p:sp>
        <p:nvSpPr>
          <p:cNvPr id="3346" name="Google Shape;3346;p125"/>
          <p:cNvSpPr/>
          <p:nvPr/>
        </p:nvSpPr>
        <p:spPr>
          <a:xfrm>
            <a:off x="1430430" y="2081567"/>
            <a:ext cx="3427600" cy="3839200"/>
          </a:xfrm>
          <a:prstGeom prst="rect">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3347" name="Google Shape;3347;p125"/>
          <p:cNvSpPr txBox="1"/>
          <p:nvPr/>
        </p:nvSpPr>
        <p:spPr>
          <a:xfrm>
            <a:off x="1864663" y="2560567"/>
            <a:ext cx="2789473" cy="2881200"/>
          </a:xfrm>
          <a:prstGeom prst="rect">
            <a:avLst/>
          </a:prstGeom>
          <a:noFill/>
          <a:ln>
            <a:noFill/>
          </a:ln>
        </p:spPr>
        <p:txBody>
          <a:bodyPr spcFirstLastPara="1" wrap="square" lIns="121900" tIns="121900" rIns="121900" bIns="121900" anchor="ctr" anchorCtr="0">
            <a:noAutofit/>
          </a:bodyPr>
          <a:lstStyle/>
          <a:p>
            <a:pPr algn="ctr"/>
            <a:r>
              <a:rPr lang="en-US" sz="2800" b="1" dirty="0" err="1" smtClean="0">
                <a:latin typeface="Roboto"/>
                <a:ea typeface="Roboto"/>
                <a:cs typeface="Roboto"/>
                <a:sym typeface="Roboto"/>
              </a:rPr>
              <a:t>Phần</a:t>
            </a:r>
            <a:r>
              <a:rPr lang="en-US" sz="2800" b="1" dirty="0" smtClean="0">
                <a:latin typeface="Roboto"/>
                <a:ea typeface="Roboto"/>
                <a:cs typeface="Roboto"/>
                <a:sym typeface="Roboto"/>
              </a:rPr>
              <a:t> </a:t>
            </a:r>
            <a:r>
              <a:rPr lang="en-US" sz="2800" b="1" dirty="0" err="1" smtClean="0">
                <a:latin typeface="Roboto"/>
                <a:ea typeface="Roboto"/>
                <a:cs typeface="Roboto"/>
                <a:sym typeface="Roboto"/>
              </a:rPr>
              <a:t>mềm</a:t>
            </a:r>
            <a:r>
              <a:rPr lang="en-US" sz="2800" b="1" dirty="0" smtClean="0">
                <a:latin typeface="Roboto"/>
                <a:ea typeface="Roboto"/>
                <a:cs typeface="Roboto"/>
                <a:sym typeface="Roboto"/>
              </a:rPr>
              <a:t> </a:t>
            </a:r>
            <a:r>
              <a:rPr lang="en-US" sz="2800" b="1" dirty="0" err="1">
                <a:latin typeface="Roboto"/>
                <a:ea typeface="Roboto"/>
                <a:cs typeface="Roboto"/>
                <a:sym typeface="Roboto"/>
              </a:rPr>
              <a:t>h</a:t>
            </a:r>
            <a:r>
              <a:rPr lang="en-US" sz="2800" b="1" dirty="0" err="1" smtClean="0">
                <a:latin typeface="Roboto"/>
                <a:ea typeface="Roboto"/>
                <a:cs typeface="Roboto"/>
                <a:sym typeface="Roboto"/>
              </a:rPr>
              <a:t>ệ</a:t>
            </a:r>
            <a:r>
              <a:rPr lang="en-US" sz="2800" b="1" dirty="0" smtClean="0">
                <a:latin typeface="Roboto"/>
                <a:ea typeface="Roboto"/>
                <a:cs typeface="Roboto"/>
                <a:sym typeface="Roboto"/>
              </a:rPr>
              <a:t> </a:t>
            </a:r>
            <a:r>
              <a:rPr lang="en-US" sz="2800" b="1" dirty="0" err="1" smtClean="0">
                <a:latin typeface="Roboto"/>
                <a:ea typeface="Roboto"/>
                <a:cs typeface="Roboto"/>
                <a:sym typeface="Roboto"/>
              </a:rPr>
              <a:t>thống</a:t>
            </a:r>
            <a:r>
              <a:rPr lang="en-US" sz="2800" b="1" dirty="0" smtClean="0">
                <a:latin typeface="Roboto"/>
                <a:ea typeface="Roboto"/>
                <a:cs typeface="Roboto"/>
                <a:sym typeface="Roboto"/>
              </a:rPr>
              <a:t> </a:t>
            </a:r>
            <a:r>
              <a:rPr lang="en-US" sz="2800" b="1" dirty="0" err="1" smtClean="0">
                <a:latin typeface="Roboto"/>
                <a:ea typeface="Roboto"/>
                <a:cs typeface="Roboto"/>
                <a:sym typeface="Roboto"/>
              </a:rPr>
              <a:t>quản</a:t>
            </a:r>
            <a:r>
              <a:rPr lang="en-US" sz="2800" b="1" dirty="0" smtClean="0">
                <a:latin typeface="Roboto"/>
                <a:ea typeface="Roboto"/>
                <a:cs typeface="Roboto"/>
                <a:sym typeface="Roboto"/>
              </a:rPr>
              <a:t> </a:t>
            </a:r>
            <a:r>
              <a:rPr lang="en-US" sz="2800" b="1" dirty="0" err="1" smtClean="0">
                <a:latin typeface="Roboto"/>
                <a:ea typeface="Roboto"/>
                <a:cs typeface="Roboto"/>
                <a:sym typeface="Roboto"/>
              </a:rPr>
              <a:t>lý</a:t>
            </a:r>
            <a:r>
              <a:rPr lang="en-US" sz="2800" b="1" dirty="0" smtClean="0">
                <a:latin typeface="Roboto"/>
                <a:ea typeface="Roboto"/>
                <a:cs typeface="Roboto"/>
                <a:sym typeface="Roboto"/>
              </a:rPr>
              <a:t> </a:t>
            </a:r>
            <a:r>
              <a:rPr lang="en-US" sz="2800" b="1" dirty="0" err="1" smtClean="0">
                <a:latin typeface="Roboto"/>
                <a:ea typeface="Roboto"/>
                <a:cs typeface="Roboto"/>
                <a:sym typeface="Roboto"/>
              </a:rPr>
              <a:t>cửa</a:t>
            </a:r>
            <a:r>
              <a:rPr lang="en-US" sz="2800" b="1" dirty="0" smtClean="0">
                <a:latin typeface="Roboto"/>
                <a:ea typeface="Roboto"/>
                <a:cs typeface="Roboto"/>
                <a:sym typeface="Roboto"/>
              </a:rPr>
              <a:t> </a:t>
            </a:r>
            <a:r>
              <a:rPr lang="en-US" sz="2800" b="1" dirty="0" err="1" smtClean="0">
                <a:latin typeface="Roboto"/>
                <a:ea typeface="Roboto"/>
                <a:cs typeface="Roboto"/>
                <a:sym typeface="Roboto"/>
              </a:rPr>
              <a:t>hàng</a:t>
            </a:r>
            <a:r>
              <a:rPr lang="en-US" sz="2800" b="1" dirty="0" smtClean="0">
                <a:latin typeface="Roboto"/>
                <a:ea typeface="Roboto"/>
                <a:cs typeface="Roboto"/>
                <a:sym typeface="Roboto"/>
              </a:rPr>
              <a:t> </a:t>
            </a:r>
            <a:r>
              <a:rPr lang="en-US" sz="2800" b="1" dirty="0" err="1" smtClean="0">
                <a:latin typeface="Roboto"/>
                <a:ea typeface="Roboto"/>
                <a:cs typeface="Roboto"/>
                <a:sym typeface="Roboto"/>
              </a:rPr>
              <a:t>bán</a:t>
            </a:r>
            <a:r>
              <a:rPr lang="en-US" sz="2800" b="1" dirty="0" smtClean="0">
                <a:latin typeface="Roboto"/>
                <a:ea typeface="Roboto"/>
                <a:cs typeface="Roboto"/>
                <a:sym typeface="Roboto"/>
              </a:rPr>
              <a:t> </a:t>
            </a:r>
            <a:r>
              <a:rPr lang="en-US" sz="2800" b="1" dirty="0" err="1" smtClean="0">
                <a:latin typeface="Roboto"/>
                <a:ea typeface="Roboto"/>
                <a:cs typeface="Roboto"/>
                <a:sym typeface="Roboto"/>
              </a:rPr>
              <a:t>sách</a:t>
            </a:r>
            <a:endParaRPr sz="2800" b="1" dirty="0">
              <a:latin typeface="Roboto"/>
              <a:ea typeface="Roboto"/>
              <a:cs typeface="Roboto"/>
              <a:sym typeface="Roboto"/>
            </a:endParaRPr>
          </a:p>
        </p:txBody>
      </p:sp>
      <p:sp>
        <p:nvSpPr>
          <p:cNvPr id="3348" name="Google Shape;3348;p125"/>
          <p:cNvSpPr txBox="1"/>
          <p:nvPr/>
        </p:nvSpPr>
        <p:spPr>
          <a:xfrm>
            <a:off x="1737360" y="2259740"/>
            <a:ext cx="2797206" cy="731653"/>
          </a:xfrm>
          <a:prstGeom prst="rect">
            <a:avLst/>
          </a:prstGeom>
          <a:noFill/>
          <a:ln>
            <a:noFill/>
          </a:ln>
        </p:spPr>
        <p:txBody>
          <a:bodyPr spcFirstLastPara="1" wrap="square" lIns="121900" tIns="121900" rIns="121900" bIns="121900" anchor="t" anchorCtr="0">
            <a:noAutofit/>
          </a:bodyPr>
          <a:lstStyle/>
          <a:p>
            <a:pPr algn="ctr"/>
            <a:r>
              <a:rPr lang="en" sz="3000" b="1" dirty="0" smtClean="0">
                <a:latin typeface="Oswald" panose="020B0604020202020204" charset="0"/>
                <a:ea typeface="Libre Baskerville"/>
                <a:cs typeface="Libre Baskerville"/>
                <a:sym typeface="Libre Baskerville"/>
              </a:rPr>
              <a:t>Đề tài</a:t>
            </a:r>
            <a:endParaRPr sz="3000" b="1" dirty="0">
              <a:latin typeface="Oswald" panose="020B0604020202020204" charset="0"/>
              <a:ea typeface="Libre Baskerville"/>
              <a:cs typeface="Libre Baskerville"/>
              <a:sym typeface="Libre Baskerville"/>
            </a:endParaRPr>
          </a:p>
        </p:txBody>
      </p:sp>
      <p:graphicFrame>
        <p:nvGraphicFramePr>
          <p:cNvPr id="3349" name="Google Shape;3349;p125"/>
          <p:cNvGraphicFramePr/>
          <p:nvPr>
            <p:extLst>
              <p:ext uri="{D42A27DB-BD31-4B8C-83A1-F6EECF244321}">
                <p14:modId xmlns:p14="http://schemas.microsoft.com/office/powerpoint/2010/main" val="4201089016"/>
              </p:ext>
            </p:extLst>
          </p:nvPr>
        </p:nvGraphicFramePr>
        <p:xfrm>
          <a:off x="4977600" y="1441467"/>
          <a:ext cx="6735934" cy="4479300"/>
        </p:xfrm>
        <a:graphic>
          <a:graphicData uri="http://schemas.openxmlformats.org/drawingml/2006/table">
            <a:tbl>
              <a:tblPr>
                <a:noFill/>
              </a:tblPr>
              <a:tblGrid>
                <a:gridCol w="1528367">
                  <a:extLst>
                    <a:ext uri="{9D8B030D-6E8A-4147-A177-3AD203B41FA5}">
                      <a16:colId xmlns:a16="http://schemas.microsoft.com/office/drawing/2014/main" val="20000"/>
                    </a:ext>
                  </a:extLst>
                </a:gridCol>
                <a:gridCol w="5207567">
                  <a:extLst>
                    <a:ext uri="{9D8B030D-6E8A-4147-A177-3AD203B41FA5}">
                      <a16:colId xmlns:a16="http://schemas.microsoft.com/office/drawing/2014/main" val="20001"/>
                    </a:ext>
                  </a:extLst>
                </a:gridCol>
              </a:tblGrid>
              <a:tr h="639900">
                <a:tc>
                  <a:txBody>
                    <a:bodyPr/>
                    <a:lstStyle/>
                    <a:p>
                      <a:pPr marL="0" lvl="0" indent="0" algn="ctr" rtl="0">
                        <a:spcBef>
                          <a:spcPts val="0"/>
                        </a:spcBef>
                        <a:spcAft>
                          <a:spcPts val="0"/>
                        </a:spcAft>
                        <a:buNone/>
                      </a:pPr>
                      <a:r>
                        <a:rPr lang="en-US" sz="2100" b="1" dirty="0">
                          <a:solidFill>
                            <a:schemeClr val="tx1"/>
                          </a:solidFill>
                          <a:latin typeface="Palatino Linotype" panose="02040502050505030304" pitchFamily="18" charset="0"/>
                          <a:ea typeface="Libre Baskerville"/>
                          <a:cs typeface="Libre Baskerville"/>
                          <a:sym typeface="Libre Baskerville"/>
                        </a:rPr>
                        <a:t>STT</a:t>
                      </a: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2100" b="1" dirty="0" err="1">
                          <a:solidFill>
                            <a:schemeClr val="tx1"/>
                          </a:solidFill>
                          <a:latin typeface="Palatino Linotype" panose="02040502050505030304" pitchFamily="18" charset="0"/>
                          <a:ea typeface="Libre Baskerville"/>
                          <a:cs typeface="Libre Baskerville"/>
                          <a:sym typeface="Libre Baskerville"/>
                        </a:rPr>
                        <a:t>Họ</a:t>
                      </a:r>
                      <a:r>
                        <a:rPr lang="en-US" sz="2100" b="1" dirty="0">
                          <a:solidFill>
                            <a:schemeClr val="tx1"/>
                          </a:solidFill>
                          <a:latin typeface="Palatino Linotype" panose="02040502050505030304" pitchFamily="18" charset="0"/>
                          <a:ea typeface="Libre Baskerville"/>
                          <a:cs typeface="Libre Baskerville"/>
                          <a:sym typeface="Libre Baskerville"/>
                        </a:rPr>
                        <a:t> </a:t>
                      </a:r>
                      <a:r>
                        <a:rPr lang="en-US" sz="2100" b="1" dirty="0" err="1">
                          <a:solidFill>
                            <a:schemeClr val="tx1"/>
                          </a:solidFill>
                          <a:latin typeface="Palatino Linotype" panose="02040502050505030304" pitchFamily="18" charset="0"/>
                          <a:ea typeface="Libre Baskerville"/>
                          <a:cs typeface="Libre Baskerville"/>
                          <a:sym typeface="Libre Baskerville"/>
                        </a:rPr>
                        <a:t>tên</a:t>
                      </a:r>
                      <a:r>
                        <a:rPr lang="en-US" sz="2100" b="1" dirty="0">
                          <a:solidFill>
                            <a:schemeClr val="tx1"/>
                          </a:solidFill>
                          <a:latin typeface="Palatino Linotype" panose="02040502050505030304" pitchFamily="18" charset="0"/>
                          <a:ea typeface="Libre Baskerville"/>
                          <a:cs typeface="Libre Baskerville"/>
                          <a:sym typeface="Libre Baskerville"/>
                        </a:rPr>
                        <a:t> - MSSV</a:t>
                      </a: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639900">
                <a:tc>
                  <a:txBody>
                    <a:bodyPr/>
                    <a:lstStyle/>
                    <a:p>
                      <a:pPr marL="0" lvl="0" indent="0" algn="ctr" rtl="0">
                        <a:spcBef>
                          <a:spcPts val="0"/>
                        </a:spcBef>
                        <a:spcAft>
                          <a:spcPts val="0"/>
                        </a:spcAft>
                        <a:buNone/>
                      </a:pPr>
                      <a:r>
                        <a:rPr lang="en-US" sz="2000" b="1">
                          <a:solidFill>
                            <a:schemeClr val="tx1"/>
                          </a:solidFill>
                          <a:latin typeface="Palatino Linotype" panose="02040502050505030304" pitchFamily="18" charset="0"/>
                          <a:ea typeface="Libre Baskerville"/>
                          <a:cs typeface="Libre Baskerville"/>
                          <a:sym typeface="Libre Baskerville"/>
                        </a:rPr>
                        <a:t>1</a:t>
                      </a: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900" b="0" i="0" u="none" strike="noStrike" cap="none" dirty="0" err="1" smtClean="0">
                          <a:solidFill>
                            <a:schemeClr val="tx1"/>
                          </a:solidFill>
                          <a:effectLst/>
                          <a:latin typeface="Palatino Linotype" panose="02040502050505030304" pitchFamily="18" charset="0"/>
                          <a:ea typeface="+mn-ea"/>
                          <a:cs typeface="+mn-cs"/>
                          <a:sym typeface="Arial"/>
                        </a:rPr>
                        <a:t>Nguyễn</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a:t>
                      </a:r>
                      <a:r>
                        <a:rPr lang="en-US" sz="1900" b="0" i="0" u="none" strike="noStrike" cap="none" baseline="0" dirty="0" err="1" smtClean="0">
                          <a:solidFill>
                            <a:schemeClr val="tx1"/>
                          </a:solidFill>
                          <a:effectLst/>
                          <a:latin typeface="Palatino Linotype" panose="02040502050505030304" pitchFamily="18" charset="0"/>
                          <a:ea typeface="+mn-ea"/>
                          <a:cs typeface="+mn-cs"/>
                          <a:sym typeface="Arial"/>
                        </a:rPr>
                        <a:t>Tiến</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a:t>
                      </a:r>
                      <a:r>
                        <a:rPr lang="en-US" sz="1900" b="0" i="0" u="none" strike="noStrike" cap="none" baseline="0" dirty="0" err="1" smtClean="0">
                          <a:solidFill>
                            <a:schemeClr val="tx1"/>
                          </a:solidFill>
                          <a:effectLst/>
                          <a:latin typeface="Palatino Linotype" panose="02040502050505030304" pitchFamily="18" charset="0"/>
                          <a:ea typeface="+mn-ea"/>
                          <a:cs typeface="+mn-cs"/>
                          <a:sym typeface="Arial"/>
                        </a:rPr>
                        <a:t>Trung</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a:t>
                      </a:r>
                      <a:r>
                        <a:rPr lang="en-US" sz="1900" b="0" i="0" u="none" strike="noStrike" cap="none" dirty="0" smtClean="0">
                          <a:solidFill>
                            <a:schemeClr val="tx1"/>
                          </a:solidFill>
                          <a:effectLst/>
                          <a:latin typeface="Palatino Linotype" panose="02040502050505030304" pitchFamily="18" charset="0"/>
                          <a:ea typeface="+mn-ea"/>
                          <a:cs typeface="+mn-cs"/>
                          <a:sym typeface="Arial"/>
                        </a:rPr>
                        <a:t>- 3123410396</a:t>
                      </a:r>
                      <a:endParaRPr lang="en-US" sz="1900" b="0" i="0" u="none" strike="noStrike" cap="none" dirty="0">
                        <a:solidFill>
                          <a:schemeClr val="tx1"/>
                        </a:solidFill>
                        <a:effectLst/>
                        <a:latin typeface="Palatino Linotype" panose="02040502050505030304" pitchFamily="18" charset="0"/>
                        <a:ea typeface="+mn-ea"/>
                        <a:cs typeface="+mn-cs"/>
                        <a:sym typeface="Arial"/>
                      </a:endParaRP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639900">
                <a:tc>
                  <a:txBody>
                    <a:bodyPr/>
                    <a:lstStyle/>
                    <a:p>
                      <a:pPr marL="0" lvl="0" indent="0" algn="ctr" rtl="0">
                        <a:spcBef>
                          <a:spcPts val="0"/>
                        </a:spcBef>
                        <a:spcAft>
                          <a:spcPts val="0"/>
                        </a:spcAft>
                        <a:buNone/>
                      </a:pPr>
                      <a:r>
                        <a:rPr lang="en-US" sz="2000" b="1" dirty="0">
                          <a:solidFill>
                            <a:schemeClr val="tx1"/>
                          </a:solidFill>
                          <a:latin typeface="Palatino Linotype" panose="02040502050505030304" pitchFamily="18" charset="0"/>
                          <a:ea typeface="Libre Baskerville"/>
                          <a:cs typeface="Libre Baskerville"/>
                          <a:sym typeface="Libre Baskerville"/>
                        </a:rPr>
                        <a:t>2</a:t>
                      </a: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r>
                        <a:rPr lang="en-US" sz="1900" b="0" i="0" u="none" strike="noStrike" cap="none" dirty="0" smtClean="0">
                          <a:solidFill>
                            <a:schemeClr val="tx1"/>
                          </a:solidFill>
                          <a:effectLst/>
                          <a:latin typeface="Palatino Linotype" panose="02040502050505030304" pitchFamily="18" charset="0"/>
                          <a:ea typeface="+mn-ea"/>
                          <a:cs typeface="+mn-cs"/>
                          <a:sym typeface="Arial"/>
                        </a:rPr>
                        <a:t>Phan </a:t>
                      </a:r>
                      <a:r>
                        <a:rPr lang="en-US" sz="1900" b="0" i="0" u="none" strike="noStrike" cap="none" dirty="0" err="1" smtClean="0">
                          <a:solidFill>
                            <a:schemeClr val="tx1"/>
                          </a:solidFill>
                          <a:effectLst/>
                          <a:latin typeface="Palatino Linotype" panose="02040502050505030304" pitchFamily="18" charset="0"/>
                          <a:ea typeface="+mn-ea"/>
                          <a:cs typeface="+mn-cs"/>
                          <a:sym typeface="Arial"/>
                        </a:rPr>
                        <a:t>Hoàng</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a:t>
                      </a:r>
                      <a:r>
                        <a:rPr lang="en-US" sz="1900" b="0" i="0" u="none" strike="noStrike" cap="none" baseline="0" dirty="0" err="1" smtClean="0">
                          <a:solidFill>
                            <a:schemeClr val="tx1"/>
                          </a:solidFill>
                          <a:effectLst/>
                          <a:latin typeface="Palatino Linotype" panose="02040502050505030304" pitchFamily="18" charset="0"/>
                          <a:ea typeface="+mn-ea"/>
                          <a:cs typeface="+mn-cs"/>
                          <a:sym typeface="Arial"/>
                        </a:rPr>
                        <a:t>Vũ</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a:t>
                      </a:r>
                      <a:r>
                        <a:rPr lang="en-US" sz="1900" b="0" i="0" u="none" strike="noStrike" cap="none" dirty="0" smtClean="0">
                          <a:solidFill>
                            <a:schemeClr val="tx1"/>
                          </a:solidFill>
                          <a:effectLst/>
                          <a:latin typeface="Palatino Linotype" panose="02040502050505030304" pitchFamily="18" charset="0"/>
                          <a:ea typeface="+mn-ea"/>
                          <a:cs typeface="+mn-cs"/>
                          <a:sym typeface="Arial"/>
                        </a:rPr>
                        <a:t>- </a:t>
                      </a:r>
                      <a:r>
                        <a:rPr lang="vi-VN" sz="1900" b="0" i="0" u="none" strike="noStrike" cap="none" dirty="0" smtClean="0">
                          <a:solidFill>
                            <a:schemeClr val="tx1"/>
                          </a:solidFill>
                          <a:effectLst/>
                          <a:latin typeface="Palatino Linotype" panose="02040502050505030304" pitchFamily="18" charset="0"/>
                          <a:ea typeface="+mn-ea"/>
                          <a:cs typeface="+mn-cs"/>
                          <a:sym typeface="Arial"/>
                        </a:rPr>
                        <a:t>312</a:t>
                      </a:r>
                      <a:r>
                        <a:rPr lang="en-US" sz="1900" b="0" i="0" u="none" strike="noStrike" cap="none" dirty="0" smtClean="0">
                          <a:solidFill>
                            <a:schemeClr val="tx1"/>
                          </a:solidFill>
                          <a:effectLst/>
                          <a:latin typeface="Palatino Linotype" panose="02040502050505030304" pitchFamily="18" charset="0"/>
                          <a:ea typeface="+mn-ea"/>
                          <a:cs typeface="+mn-cs"/>
                          <a:sym typeface="Arial"/>
                        </a:rPr>
                        <a:t>3410436</a:t>
                      </a:r>
                      <a:endParaRPr lang="en-US" sz="1900" b="0" i="0" u="none" strike="noStrike" cap="none" dirty="0">
                        <a:solidFill>
                          <a:schemeClr val="tx1"/>
                        </a:solidFill>
                        <a:effectLst/>
                        <a:latin typeface="Palatino Linotype" panose="02040502050505030304" pitchFamily="18" charset="0"/>
                        <a:ea typeface="+mn-ea"/>
                        <a:cs typeface="+mn-cs"/>
                        <a:sym typeface="Arial"/>
                      </a:endParaRP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639900">
                <a:tc>
                  <a:txBody>
                    <a:bodyPr/>
                    <a:lstStyle/>
                    <a:p>
                      <a:pPr marL="0" lvl="0" indent="0" algn="ctr" rtl="0">
                        <a:spcBef>
                          <a:spcPts val="0"/>
                        </a:spcBef>
                        <a:spcAft>
                          <a:spcPts val="0"/>
                        </a:spcAft>
                        <a:buNone/>
                      </a:pPr>
                      <a:r>
                        <a:rPr lang="en-US" sz="2000" b="1" dirty="0" smtClean="0">
                          <a:solidFill>
                            <a:schemeClr val="tx1"/>
                          </a:solidFill>
                          <a:latin typeface="Palatino Linotype" panose="02040502050505030304" pitchFamily="18" charset="0"/>
                          <a:ea typeface="Libre Baskerville"/>
                          <a:cs typeface="Libre Baskerville"/>
                          <a:sym typeface="Libre Baskerville"/>
                        </a:rPr>
                        <a:t>3</a:t>
                      </a:r>
                      <a:endParaRPr lang="en-US" sz="2000" b="1" dirty="0">
                        <a:solidFill>
                          <a:schemeClr val="tx1"/>
                        </a:solidFill>
                        <a:latin typeface="Palatino Linotype" panose="02040502050505030304" pitchFamily="18" charset="0"/>
                        <a:ea typeface="Libre Baskerville"/>
                        <a:cs typeface="Libre Baskerville"/>
                        <a:sym typeface="Libre Baskerville"/>
                      </a:endParaRPr>
                    </a:p>
                  </a:txBody>
                  <a:tcPr marL="121900" marR="121900" marT="121900" marB="121900" anchor="ctr">
                    <a:lnL w="19050" cap="flat" cmpd="sng">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900" b="0" i="0" u="none" strike="noStrike" cap="none" dirty="0" err="1" smtClean="0">
                          <a:solidFill>
                            <a:schemeClr val="tx1"/>
                          </a:solidFill>
                          <a:effectLst/>
                          <a:latin typeface="Palatino Linotype" panose="02040502050505030304" pitchFamily="18" charset="0"/>
                          <a:ea typeface="+mn-ea"/>
                          <a:cs typeface="+mn-cs"/>
                          <a:sym typeface="Arial"/>
                        </a:rPr>
                        <a:t>Lê</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Minh </a:t>
                      </a:r>
                      <a:r>
                        <a:rPr lang="en-US" sz="1900" b="0" i="0" u="none" strike="noStrike" cap="none" baseline="0" dirty="0" err="1" smtClean="0">
                          <a:solidFill>
                            <a:schemeClr val="tx1"/>
                          </a:solidFill>
                          <a:effectLst/>
                          <a:latin typeface="Palatino Linotype" panose="02040502050505030304" pitchFamily="18" charset="0"/>
                          <a:ea typeface="+mn-ea"/>
                          <a:cs typeface="+mn-cs"/>
                          <a:sym typeface="Arial"/>
                        </a:rPr>
                        <a:t>Huy</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- 3123410121</a:t>
                      </a:r>
                      <a:endParaRPr lang="en-US" sz="1900" b="0" i="0" u="none" strike="noStrike" cap="none" dirty="0">
                        <a:solidFill>
                          <a:schemeClr val="tx1"/>
                        </a:solidFill>
                        <a:effectLst/>
                        <a:latin typeface="Palatino Linotype" panose="02040502050505030304" pitchFamily="18" charset="0"/>
                        <a:ea typeface="+mn-ea"/>
                        <a:cs typeface="+mn-cs"/>
                        <a:sym typeface="Arial"/>
                      </a:endParaRPr>
                    </a:p>
                  </a:txBody>
                  <a:tcPr marL="121900" marR="121900" marT="121900" marB="121900" anchor="ctr">
                    <a:lnL w="19050" cap="flat" cmpd="sng" algn="ctr">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2488860969"/>
                  </a:ext>
                </a:extLst>
              </a:tr>
              <a:tr h="639900">
                <a:tc>
                  <a:txBody>
                    <a:bodyPr/>
                    <a:lstStyle/>
                    <a:p>
                      <a:pPr marL="0" lvl="0" indent="0" algn="ctr" rtl="0">
                        <a:spcBef>
                          <a:spcPts val="0"/>
                        </a:spcBef>
                        <a:spcAft>
                          <a:spcPts val="0"/>
                        </a:spcAft>
                        <a:buNone/>
                      </a:pPr>
                      <a:r>
                        <a:rPr lang="en-US" sz="2000" b="1" dirty="0">
                          <a:solidFill>
                            <a:schemeClr val="tx1"/>
                          </a:solidFill>
                          <a:latin typeface="Palatino Linotype" panose="02040502050505030304" pitchFamily="18" charset="0"/>
                          <a:ea typeface="Libre Baskerville"/>
                          <a:cs typeface="Libre Baskerville"/>
                          <a:sym typeface="Libre Baskerville"/>
                        </a:rPr>
                        <a:t>4</a:t>
                      </a: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900" b="0" i="0" u="none" strike="noStrike" cap="none" dirty="0" err="1" smtClean="0">
                          <a:solidFill>
                            <a:schemeClr val="tx1"/>
                          </a:solidFill>
                          <a:effectLst/>
                          <a:latin typeface="Palatino Linotype" panose="02040502050505030304" pitchFamily="18" charset="0"/>
                          <a:ea typeface="+mn-ea"/>
                          <a:cs typeface="+mn-cs"/>
                          <a:sym typeface="Arial"/>
                        </a:rPr>
                        <a:t>Trần</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a:t>
                      </a:r>
                      <a:r>
                        <a:rPr lang="en-US" sz="1900" b="0" i="0" u="none" strike="noStrike" cap="none" baseline="0" dirty="0" err="1" smtClean="0">
                          <a:solidFill>
                            <a:schemeClr val="tx1"/>
                          </a:solidFill>
                          <a:effectLst/>
                          <a:latin typeface="Palatino Linotype" panose="02040502050505030304" pitchFamily="18" charset="0"/>
                          <a:ea typeface="+mn-ea"/>
                          <a:cs typeface="+mn-cs"/>
                          <a:sym typeface="Arial"/>
                        </a:rPr>
                        <a:t>Văn</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a:t>
                      </a:r>
                      <a:r>
                        <a:rPr lang="en-US" sz="1900" b="0" i="0" u="none" strike="noStrike" cap="none" baseline="0" dirty="0" err="1" smtClean="0">
                          <a:solidFill>
                            <a:schemeClr val="tx1"/>
                          </a:solidFill>
                          <a:effectLst/>
                          <a:latin typeface="Palatino Linotype" panose="02040502050505030304" pitchFamily="18" charset="0"/>
                          <a:ea typeface="+mn-ea"/>
                          <a:cs typeface="+mn-cs"/>
                          <a:sym typeface="Arial"/>
                        </a:rPr>
                        <a:t>Bắc</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a:t>
                      </a:r>
                      <a:r>
                        <a:rPr lang="en-US" sz="1900" b="0" i="0" u="none" strike="noStrike" cap="none" dirty="0" smtClean="0">
                          <a:solidFill>
                            <a:schemeClr val="tx1"/>
                          </a:solidFill>
                          <a:effectLst/>
                          <a:latin typeface="Palatino Linotype" panose="02040502050505030304" pitchFamily="18" charset="0"/>
                          <a:ea typeface="+mn-ea"/>
                          <a:cs typeface="+mn-cs"/>
                          <a:sym typeface="Arial"/>
                        </a:rPr>
                        <a:t>-</a:t>
                      </a:r>
                      <a:r>
                        <a:rPr lang="vi-VN" sz="1900" b="0" i="0" u="none" strike="noStrike" cap="none" dirty="0" smtClean="0">
                          <a:solidFill>
                            <a:schemeClr val="tx1"/>
                          </a:solidFill>
                          <a:effectLst/>
                          <a:latin typeface="Palatino Linotype" panose="02040502050505030304" pitchFamily="18" charset="0"/>
                          <a:ea typeface="+mn-ea"/>
                          <a:cs typeface="+mn-cs"/>
                          <a:sym typeface="Arial"/>
                        </a:rPr>
                        <a:t> </a:t>
                      </a:r>
                      <a:r>
                        <a:rPr lang="en-US" sz="1900" b="0" i="0" u="none" strike="noStrike" cap="none" dirty="0" smtClean="0">
                          <a:solidFill>
                            <a:schemeClr val="tx1"/>
                          </a:solidFill>
                          <a:effectLst/>
                          <a:latin typeface="Palatino Linotype" panose="02040502050505030304" pitchFamily="18" charset="0"/>
                          <a:ea typeface="+mn-ea"/>
                          <a:cs typeface="+mn-cs"/>
                          <a:sym typeface="Arial"/>
                        </a:rPr>
                        <a:t>31234100003</a:t>
                      </a:r>
                      <a:endParaRPr lang="en-US" sz="1900" b="0" i="0" u="none" strike="noStrike" cap="none" dirty="0">
                        <a:solidFill>
                          <a:schemeClr val="tx1"/>
                        </a:solidFill>
                        <a:effectLst/>
                        <a:latin typeface="Palatino Linotype" panose="02040502050505030304" pitchFamily="18" charset="0"/>
                        <a:ea typeface="+mn-ea"/>
                        <a:cs typeface="+mn-cs"/>
                        <a:sym typeface="Arial"/>
                      </a:endParaRP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639900">
                <a:tc>
                  <a:txBody>
                    <a:bodyPr/>
                    <a:lstStyle/>
                    <a:p>
                      <a:pPr marL="0" lvl="0" indent="0" algn="ctr" rtl="0">
                        <a:spcBef>
                          <a:spcPts val="0"/>
                        </a:spcBef>
                        <a:spcAft>
                          <a:spcPts val="0"/>
                        </a:spcAft>
                        <a:buNone/>
                      </a:pPr>
                      <a:r>
                        <a:rPr lang="en-US" sz="2000" b="1" dirty="0">
                          <a:solidFill>
                            <a:schemeClr val="tx1"/>
                          </a:solidFill>
                          <a:latin typeface="Palatino Linotype" panose="02040502050505030304" pitchFamily="18" charset="0"/>
                          <a:ea typeface="Libre Baskerville"/>
                          <a:cs typeface="Libre Baskerville"/>
                          <a:sym typeface="Libre Baskerville"/>
                        </a:rPr>
                        <a:t>5</a:t>
                      </a: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900" b="0" i="0" u="none" strike="noStrike" cap="none" dirty="0" err="1" smtClean="0">
                          <a:solidFill>
                            <a:schemeClr val="tx1"/>
                          </a:solidFill>
                          <a:effectLst/>
                          <a:latin typeface="Palatino Linotype" panose="02040502050505030304" pitchFamily="18" charset="0"/>
                          <a:ea typeface="+mn-ea"/>
                          <a:cs typeface="+mn-cs"/>
                          <a:sym typeface="Arial"/>
                        </a:rPr>
                        <a:t>Sử</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a:t>
                      </a:r>
                      <a:r>
                        <a:rPr lang="en-US" sz="1900" b="0" i="0" u="none" strike="noStrike" cap="none" baseline="0" dirty="0" err="1" smtClean="0">
                          <a:solidFill>
                            <a:schemeClr val="tx1"/>
                          </a:solidFill>
                          <a:effectLst/>
                          <a:latin typeface="Palatino Linotype" panose="02040502050505030304" pitchFamily="18" charset="0"/>
                          <a:ea typeface="+mn-ea"/>
                          <a:cs typeface="+mn-cs"/>
                          <a:sym typeface="Arial"/>
                        </a:rPr>
                        <a:t>Việt</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Nam - 3123410230</a:t>
                      </a:r>
                      <a:endParaRPr lang="en-US" sz="1900" b="0" i="0" u="none" strike="noStrike" cap="none" dirty="0">
                        <a:solidFill>
                          <a:schemeClr val="tx1"/>
                        </a:solidFill>
                        <a:effectLst/>
                        <a:latin typeface="Palatino Linotype" panose="02040502050505030304" pitchFamily="18" charset="0"/>
                        <a:ea typeface="+mn-ea"/>
                        <a:cs typeface="+mn-cs"/>
                        <a:sym typeface="Arial"/>
                      </a:endParaRP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r h="639900">
                <a:tc>
                  <a:txBody>
                    <a:bodyPr/>
                    <a:lstStyle/>
                    <a:p>
                      <a:pPr marL="0" lvl="0" indent="0" algn="ctr" rtl="0">
                        <a:spcBef>
                          <a:spcPts val="0"/>
                        </a:spcBef>
                        <a:spcAft>
                          <a:spcPts val="0"/>
                        </a:spcAft>
                        <a:buNone/>
                      </a:pPr>
                      <a:r>
                        <a:rPr lang="en-US" sz="2000" b="1" dirty="0">
                          <a:solidFill>
                            <a:schemeClr val="tx1"/>
                          </a:solidFill>
                          <a:latin typeface="Palatino Linotype" panose="02040502050505030304" pitchFamily="18" charset="0"/>
                          <a:ea typeface="Libre Baskerville"/>
                          <a:cs typeface="Libre Baskerville"/>
                          <a:sym typeface="Libre Baskerville"/>
                        </a:rPr>
                        <a:t>6</a:t>
                      </a: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900" b="0" i="0" u="none" strike="noStrike" cap="none" dirty="0" err="1" smtClean="0">
                          <a:solidFill>
                            <a:schemeClr val="tx1"/>
                          </a:solidFill>
                          <a:effectLst/>
                          <a:latin typeface="Palatino Linotype" panose="02040502050505030304" pitchFamily="18" charset="0"/>
                          <a:ea typeface="+mn-ea"/>
                          <a:cs typeface="+mn-cs"/>
                          <a:sym typeface="Arial"/>
                        </a:rPr>
                        <a:t>Cù</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Minh </a:t>
                      </a:r>
                      <a:r>
                        <a:rPr lang="en-US" sz="1900" b="0" i="0" u="none" strike="noStrike" cap="none" baseline="0" dirty="0" err="1" smtClean="0">
                          <a:solidFill>
                            <a:schemeClr val="tx1"/>
                          </a:solidFill>
                          <a:effectLst/>
                          <a:latin typeface="Palatino Linotype" panose="02040502050505030304" pitchFamily="18" charset="0"/>
                          <a:ea typeface="+mn-ea"/>
                          <a:cs typeface="+mn-cs"/>
                          <a:sym typeface="Arial"/>
                        </a:rPr>
                        <a:t>Khoa</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a:t>
                      </a:r>
                      <a:r>
                        <a:rPr lang="en-US" sz="1900" b="0" i="0" u="none" strike="noStrike" cap="none" dirty="0" smtClean="0">
                          <a:solidFill>
                            <a:schemeClr val="tx1"/>
                          </a:solidFill>
                          <a:effectLst/>
                          <a:latin typeface="Palatino Linotype" panose="02040502050505030304" pitchFamily="18" charset="0"/>
                          <a:ea typeface="+mn-ea"/>
                          <a:cs typeface="+mn-cs"/>
                          <a:sym typeface="Arial"/>
                        </a:rPr>
                        <a:t>- 3123410165</a:t>
                      </a:r>
                      <a:endParaRPr lang="en-US" sz="1900" b="0" i="0" u="none" strike="noStrike" cap="none" dirty="0">
                        <a:solidFill>
                          <a:schemeClr val="tx1"/>
                        </a:solidFill>
                        <a:effectLst/>
                        <a:latin typeface="Palatino Linotype" panose="02040502050505030304" pitchFamily="18" charset="0"/>
                        <a:ea typeface="+mn-ea"/>
                        <a:cs typeface="+mn-cs"/>
                        <a:sym typeface="Arial"/>
                      </a:endParaRP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18" name="Google Shape;1249;p52"/>
          <p:cNvGrpSpPr/>
          <p:nvPr/>
        </p:nvGrpSpPr>
        <p:grpSpPr>
          <a:xfrm>
            <a:off x="5149294" y="6149201"/>
            <a:ext cx="1169823" cy="312251"/>
            <a:chOff x="5406488" y="2852975"/>
            <a:chExt cx="1883700" cy="502800"/>
          </a:xfrm>
        </p:grpSpPr>
        <p:grpSp>
          <p:nvGrpSpPr>
            <p:cNvPr id="19" name="Google Shape;1250;p52"/>
            <p:cNvGrpSpPr/>
            <p:nvPr/>
          </p:nvGrpSpPr>
          <p:grpSpPr>
            <a:xfrm>
              <a:off x="5406488" y="2852975"/>
              <a:ext cx="502800" cy="502800"/>
              <a:chOff x="7034100" y="3230600"/>
              <a:chExt cx="502800" cy="502800"/>
            </a:xfrm>
          </p:grpSpPr>
          <p:sp>
            <p:nvSpPr>
              <p:cNvPr id="29" name="Google Shape;1251;p52"/>
              <p:cNvSpPr/>
              <p:nvPr/>
            </p:nvSpPr>
            <p:spPr>
              <a:xfrm>
                <a:off x="7034100" y="3230600"/>
                <a:ext cx="502800" cy="502800"/>
              </a:xfrm>
              <a:prstGeom prst="roundRect">
                <a:avLst>
                  <a:gd name="adj" fmla="val 15109"/>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252;p52"/>
              <p:cNvGrpSpPr/>
              <p:nvPr/>
            </p:nvGrpSpPr>
            <p:grpSpPr>
              <a:xfrm>
                <a:off x="7125480" y="3321980"/>
                <a:ext cx="320041" cy="320041"/>
                <a:chOff x="6166397" y="2888965"/>
                <a:chExt cx="215298" cy="215298"/>
              </a:xfrm>
            </p:grpSpPr>
            <p:sp>
              <p:nvSpPr>
                <p:cNvPr id="31" name="Google Shape;1253;p52"/>
                <p:cNvSpPr/>
                <p:nvPr/>
              </p:nvSpPr>
              <p:spPr>
                <a:xfrm>
                  <a:off x="6166397" y="2888965"/>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54;p52"/>
                <p:cNvSpPr/>
                <p:nvPr/>
              </p:nvSpPr>
              <p:spPr>
                <a:xfrm>
                  <a:off x="6216466" y="2940084"/>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55;p52"/>
                <p:cNvSpPr/>
                <p:nvPr/>
              </p:nvSpPr>
              <p:spPr>
                <a:xfrm>
                  <a:off x="6317622" y="2916625"/>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Google Shape;1256;p52"/>
            <p:cNvGrpSpPr/>
            <p:nvPr/>
          </p:nvGrpSpPr>
          <p:grpSpPr>
            <a:xfrm>
              <a:off x="6101600" y="2852975"/>
              <a:ext cx="502800" cy="502800"/>
              <a:chOff x="7536900" y="2615775"/>
              <a:chExt cx="502800" cy="502800"/>
            </a:xfrm>
          </p:grpSpPr>
          <p:grpSp>
            <p:nvGrpSpPr>
              <p:cNvPr id="24" name="Google Shape;1257;p52"/>
              <p:cNvGrpSpPr/>
              <p:nvPr/>
            </p:nvGrpSpPr>
            <p:grpSpPr>
              <a:xfrm>
                <a:off x="7628278" y="2728495"/>
                <a:ext cx="320044" cy="277360"/>
                <a:chOff x="6623062" y="2744141"/>
                <a:chExt cx="208105" cy="186110"/>
              </a:xfrm>
            </p:grpSpPr>
            <p:sp>
              <p:nvSpPr>
                <p:cNvPr id="26" name="Google Shape;1258;p52"/>
                <p:cNvSpPr/>
                <p:nvPr/>
              </p:nvSpPr>
              <p:spPr>
                <a:xfrm>
                  <a:off x="6630256" y="2809710"/>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59;p52"/>
                <p:cNvSpPr/>
                <p:nvPr/>
              </p:nvSpPr>
              <p:spPr>
                <a:xfrm>
                  <a:off x="6623062" y="2744141"/>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60;p52"/>
                <p:cNvSpPr/>
                <p:nvPr/>
              </p:nvSpPr>
              <p:spPr>
                <a:xfrm>
                  <a:off x="6703019" y="2809710"/>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261;p52"/>
              <p:cNvSpPr/>
              <p:nvPr/>
            </p:nvSpPr>
            <p:spPr>
              <a:xfrm>
                <a:off x="7536900" y="2615775"/>
                <a:ext cx="502800" cy="502800"/>
              </a:xfrm>
              <a:prstGeom prst="roundRect">
                <a:avLst>
                  <a:gd name="adj" fmla="val 15109"/>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262;p52"/>
            <p:cNvGrpSpPr/>
            <p:nvPr/>
          </p:nvGrpSpPr>
          <p:grpSpPr>
            <a:xfrm>
              <a:off x="6787388" y="2852975"/>
              <a:ext cx="502800" cy="502800"/>
              <a:chOff x="6797488" y="2615775"/>
              <a:chExt cx="502800" cy="502800"/>
            </a:xfrm>
          </p:grpSpPr>
          <p:sp>
            <p:nvSpPr>
              <p:cNvPr id="22" name="Google Shape;1263;p52"/>
              <p:cNvSpPr/>
              <p:nvPr/>
            </p:nvSpPr>
            <p:spPr>
              <a:xfrm>
                <a:off x="6888871" y="2739162"/>
                <a:ext cx="320033" cy="256025"/>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64;p52"/>
              <p:cNvSpPr/>
              <p:nvPr/>
            </p:nvSpPr>
            <p:spPr>
              <a:xfrm>
                <a:off x="6797488" y="2615775"/>
                <a:ext cx="502800" cy="502800"/>
              </a:xfrm>
              <a:prstGeom prst="roundRect">
                <a:avLst>
                  <a:gd name="adj" fmla="val 15109"/>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9949509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49"/>
          <p:cNvSpPr txBox="1">
            <a:spLocks noGrp="1"/>
          </p:cNvSpPr>
          <p:nvPr>
            <p:ph type="title" idx="2"/>
          </p:nvPr>
        </p:nvSpPr>
        <p:spPr>
          <a:xfrm>
            <a:off x="640376" y="748121"/>
            <a:ext cx="10795067" cy="487600"/>
          </a:xfrm>
          <a:prstGeom prst="rect">
            <a:avLst/>
          </a:prstGeom>
        </p:spPr>
        <p:txBody>
          <a:bodyPr spcFirstLastPara="1" wrap="square" lIns="121900" tIns="121900" rIns="121900" bIns="121900" anchor="ctr" anchorCtr="0">
            <a:noAutofit/>
          </a:bodyPr>
          <a:lstStyle/>
          <a:p>
            <a:pPr algn="ctr">
              <a:buClr>
                <a:schemeClr val="dk1"/>
              </a:buClr>
              <a:buSzPts val="1100"/>
            </a:pPr>
            <a:r>
              <a:rPr lang="en" dirty="0" smtClean="0"/>
              <a:t>SƠ ĐỒ BFD</a:t>
            </a:r>
            <a:endParaRPr dirty="0"/>
          </a:p>
        </p:txBody>
      </p:sp>
      <p:grpSp>
        <p:nvGrpSpPr>
          <p:cNvPr id="4" name="Google Shape;552;p32"/>
          <p:cNvGrpSpPr/>
          <p:nvPr/>
        </p:nvGrpSpPr>
        <p:grpSpPr>
          <a:xfrm>
            <a:off x="741976" y="5948917"/>
            <a:ext cx="502899" cy="502899"/>
            <a:chOff x="858700" y="1967475"/>
            <a:chExt cx="605100" cy="605100"/>
          </a:xfrm>
        </p:grpSpPr>
        <p:sp>
          <p:nvSpPr>
            <p:cNvPr id="5"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558;p32"/>
          <p:cNvGrpSpPr/>
          <p:nvPr/>
        </p:nvGrpSpPr>
        <p:grpSpPr>
          <a:xfrm>
            <a:off x="742025" y="5263114"/>
            <a:ext cx="502800" cy="502800"/>
            <a:chOff x="1627550" y="2017350"/>
            <a:chExt cx="502800" cy="502800"/>
          </a:xfrm>
        </p:grpSpPr>
        <p:sp>
          <p:nvSpPr>
            <p:cNvPr id="8"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849;p40">
            <a:extLst>
              <a:ext uri="{FF2B5EF4-FFF2-40B4-BE49-F238E27FC236}">
                <a16:creationId xmlns:a16="http://schemas.microsoft.com/office/drawing/2014/main" id="{0751C0BE-D86F-9810-A1FD-A7D6F3DE8C9E}"/>
              </a:ext>
            </a:extLst>
          </p:cNvPr>
          <p:cNvGrpSpPr/>
          <p:nvPr/>
        </p:nvGrpSpPr>
        <p:grpSpPr>
          <a:xfrm>
            <a:off x="10276313" y="666575"/>
            <a:ext cx="892096" cy="1066427"/>
            <a:chOff x="299013" y="1079125"/>
            <a:chExt cx="1371600" cy="1375875"/>
          </a:xfrm>
        </p:grpSpPr>
        <p:sp>
          <p:nvSpPr>
            <p:cNvPr id="51" name="Google Shape;850;p40">
              <a:extLst>
                <a:ext uri="{FF2B5EF4-FFF2-40B4-BE49-F238E27FC236}">
                  <a16:creationId xmlns:a16="http://schemas.microsoft.com/office/drawing/2014/main" id="{3FD350E2-410F-C7AE-45C9-654CF4605CF3}"/>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51;p40">
              <a:extLst>
                <a:ext uri="{FF2B5EF4-FFF2-40B4-BE49-F238E27FC236}">
                  <a16:creationId xmlns:a16="http://schemas.microsoft.com/office/drawing/2014/main" id="{2AF9CF71-EEA2-5201-8697-20C23191A727}"/>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852;p40">
              <a:extLst>
                <a:ext uri="{FF2B5EF4-FFF2-40B4-BE49-F238E27FC236}">
                  <a16:creationId xmlns:a16="http://schemas.microsoft.com/office/drawing/2014/main" id="{88E2237E-8116-9ECE-DE18-0A1E94138B2B}"/>
                </a:ext>
              </a:extLst>
            </p:cNvPr>
            <p:cNvGrpSpPr/>
            <p:nvPr/>
          </p:nvGrpSpPr>
          <p:grpSpPr>
            <a:xfrm>
              <a:off x="396400" y="1384064"/>
              <a:ext cx="1085400" cy="635100"/>
              <a:chOff x="396400" y="1399225"/>
              <a:chExt cx="1085400" cy="635100"/>
            </a:xfrm>
          </p:grpSpPr>
          <p:sp>
            <p:nvSpPr>
              <p:cNvPr id="58" name="Google Shape;853;p40">
                <a:extLst>
                  <a:ext uri="{FF2B5EF4-FFF2-40B4-BE49-F238E27FC236}">
                    <a16:creationId xmlns:a16="http://schemas.microsoft.com/office/drawing/2014/main" id="{66B344DE-3E13-99F4-0D3D-FCD18FC459B3}"/>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854;p40">
                <a:extLst>
                  <a:ext uri="{FF2B5EF4-FFF2-40B4-BE49-F238E27FC236}">
                    <a16:creationId xmlns:a16="http://schemas.microsoft.com/office/drawing/2014/main" id="{A99F901E-D9BC-B142-8DB9-1DD8BCD57A88}"/>
                  </a:ext>
                </a:extLst>
              </p:cNvPr>
              <p:cNvGrpSpPr/>
              <p:nvPr/>
            </p:nvGrpSpPr>
            <p:grpSpPr>
              <a:xfrm>
                <a:off x="712181" y="1506835"/>
                <a:ext cx="453838" cy="419880"/>
                <a:chOff x="733647" y="1423686"/>
                <a:chExt cx="453838" cy="419880"/>
              </a:xfrm>
            </p:grpSpPr>
            <p:sp>
              <p:nvSpPr>
                <p:cNvPr id="60" name="Google Shape;855;p40">
                  <a:extLst>
                    <a:ext uri="{FF2B5EF4-FFF2-40B4-BE49-F238E27FC236}">
                      <a16:creationId xmlns:a16="http://schemas.microsoft.com/office/drawing/2014/main" id="{7846B0A2-7642-4B66-D391-8E0FCAA94B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56;p40">
                  <a:extLst>
                    <a:ext uri="{FF2B5EF4-FFF2-40B4-BE49-F238E27FC236}">
                      <a16:creationId xmlns:a16="http://schemas.microsoft.com/office/drawing/2014/main" id="{B6AABCC3-3F2C-2BEC-9573-F11398FB1A63}"/>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oogle Shape;857;p40">
              <a:extLst>
                <a:ext uri="{FF2B5EF4-FFF2-40B4-BE49-F238E27FC236}">
                  <a16:creationId xmlns:a16="http://schemas.microsoft.com/office/drawing/2014/main" id="{3D2A0E05-5F1F-8B55-7234-D10069D0C7B2}"/>
                </a:ext>
              </a:extLst>
            </p:cNvPr>
            <p:cNvGrpSpPr/>
            <p:nvPr/>
          </p:nvGrpSpPr>
          <p:grpSpPr>
            <a:xfrm>
              <a:off x="396391" y="2141102"/>
              <a:ext cx="1085342" cy="96171"/>
              <a:chOff x="417899" y="2116530"/>
              <a:chExt cx="1085342" cy="96171"/>
            </a:xfrm>
          </p:grpSpPr>
          <p:sp>
            <p:nvSpPr>
              <p:cNvPr id="56" name="Google Shape;858;p40">
                <a:extLst>
                  <a:ext uri="{FF2B5EF4-FFF2-40B4-BE49-F238E27FC236}">
                    <a16:creationId xmlns:a16="http://schemas.microsoft.com/office/drawing/2014/main" id="{676EC041-A5FC-F97B-4B68-1404BE8C302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59;p40">
                <a:extLst>
                  <a:ext uri="{FF2B5EF4-FFF2-40B4-BE49-F238E27FC236}">
                    <a16:creationId xmlns:a16="http://schemas.microsoft.com/office/drawing/2014/main" id="{BC15B3D8-F852-CCEF-4120-FE06FFCFC378}"/>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 name="Google Shape;860;p40">
              <a:extLst>
                <a:ext uri="{FF2B5EF4-FFF2-40B4-BE49-F238E27FC236}">
                  <a16:creationId xmlns:a16="http://schemas.microsoft.com/office/drawing/2014/main" id="{06089569-45DC-5861-739E-0231400B06B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62" name="Google Shape;864;p40">
            <a:extLst>
              <a:ext uri="{FF2B5EF4-FFF2-40B4-BE49-F238E27FC236}">
                <a16:creationId xmlns:a16="http://schemas.microsoft.com/office/drawing/2014/main" id="{A9452451-CA09-ABA4-2F26-C493EAD5DBF5}"/>
              </a:ext>
            </a:extLst>
          </p:cNvPr>
          <p:cNvGrpSpPr/>
          <p:nvPr/>
        </p:nvGrpSpPr>
        <p:grpSpPr>
          <a:xfrm>
            <a:off x="650525" y="1062034"/>
            <a:ext cx="1188600" cy="814891"/>
            <a:chOff x="136938" y="1799258"/>
            <a:chExt cx="1827475" cy="1051350"/>
          </a:xfrm>
        </p:grpSpPr>
        <p:grpSp>
          <p:nvGrpSpPr>
            <p:cNvPr id="63" name="Google Shape;865;p40">
              <a:extLst>
                <a:ext uri="{FF2B5EF4-FFF2-40B4-BE49-F238E27FC236}">
                  <a16:creationId xmlns:a16="http://schemas.microsoft.com/office/drawing/2014/main" id="{2E84D7A0-8305-ECAE-B6C5-DD66648DE320}"/>
                </a:ext>
              </a:extLst>
            </p:cNvPr>
            <p:cNvGrpSpPr/>
            <p:nvPr/>
          </p:nvGrpSpPr>
          <p:grpSpPr>
            <a:xfrm>
              <a:off x="136938" y="1799258"/>
              <a:ext cx="1827475" cy="1051350"/>
              <a:chOff x="274188" y="1278048"/>
              <a:chExt cx="1827475" cy="1051350"/>
            </a:xfrm>
          </p:grpSpPr>
          <p:sp>
            <p:nvSpPr>
              <p:cNvPr id="71" name="Google Shape;866;p40">
                <a:extLst>
                  <a:ext uri="{FF2B5EF4-FFF2-40B4-BE49-F238E27FC236}">
                    <a16:creationId xmlns:a16="http://schemas.microsoft.com/office/drawing/2014/main" id="{3B867C68-2793-4211-840A-AE74A4C7DBA5}"/>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867;p40">
                <a:extLst>
                  <a:ext uri="{FF2B5EF4-FFF2-40B4-BE49-F238E27FC236}">
                    <a16:creationId xmlns:a16="http://schemas.microsoft.com/office/drawing/2014/main" id="{E98AAD77-FDDF-6C25-9CA2-CAA9DB2FB6DD}"/>
                  </a:ext>
                </a:extLst>
              </p:cNvPr>
              <p:cNvGrpSpPr/>
              <p:nvPr/>
            </p:nvGrpSpPr>
            <p:grpSpPr>
              <a:xfrm>
                <a:off x="274188" y="1278048"/>
                <a:ext cx="1737300" cy="960000"/>
                <a:chOff x="7146475" y="2190661"/>
                <a:chExt cx="1737300" cy="960000"/>
              </a:xfrm>
            </p:grpSpPr>
            <p:sp>
              <p:nvSpPr>
                <p:cNvPr id="73" name="Google Shape;868;p40">
                  <a:extLst>
                    <a:ext uri="{FF2B5EF4-FFF2-40B4-BE49-F238E27FC236}">
                      <a16:creationId xmlns:a16="http://schemas.microsoft.com/office/drawing/2014/main" id="{52FFFB7B-69B1-FC00-6AAE-339D32692D2E}"/>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869;p40">
                  <a:extLst>
                    <a:ext uri="{FF2B5EF4-FFF2-40B4-BE49-F238E27FC236}">
                      <a16:creationId xmlns:a16="http://schemas.microsoft.com/office/drawing/2014/main" id="{391D7FC7-780E-3A07-7525-7668AECF82E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64" name="Google Shape;870;p40">
              <a:extLst>
                <a:ext uri="{FF2B5EF4-FFF2-40B4-BE49-F238E27FC236}">
                  <a16:creationId xmlns:a16="http://schemas.microsoft.com/office/drawing/2014/main" id="{4B225CD3-D40D-E28E-DCF3-783F3AB69B50}"/>
                </a:ext>
              </a:extLst>
            </p:cNvPr>
            <p:cNvGrpSpPr/>
            <p:nvPr/>
          </p:nvGrpSpPr>
          <p:grpSpPr>
            <a:xfrm>
              <a:off x="516820" y="2120752"/>
              <a:ext cx="984259" cy="497716"/>
              <a:chOff x="516820" y="2059368"/>
              <a:chExt cx="984259" cy="497716"/>
            </a:xfrm>
          </p:grpSpPr>
          <p:sp>
            <p:nvSpPr>
              <p:cNvPr id="65" name="Google Shape;871;p40">
                <a:extLst>
                  <a:ext uri="{FF2B5EF4-FFF2-40B4-BE49-F238E27FC236}">
                    <a16:creationId xmlns:a16="http://schemas.microsoft.com/office/drawing/2014/main" id="{2AFF7215-18DD-4680-BA6A-7DA0A965D660}"/>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872;p40">
                <a:extLst>
                  <a:ext uri="{FF2B5EF4-FFF2-40B4-BE49-F238E27FC236}">
                    <a16:creationId xmlns:a16="http://schemas.microsoft.com/office/drawing/2014/main" id="{B89E3851-9D1A-B9AE-13F8-FDCDD37BA37B}"/>
                  </a:ext>
                </a:extLst>
              </p:cNvPr>
              <p:cNvGrpSpPr/>
              <p:nvPr/>
            </p:nvGrpSpPr>
            <p:grpSpPr>
              <a:xfrm>
                <a:off x="704319" y="2347322"/>
                <a:ext cx="609261" cy="209762"/>
                <a:chOff x="704319" y="2343647"/>
                <a:chExt cx="609261" cy="209762"/>
              </a:xfrm>
            </p:grpSpPr>
            <p:sp>
              <p:nvSpPr>
                <p:cNvPr id="69" name="Google Shape;873;p40">
                  <a:extLst>
                    <a:ext uri="{FF2B5EF4-FFF2-40B4-BE49-F238E27FC236}">
                      <a16:creationId xmlns:a16="http://schemas.microsoft.com/office/drawing/2014/main" id="{AFF1B336-9E10-DA50-9CC0-9853233D513F}"/>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74;p40">
                  <a:extLst>
                    <a:ext uri="{FF2B5EF4-FFF2-40B4-BE49-F238E27FC236}">
                      <a16:creationId xmlns:a16="http://schemas.microsoft.com/office/drawing/2014/main" id="{FE9EEFC9-5CF1-43E2-D254-BD94A64A8E9A}"/>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875;p40">
                <a:extLst>
                  <a:ext uri="{FF2B5EF4-FFF2-40B4-BE49-F238E27FC236}">
                    <a16:creationId xmlns:a16="http://schemas.microsoft.com/office/drawing/2014/main" id="{CE700DD2-E26A-C4CD-4A96-02EF51114509}"/>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577" y="1961290"/>
            <a:ext cx="11194869" cy="3181112"/>
          </a:xfrm>
          <a:prstGeom prst="rect">
            <a:avLst/>
          </a:prstGeom>
        </p:spPr>
      </p:pic>
    </p:spTree>
    <p:extLst>
      <p:ext uri="{BB962C8B-B14F-4D97-AF65-F5344CB8AC3E}">
        <p14:creationId xmlns:p14="http://schemas.microsoft.com/office/powerpoint/2010/main" val="105668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grpSp>
        <p:nvGrpSpPr>
          <p:cNvPr id="2856" name="Google Shape;2856;p117"/>
          <p:cNvGrpSpPr/>
          <p:nvPr/>
        </p:nvGrpSpPr>
        <p:grpSpPr>
          <a:xfrm flipH="1">
            <a:off x="5806720" y="1161379"/>
            <a:ext cx="4937969" cy="4881637"/>
            <a:chOff x="5953300" y="2654859"/>
            <a:chExt cx="2040821" cy="2017539"/>
          </a:xfrm>
        </p:grpSpPr>
        <p:sp>
          <p:nvSpPr>
            <p:cNvPr id="2857" name="Google Shape;2857;p117"/>
            <p:cNvSpPr/>
            <p:nvPr/>
          </p:nvSpPr>
          <p:spPr>
            <a:xfrm>
              <a:off x="7741193" y="4247753"/>
              <a:ext cx="45485" cy="35346"/>
            </a:xfrm>
            <a:custGeom>
              <a:avLst/>
              <a:gdLst/>
              <a:ahLst/>
              <a:cxnLst/>
              <a:rect l="l" t="t" r="r" b="b"/>
              <a:pathLst>
                <a:path w="3710" h="2883" extrusionOk="0">
                  <a:moveTo>
                    <a:pt x="1855" y="0"/>
                  </a:moveTo>
                  <a:cubicBezTo>
                    <a:pt x="0" y="0"/>
                    <a:pt x="0" y="2883"/>
                    <a:pt x="1855" y="2883"/>
                  </a:cubicBezTo>
                  <a:cubicBezTo>
                    <a:pt x="3709" y="2883"/>
                    <a:pt x="3709" y="0"/>
                    <a:pt x="1855" y="0"/>
                  </a:cubicBezTo>
                  <a:close/>
                </a:path>
              </a:pathLst>
            </a:custGeom>
            <a:solidFill>
              <a:srgbClr val="C8E0D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8" name="Google Shape;2858;p117"/>
            <p:cNvSpPr/>
            <p:nvPr/>
          </p:nvSpPr>
          <p:spPr>
            <a:xfrm>
              <a:off x="7678205" y="4306744"/>
              <a:ext cx="39955" cy="42407"/>
            </a:xfrm>
            <a:custGeom>
              <a:avLst/>
              <a:gdLst/>
              <a:ahLst/>
              <a:cxnLst/>
              <a:rect l="l" t="t" r="r" b="b"/>
              <a:pathLst>
                <a:path w="3259" h="3459" extrusionOk="0">
                  <a:moveTo>
                    <a:pt x="852" y="0"/>
                  </a:moveTo>
                  <a:cubicBezTo>
                    <a:pt x="677" y="577"/>
                    <a:pt x="501" y="1128"/>
                    <a:pt x="351" y="1680"/>
                  </a:cubicBezTo>
                  <a:cubicBezTo>
                    <a:pt x="0" y="2757"/>
                    <a:pt x="902" y="3459"/>
                    <a:pt x="1755" y="3459"/>
                  </a:cubicBezTo>
                  <a:cubicBezTo>
                    <a:pt x="2331" y="3459"/>
                    <a:pt x="2907" y="3158"/>
                    <a:pt x="3133" y="2456"/>
                  </a:cubicBezTo>
                  <a:cubicBezTo>
                    <a:pt x="3183" y="2306"/>
                    <a:pt x="3208" y="2156"/>
                    <a:pt x="3258" y="2005"/>
                  </a:cubicBezTo>
                  <a:cubicBezTo>
                    <a:pt x="2456" y="1354"/>
                    <a:pt x="1654" y="702"/>
                    <a:pt x="852" y="0"/>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9" name="Google Shape;2859;p117"/>
            <p:cNvSpPr/>
            <p:nvPr/>
          </p:nvSpPr>
          <p:spPr>
            <a:xfrm>
              <a:off x="5997543" y="4186604"/>
              <a:ext cx="49788" cy="57781"/>
            </a:xfrm>
            <a:custGeom>
              <a:avLst/>
              <a:gdLst/>
              <a:ahLst/>
              <a:cxnLst/>
              <a:rect l="l" t="t" r="r" b="b"/>
              <a:pathLst>
                <a:path w="4061" h="4713" extrusionOk="0">
                  <a:moveTo>
                    <a:pt x="1705" y="1"/>
                  </a:moveTo>
                  <a:cubicBezTo>
                    <a:pt x="1555" y="1"/>
                    <a:pt x="1429" y="26"/>
                    <a:pt x="1304" y="76"/>
                  </a:cubicBezTo>
                  <a:cubicBezTo>
                    <a:pt x="627" y="302"/>
                    <a:pt x="1" y="1078"/>
                    <a:pt x="301" y="1830"/>
                  </a:cubicBezTo>
                  <a:cubicBezTo>
                    <a:pt x="527" y="2432"/>
                    <a:pt x="778" y="3058"/>
                    <a:pt x="1003" y="3660"/>
                  </a:cubicBezTo>
                  <a:cubicBezTo>
                    <a:pt x="1229" y="4236"/>
                    <a:pt x="1755" y="4713"/>
                    <a:pt x="2382" y="4713"/>
                  </a:cubicBezTo>
                  <a:cubicBezTo>
                    <a:pt x="2507" y="4713"/>
                    <a:pt x="2632" y="4688"/>
                    <a:pt x="2758" y="4662"/>
                  </a:cubicBezTo>
                  <a:cubicBezTo>
                    <a:pt x="3434" y="4437"/>
                    <a:pt x="4061" y="3635"/>
                    <a:pt x="3760" y="2883"/>
                  </a:cubicBezTo>
                  <a:cubicBezTo>
                    <a:pt x="3535" y="2281"/>
                    <a:pt x="3309" y="1680"/>
                    <a:pt x="3058" y="1078"/>
                  </a:cubicBezTo>
                  <a:cubicBezTo>
                    <a:pt x="2858" y="502"/>
                    <a:pt x="2307" y="1"/>
                    <a:pt x="1705" y="1"/>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0" name="Google Shape;2860;p117"/>
            <p:cNvSpPr/>
            <p:nvPr/>
          </p:nvSpPr>
          <p:spPr>
            <a:xfrm>
              <a:off x="6030116" y="4284309"/>
              <a:ext cx="47949" cy="45497"/>
            </a:xfrm>
            <a:custGeom>
              <a:avLst/>
              <a:gdLst/>
              <a:ahLst/>
              <a:cxnLst/>
              <a:rect l="l" t="t" r="r" b="b"/>
              <a:pathLst>
                <a:path w="3911" h="3711" extrusionOk="0">
                  <a:moveTo>
                    <a:pt x="1680" y="1"/>
                  </a:moveTo>
                  <a:cubicBezTo>
                    <a:pt x="1429" y="1"/>
                    <a:pt x="1153" y="51"/>
                    <a:pt x="953" y="201"/>
                  </a:cubicBezTo>
                  <a:cubicBezTo>
                    <a:pt x="326" y="602"/>
                    <a:pt x="0" y="1479"/>
                    <a:pt x="426" y="2156"/>
                  </a:cubicBezTo>
                  <a:cubicBezTo>
                    <a:pt x="627" y="2432"/>
                    <a:pt x="802" y="2708"/>
                    <a:pt x="1003" y="2983"/>
                  </a:cubicBezTo>
                  <a:cubicBezTo>
                    <a:pt x="1203" y="3309"/>
                    <a:pt x="1479" y="3560"/>
                    <a:pt x="1855" y="3660"/>
                  </a:cubicBezTo>
                  <a:cubicBezTo>
                    <a:pt x="1955" y="3685"/>
                    <a:pt x="2106" y="3710"/>
                    <a:pt x="2231" y="3710"/>
                  </a:cubicBezTo>
                  <a:cubicBezTo>
                    <a:pt x="2482" y="3710"/>
                    <a:pt x="2757" y="3635"/>
                    <a:pt x="2958" y="3510"/>
                  </a:cubicBezTo>
                  <a:cubicBezTo>
                    <a:pt x="3584" y="3109"/>
                    <a:pt x="3910" y="2206"/>
                    <a:pt x="3484" y="1530"/>
                  </a:cubicBezTo>
                  <a:cubicBezTo>
                    <a:pt x="3284" y="1254"/>
                    <a:pt x="3108" y="978"/>
                    <a:pt x="2908" y="703"/>
                  </a:cubicBezTo>
                  <a:cubicBezTo>
                    <a:pt x="2707" y="402"/>
                    <a:pt x="2431" y="151"/>
                    <a:pt x="2056" y="51"/>
                  </a:cubicBezTo>
                  <a:cubicBezTo>
                    <a:pt x="1930" y="26"/>
                    <a:pt x="1805" y="1"/>
                    <a:pt x="1680" y="1"/>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1" name="Google Shape;2861;p117"/>
            <p:cNvSpPr/>
            <p:nvPr/>
          </p:nvSpPr>
          <p:spPr>
            <a:xfrm>
              <a:off x="5986179" y="4335320"/>
              <a:ext cx="43646" cy="45485"/>
            </a:xfrm>
            <a:custGeom>
              <a:avLst/>
              <a:gdLst/>
              <a:ahLst/>
              <a:cxnLst/>
              <a:rect l="l" t="t" r="r" b="b"/>
              <a:pathLst>
                <a:path w="3560" h="3710" extrusionOk="0">
                  <a:moveTo>
                    <a:pt x="1604" y="0"/>
                  </a:moveTo>
                  <a:cubicBezTo>
                    <a:pt x="1479" y="0"/>
                    <a:pt x="1354" y="25"/>
                    <a:pt x="1254" y="75"/>
                  </a:cubicBezTo>
                  <a:cubicBezTo>
                    <a:pt x="552" y="301"/>
                    <a:pt x="0" y="1078"/>
                    <a:pt x="251" y="1830"/>
                  </a:cubicBezTo>
                  <a:cubicBezTo>
                    <a:pt x="351" y="2105"/>
                    <a:pt x="426" y="2381"/>
                    <a:pt x="527" y="2657"/>
                  </a:cubicBezTo>
                  <a:cubicBezTo>
                    <a:pt x="652" y="3033"/>
                    <a:pt x="853" y="3334"/>
                    <a:pt x="1203" y="3534"/>
                  </a:cubicBezTo>
                  <a:cubicBezTo>
                    <a:pt x="1404" y="3634"/>
                    <a:pt x="1680" y="3709"/>
                    <a:pt x="1930" y="3709"/>
                  </a:cubicBezTo>
                  <a:cubicBezTo>
                    <a:pt x="2056" y="3709"/>
                    <a:pt x="2181" y="3709"/>
                    <a:pt x="2306" y="3659"/>
                  </a:cubicBezTo>
                  <a:cubicBezTo>
                    <a:pt x="3008" y="3434"/>
                    <a:pt x="3559" y="2657"/>
                    <a:pt x="3309" y="1905"/>
                  </a:cubicBezTo>
                  <a:cubicBezTo>
                    <a:pt x="3208" y="1629"/>
                    <a:pt x="3108" y="1354"/>
                    <a:pt x="3033" y="1078"/>
                  </a:cubicBezTo>
                  <a:cubicBezTo>
                    <a:pt x="2908" y="702"/>
                    <a:pt x="2682" y="401"/>
                    <a:pt x="2356" y="201"/>
                  </a:cubicBezTo>
                  <a:cubicBezTo>
                    <a:pt x="2156" y="75"/>
                    <a:pt x="1880" y="0"/>
                    <a:pt x="1604" y="0"/>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2" name="Google Shape;2862;p117"/>
            <p:cNvSpPr/>
            <p:nvPr/>
          </p:nvSpPr>
          <p:spPr>
            <a:xfrm>
              <a:off x="6065753" y="4221628"/>
              <a:ext cx="46416" cy="53785"/>
            </a:xfrm>
            <a:custGeom>
              <a:avLst/>
              <a:gdLst/>
              <a:ahLst/>
              <a:cxnLst/>
              <a:rect l="l" t="t" r="r" b="b"/>
              <a:pathLst>
                <a:path w="3786" h="4387" extrusionOk="0">
                  <a:moveTo>
                    <a:pt x="1555" y="1"/>
                  </a:moveTo>
                  <a:cubicBezTo>
                    <a:pt x="1279" y="1"/>
                    <a:pt x="1028" y="51"/>
                    <a:pt x="828" y="176"/>
                  </a:cubicBezTo>
                  <a:cubicBezTo>
                    <a:pt x="126" y="653"/>
                    <a:pt x="1" y="1404"/>
                    <a:pt x="326" y="2156"/>
                  </a:cubicBezTo>
                  <a:cubicBezTo>
                    <a:pt x="552" y="2658"/>
                    <a:pt x="778" y="3159"/>
                    <a:pt x="1003" y="3685"/>
                  </a:cubicBezTo>
                  <a:cubicBezTo>
                    <a:pt x="1204" y="4136"/>
                    <a:pt x="1730" y="4387"/>
                    <a:pt x="2256" y="4387"/>
                  </a:cubicBezTo>
                  <a:cubicBezTo>
                    <a:pt x="2507" y="4387"/>
                    <a:pt x="2758" y="4337"/>
                    <a:pt x="2958" y="4186"/>
                  </a:cubicBezTo>
                  <a:cubicBezTo>
                    <a:pt x="3660" y="3735"/>
                    <a:pt x="3785" y="2958"/>
                    <a:pt x="3459" y="2232"/>
                  </a:cubicBezTo>
                  <a:cubicBezTo>
                    <a:pt x="3259" y="1730"/>
                    <a:pt x="3033" y="1204"/>
                    <a:pt x="2808" y="703"/>
                  </a:cubicBezTo>
                  <a:cubicBezTo>
                    <a:pt x="2607" y="252"/>
                    <a:pt x="2056" y="1"/>
                    <a:pt x="1555" y="1"/>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3" name="Google Shape;2863;p117"/>
            <p:cNvSpPr/>
            <p:nvPr/>
          </p:nvSpPr>
          <p:spPr>
            <a:xfrm>
              <a:off x="6025200" y="4115942"/>
              <a:ext cx="39649" cy="41181"/>
            </a:xfrm>
            <a:custGeom>
              <a:avLst/>
              <a:gdLst/>
              <a:ahLst/>
              <a:cxnLst/>
              <a:rect l="l" t="t" r="r" b="b"/>
              <a:pathLst>
                <a:path w="3234" h="3359" extrusionOk="0">
                  <a:moveTo>
                    <a:pt x="1504" y="0"/>
                  </a:moveTo>
                  <a:cubicBezTo>
                    <a:pt x="1379" y="0"/>
                    <a:pt x="1254" y="25"/>
                    <a:pt x="1128" y="50"/>
                  </a:cubicBezTo>
                  <a:cubicBezTo>
                    <a:pt x="802" y="151"/>
                    <a:pt x="452" y="376"/>
                    <a:pt x="276" y="702"/>
                  </a:cubicBezTo>
                  <a:cubicBezTo>
                    <a:pt x="101" y="1028"/>
                    <a:pt x="0" y="1454"/>
                    <a:pt x="126" y="1805"/>
                  </a:cubicBezTo>
                  <a:cubicBezTo>
                    <a:pt x="201" y="1980"/>
                    <a:pt x="276" y="2131"/>
                    <a:pt x="326" y="2281"/>
                  </a:cubicBezTo>
                  <a:cubicBezTo>
                    <a:pt x="477" y="2657"/>
                    <a:pt x="652" y="2958"/>
                    <a:pt x="978" y="3158"/>
                  </a:cubicBezTo>
                  <a:cubicBezTo>
                    <a:pt x="1203" y="3284"/>
                    <a:pt x="1479" y="3359"/>
                    <a:pt x="1730" y="3359"/>
                  </a:cubicBezTo>
                  <a:cubicBezTo>
                    <a:pt x="1855" y="3359"/>
                    <a:pt x="1980" y="3334"/>
                    <a:pt x="2106" y="3309"/>
                  </a:cubicBezTo>
                  <a:cubicBezTo>
                    <a:pt x="2431" y="3183"/>
                    <a:pt x="2782" y="2958"/>
                    <a:pt x="2958" y="2632"/>
                  </a:cubicBezTo>
                  <a:cubicBezTo>
                    <a:pt x="3108" y="2306"/>
                    <a:pt x="3233" y="1880"/>
                    <a:pt x="3108" y="1529"/>
                  </a:cubicBezTo>
                  <a:cubicBezTo>
                    <a:pt x="3033" y="1379"/>
                    <a:pt x="2958" y="1203"/>
                    <a:pt x="2908" y="1053"/>
                  </a:cubicBezTo>
                  <a:cubicBezTo>
                    <a:pt x="2757" y="702"/>
                    <a:pt x="2582" y="401"/>
                    <a:pt x="2256" y="201"/>
                  </a:cubicBezTo>
                  <a:cubicBezTo>
                    <a:pt x="2030" y="76"/>
                    <a:pt x="1755" y="0"/>
                    <a:pt x="1504" y="0"/>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4" name="Google Shape;2864;p117"/>
            <p:cNvSpPr/>
            <p:nvPr/>
          </p:nvSpPr>
          <p:spPr>
            <a:xfrm>
              <a:off x="6394508" y="2732398"/>
              <a:ext cx="50413" cy="45791"/>
            </a:xfrm>
            <a:custGeom>
              <a:avLst/>
              <a:gdLst/>
              <a:ahLst/>
              <a:cxnLst/>
              <a:rect l="l" t="t" r="r" b="b"/>
              <a:pathLst>
                <a:path w="4112" h="3735" extrusionOk="0">
                  <a:moveTo>
                    <a:pt x="2607" y="1"/>
                  </a:moveTo>
                  <a:cubicBezTo>
                    <a:pt x="2257" y="1"/>
                    <a:pt x="1906" y="126"/>
                    <a:pt x="1630" y="402"/>
                  </a:cubicBezTo>
                  <a:cubicBezTo>
                    <a:pt x="1279" y="727"/>
                    <a:pt x="903" y="1078"/>
                    <a:pt x="552" y="1404"/>
                  </a:cubicBezTo>
                  <a:cubicBezTo>
                    <a:pt x="26" y="1905"/>
                    <a:pt x="1" y="2858"/>
                    <a:pt x="552" y="3334"/>
                  </a:cubicBezTo>
                  <a:cubicBezTo>
                    <a:pt x="828" y="3610"/>
                    <a:pt x="1179" y="3735"/>
                    <a:pt x="1530" y="3735"/>
                  </a:cubicBezTo>
                  <a:cubicBezTo>
                    <a:pt x="1855" y="3735"/>
                    <a:pt x="2206" y="3610"/>
                    <a:pt x="2482" y="3334"/>
                  </a:cubicBezTo>
                  <a:cubicBezTo>
                    <a:pt x="2858" y="3008"/>
                    <a:pt x="3209" y="2657"/>
                    <a:pt x="3560" y="2331"/>
                  </a:cubicBezTo>
                  <a:cubicBezTo>
                    <a:pt x="4086" y="1830"/>
                    <a:pt x="4111" y="878"/>
                    <a:pt x="3560" y="402"/>
                  </a:cubicBezTo>
                  <a:cubicBezTo>
                    <a:pt x="3284" y="126"/>
                    <a:pt x="2933" y="1"/>
                    <a:pt x="2607" y="1"/>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5" name="Google Shape;2865;p117"/>
            <p:cNvSpPr/>
            <p:nvPr/>
          </p:nvSpPr>
          <p:spPr>
            <a:xfrm>
              <a:off x="6459347" y="2738846"/>
              <a:ext cx="52853" cy="47949"/>
            </a:xfrm>
            <a:custGeom>
              <a:avLst/>
              <a:gdLst/>
              <a:ahLst/>
              <a:cxnLst/>
              <a:rect l="l" t="t" r="r" b="b"/>
              <a:pathLst>
                <a:path w="4311" h="3911" extrusionOk="0">
                  <a:moveTo>
                    <a:pt x="2832" y="1"/>
                  </a:moveTo>
                  <a:cubicBezTo>
                    <a:pt x="2607" y="1"/>
                    <a:pt x="2381" y="76"/>
                    <a:pt x="2206" y="226"/>
                  </a:cubicBezTo>
                  <a:cubicBezTo>
                    <a:pt x="1704" y="602"/>
                    <a:pt x="1228" y="978"/>
                    <a:pt x="727" y="1354"/>
                  </a:cubicBezTo>
                  <a:cubicBezTo>
                    <a:pt x="426" y="1580"/>
                    <a:pt x="201" y="1780"/>
                    <a:pt x="100" y="2156"/>
                  </a:cubicBezTo>
                  <a:cubicBezTo>
                    <a:pt x="0" y="2482"/>
                    <a:pt x="50" y="2933"/>
                    <a:pt x="251" y="3234"/>
                  </a:cubicBezTo>
                  <a:cubicBezTo>
                    <a:pt x="501" y="3610"/>
                    <a:pt x="1003" y="3911"/>
                    <a:pt x="1504" y="3911"/>
                  </a:cubicBezTo>
                  <a:cubicBezTo>
                    <a:pt x="1704" y="3911"/>
                    <a:pt x="1930" y="3861"/>
                    <a:pt x="2105" y="3710"/>
                  </a:cubicBezTo>
                  <a:cubicBezTo>
                    <a:pt x="2607" y="3334"/>
                    <a:pt x="3083" y="2958"/>
                    <a:pt x="3584" y="2582"/>
                  </a:cubicBezTo>
                  <a:cubicBezTo>
                    <a:pt x="3885" y="2357"/>
                    <a:pt x="4110" y="2131"/>
                    <a:pt x="4211" y="1755"/>
                  </a:cubicBezTo>
                  <a:cubicBezTo>
                    <a:pt x="4311" y="1429"/>
                    <a:pt x="4261" y="1003"/>
                    <a:pt x="4085" y="703"/>
                  </a:cubicBezTo>
                  <a:cubicBezTo>
                    <a:pt x="3835" y="327"/>
                    <a:pt x="3308" y="1"/>
                    <a:pt x="2832" y="1"/>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6" name="Google Shape;2866;p117"/>
            <p:cNvSpPr/>
            <p:nvPr/>
          </p:nvSpPr>
          <p:spPr>
            <a:xfrm>
              <a:off x="6398198" y="2831329"/>
              <a:ext cx="22142" cy="6473"/>
            </a:xfrm>
            <a:custGeom>
              <a:avLst/>
              <a:gdLst/>
              <a:ahLst/>
              <a:cxnLst/>
              <a:rect l="l" t="t" r="r" b="b"/>
              <a:pathLst>
                <a:path w="1806" h="528" extrusionOk="0">
                  <a:moveTo>
                    <a:pt x="1805" y="1"/>
                  </a:moveTo>
                  <a:cubicBezTo>
                    <a:pt x="1204" y="101"/>
                    <a:pt x="602" y="201"/>
                    <a:pt x="1" y="327"/>
                  </a:cubicBezTo>
                  <a:cubicBezTo>
                    <a:pt x="226" y="452"/>
                    <a:pt x="502" y="527"/>
                    <a:pt x="778" y="527"/>
                  </a:cubicBezTo>
                  <a:cubicBezTo>
                    <a:pt x="1128" y="527"/>
                    <a:pt x="1454" y="427"/>
                    <a:pt x="1680" y="151"/>
                  </a:cubicBezTo>
                  <a:cubicBezTo>
                    <a:pt x="1730" y="101"/>
                    <a:pt x="1755" y="51"/>
                    <a:pt x="1805" y="1"/>
                  </a:cubicBezTo>
                  <a:close/>
                </a:path>
              </a:pathLst>
            </a:custGeom>
            <a:solidFill>
              <a:srgbClr val="C8E0D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7" name="Google Shape;2867;p117"/>
            <p:cNvSpPr/>
            <p:nvPr/>
          </p:nvSpPr>
          <p:spPr>
            <a:xfrm>
              <a:off x="6390205" y="2795385"/>
              <a:ext cx="41194" cy="39955"/>
            </a:xfrm>
            <a:custGeom>
              <a:avLst/>
              <a:gdLst/>
              <a:ahLst/>
              <a:cxnLst/>
              <a:rect l="l" t="t" r="r" b="b"/>
              <a:pathLst>
                <a:path w="3360" h="3259" extrusionOk="0">
                  <a:moveTo>
                    <a:pt x="1906" y="0"/>
                  </a:moveTo>
                  <a:cubicBezTo>
                    <a:pt x="1580" y="0"/>
                    <a:pt x="1229" y="126"/>
                    <a:pt x="1003" y="401"/>
                  </a:cubicBezTo>
                  <a:cubicBezTo>
                    <a:pt x="803" y="652"/>
                    <a:pt x="602" y="878"/>
                    <a:pt x="402" y="1128"/>
                  </a:cubicBezTo>
                  <a:cubicBezTo>
                    <a:pt x="151" y="1429"/>
                    <a:pt x="1" y="1730"/>
                    <a:pt x="1" y="2106"/>
                  </a:cubicBezTo>
                  <a:cubicBezTo>
                    <a:pt x="1" y="2432"/>
                    <a:pt x="151" y="2833"/>
                    <a:pt x="402" y="3083"/>
                  </a:cubicBezTo>
                  <a:cubicBezTo>
                    <a:pt x="477" y="3133"/>
                    <a:pt x="552" y="3208"/>
                    <a:pt x="653" y="3259"/>
                  </a:cubicBezTo>
                  <a:cubicBezTo>
                    <a:pt x="1254" y="3133"/>
                    <a:pt x="1856" y="3033"/>
                    <a:pt x="2457" y="2933"/>
                  </a:cubicBezTo>
                  <a:lnTo>
                    <a:pt x="2958" y="2331"/>
                  </a:lnTo>
                  <a:cubicBezTo>
                    <a:pt x="3184" y="2056"/>
                    <a:pt x="3359" y="1755"/>
                    <a:pt x="3359" y="1379"/>
                  </a:cubicBezTo>
                  <a:cubicBezTo>
                    <a:pt x="3359" y="1028"/>
                    <a:pt x="3209" y="627"/>
                    <a:pt x="2958" y="401"/>
                  </a:cubicBezTo>
                  <a:cubicBezTo>
                    <a:pt x="2683" y="151"/>
                    <a:pt x="2282" y="0"/>
                    <a:pt x="1906" y="0"/>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8" name="Google Shape;2868;p117"/>
            <p:cNvSpPr/>
            <p:nvPr/>
          </p:nvSpPr>
          <p:spPr>
            <a:xfrm>
              <a:off x="6329681" y="2768342"/>
              <a:ext cx="43033" cy="39968"/>
            </a:xfrm>
            <a:custGeom>
              <a:avLst/>
              <a:gdLst/>
              <a:ahLst/>
              <a:cxnLst/>
              <a:rect l="l" t="t" r="r" b="b"/>
              <a:pathLst>
                <a:path w="3510" h="3260" extrusionOk="0">
                  <a:moveTo>
                    <a:pt x="2056" y="1"/>
                  </a:moveTo>
                  <a:cubicBezTo>
                    <a:pt x="1830" y="1"/>
                    <a:pt x="1605" y="76"/>
                    <a:pt x="1404" y="201"/>
                  </a:cubicBezTo>
                  <a:cubicBezTo>
                    <a:pt x="1179" y="377"/>
                    <a:pt x="953" y="527"/>
                    <a:pt x="727" y="678"/>
                  </a:cubicBezTo>
                  <a:cubicBezTo>
                    <a:pt x="427" y="903"/>
                    <a:pt x="201" y="1154"/>
                    <a:pt x="101" y="1505"/>
                  </a:cubicBezTo>
                  <a:cubicBezTo>
                    <a:pt x="1" y="1831"/>
                    <a:pt x="51" y="2282"/>
                    <a:pt x="226" y="2557"/>
                  </a:cubicBezTo>
                  <a:cubicBezTo>
                    <a:pt x="502" y="2958"/>
                    <a:pt x="978" y="3259"/>
                    <a:pt x="1479" y="3259"/>
                  </a:cubicBezTo>
                  <a:cubicBezTo>
                    <a:pt x="1680" y="3259"/>
                    <a:pt x="1905" y="3184"/>
                    <a:pt x="2106" y="3059"/>
                  </a:cubicBezTo>
                  <a:cubicBezTo>
                    <a:pt x="2331" y="2883"/>
                    <a:pt x="2557" y="2733"/>
                    <a:pt x="2808" y="2582"/>
                  </a:cubicBezTo>
                  <a:cubicBezTo>
                    <a:pt x="3083" y="2357"/>
                    <a:pt x="3334" y="2106"/>
                    <a:pt x="3434" y="1755"/>
                  </a:cubicBezTo>
                  <a:cubicBezTo>
                    <a:pt x="3509" y="1430"/>
                    <a:pt x="3484" y="978"/>
                    <a:pt x="3284" y="703"/>
                  </a:cubicBezTo>
                  <a:cubicBezTo>
                    <a:pt x="3033" y="302"/>
                    <a:pt x="2532" y="1"/>
                    <a:pt x="2056" y="1"/>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9" name="Google Shape;2869;p117"/>
            <p:cNvSpPr/>
            <p:nvPr/>
          </p:nvSpPr>
          <p:spPr>
            <a:xfrm>
              <a:off x="6449515" y="2825494"/>
              <a:ext cx="48562" cy="13229"/>
            </a:xfrm>
            <a:custGeom>
              <a:avLst/>
              <a:gdLst/>
              <a:ahLst/>
              <a:cxnLst/>
              <a:rect l="l" t="t" r="r" b="b"/>
              <a:pathLst>
                <a:path w="3961" h="1079" extrusionOk="0">
                  <a:moveTo>
                    <a:pt x="3960" y="1"/>
                  </a:moveTo>
                  <a:cubicBezTo>
                    <a:pt x="2757" y="26"/>
                    <a:pt x="1554" y="76"/>
                    <a:pt x="376" y="176"/>
                  </a:cubicBezTo>
                  <a:cubicBezTo>
                    <a:pt x="125" y="402"/>
                    <a:pt x="0" y="727"/>
                    <a:pt x="0" y="1078"/>
                  </a:cubicBezTo>
                  <a:lnTo>
                    <a:pt x="3860" y="652"/>
                  </a:lnTo>
                  <a:cubicBezTo>
                    <a:pt x="3935" y="452"/>
                    <a:pt x="3960" y="226"/>
                    <a:pt x="3960" y="1"/>
                  </a:cubicBezTo>
                  <a:close/>
                </a:path>
              </a:pathLst>
            </a:custGeom>
            <a:solidFill>
              <a:srgbClr val="C8E0D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0" name="Google Shape;2870;p117"/>
            <p:cNvSpPr/>
            <p:nvPr/>
          </p:nvSpPr>
          <p:spPr>
            <a:xfrm>
              <a:off x="6454124" y="2809827"/>
              <a:ext cx="43952" cy="17838"/>
            </a:xfrm>
            <a:custGeom>
              <a:avLst/>
              <a:gdLst/>
              <a:ahLst/>
              <a:cxnLst/>
              <a:rect l="l" t="t" r="r" b="b"/>
              <a:pathLst>
                <a:path w="3585" h="1455" extrusionOk="0">
                  <a:moveTo>
                    <a:pt x="2231" y="0"/>
                  </a:moveTo>
                  <a:cubicBezTo>
                    <a:pt x="1880" y="0"/>
                    <a:pt x="1529" y="126"/>
                    <a:pt x="1228" y="401"/>
                  </a:cubicBezTo>
                  <a:cubicBezTo>
                    <a:pt x="827" y="727"/>
                    <a:pt x="426" y="1078"/>
                    <a:pt x="25" y="1429"/>
                  </a:cubicBezTo>
                  <a:cubicBezTo>
                    <a:pt x="0" y="1429"/>
                    <a:pt x="0" y="1429"/>
                    <a:pt x="0" y="1454"/>
                  </a:cubicBezTo>
                  <a:cubicBezTo>
                    <a:pt x="1178" y="1354"/>
                    <a:pt x="2381" y="1304"/>
                    <a:pt x="3584" y="1279"/>
                  </a:cubicBezTo>
                  <a:cubicBezTo>
                    <a:pt x="3559" y="928"/>
                    <a:pt x="3409" y="602"/>
                    <a:pt x="3183" y="401"/>
                  </a:cubicBezTo>
                  <a:cubicBezTo>
                    <a:pt x="2882" y="126"/>
                    <a:pt x="2556" y="0"/>
                    <a:pt x="2231" y="0"/>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1" name="Google Shape;2871;p117"/>
            <p:cNvSpPr/>
            <p:nvPr/>
          </p:nvSpPr>
          <p:spPr>
            <a:xfrm>
              <a:off x="6545063" y="2743456"/>
              <a:ext cx="38423" cy="37503"/>
            </a:xfrm>
            <a:custGeom>
              <a:avLst/>
              <a:gdLst/>
              <a:ahLst/>
              <a:cxnLst/>
              <a:rect l="l" t="t" r="r" b="b"/>
              <a:pathLst>
                <a:path w="3134" h="3059" extrusionOk="0">
                  <a:moveTo>
                    <a:pt x="1780" y="1"/>
                  </a:moveTo>
                  <a:cubicBezTo>
                    <a:pt x="1379" y="26"/>
                    <a:pt x="1103" y="151"/>
                    <a:pt x="803" y="402"/>
                  </a:cubicBezTo>
                  <a:cubicBezTo>
                    <a:pt x="677" y="502"/>
                    <a:pt x="552" y="602"/>
                    <a:pt x="402" y="703"/>
                  </a:cubicBezTo>
                  <a:cubicBezTo>
                    <a:pt x="151" y="903"/>
                    <a:pt x="1" y="1354"/>
                    <a:pt x="1" y="1680"/>
                  </a:cubicBezTo>
                  <a:cubicBezTo>
                    <a:pt x="1" y="2006"/>
                    <a:pt x="151" y="2407"/>
                    <a:pt x="402" y="2658"/>
                  </a:cubicBezTo>
                  <a:cubicBezTo>
                    <a:pt x="652" y="2883"/>
                    <a:pt x="978" y="3059"/>
                    <a:pt x="1329" y="3059"/>
                  </a:cubicBezTo>
                  <a:lnTo>
                    <a:pt x="1379" y="3059"/>
                  </a:lnTo>
                  <a:cubicBezTo>
                    <a:pt x="1780" y="3033"/>
                    <a:pt x="2056" y="2883"/>
                    <a:pt x="2357" y="2658"/>
                  </a:cubicBezTo>
                  <a:cubicBezTo>
                    <a:pt x="2482" y="2532"/>
                    <a:pt x="2607" y="2432"/>
                    <a:pt x="2732" y="2332"/>
                  </a:cubicBezTo>
                  <a:cubicBezTo>
                    <a:pt x="2983" y="2131"/>
                    <a:pt x="3133" y="1680"/>
                    <a:pt x="3133" y="1379"/>
                  </a:cubicBezTo>
                  <a:cubicBezTo>
                    <a:pt x="3133" y="1028"/>
                    <a:pt x="2983" y="627"/>
                    <a:pt x="2732" y="402"/>
                  </a:cubicBezTo>
                  <a:cubicBezTo>
                    <a:pt x="2482" y="176"/>
                    <a:pt x="2156" y="1"/>
                    <a:pt x="1805" y="1"/>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2" name="Google Shape;2872;p117"/>
            <p:cNvSpPr/>
            <p:nvPr/>
          </p:nvSpPr>
          <p:spPr>
            <a:xfrm>
              <a:off x="7434995" y="4046433"/>
              <a:ext cx="89290" cy="162935"/>
            </a:xfrm>
            <a:custGeom>
              <a:avLst/>
              <a:gdLst/>
              <a:ahLst/>
              <a:cxnLst/>
              <a:rect l="l" t="t" r="r" b="b"/>
              <a:pathLst>
                <a:path w="7283" h="13290" extrusionOk="0">
                  <a:moveTo>
                    <a:pt x="3263" y="0"/>
                  </a:moveTo>
                  <a:cubicBezTo>
                    <a:pt x="0" y="0"/>
                    <a:pt x="2872" y="13289"/>
                    <a:pt x="2872" y="13289"/>
                  </a:cubicBezTo>
                  <a:cubicBezTo>
                    <a:pt x="2872" y="13289"/>
                    <a:pt x="7283" y="833"/>
                    <a:pt x="3548" y="31"/>
                  </a:cubicBezTo>
                  <a:cubicBezTo>
                    <a:pt x="3448" y="10"/>
                    <a:pt x="3353" y="0"/>
                    <a:pt x="3263"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3" name="Google Shape;2873;p117"/>
            <p:cNvSpPr/>
            <p:nvPr/>
          </p:nvSpPr>
          <p:spPr>
            <a:xfrm>
              <a:off x="5977573" y="3574565"/>
              <a:ext cx="107250" cy="152723"/>
            </a:xfrm>
            <a:custGeom>
              <a:avLst/>
              <a:gdLst/>
              <a:ahLst/>
              <a:cxnLst/>
              <a:rect l="l" t="t" r="r" b="b"/>
              <a:pathLst>
                <a:path w="8748" h="12457" extrusionOk="0">
                  <a:moveTo>
                    <a:pt x="4736" y="0"/>
                  </a:moveTo>
                  <a:cubicBezTo>
                    <a:pt x="1215" y="0"/>
                    <a:pt x="1" y="12457"/>
                    <a:pt x="1" y="12457"/>
                  </a:cubicBezTo>
                  <a:cubicBezTo>
                    <a:pt x="1" y="12457"/>
                    <a:pt x="8748" y="702"/>
                    <a:pt x="5013" y="26"/>
                  </a:cubicBezTo>
                  <a:cubicBezTo>
                    <a:pt x="4919" y="9"/>
                    <a:pt x="4827" y="0"/>
                    <a:pt x="4736"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4" name="Google Shape;2874;p117"/>
            <p:cNvSpPr/>
            <p:nvPr/>
          </p:nvSpPr>
          <p:spPr>
            <a:xfrm>
              <a:off x="6017820" y="3650940"/>
              <a:ext cx="113405" cy="150712"/>
            </a:xfrm>
            <a:custGeom>
              <a:avLst/>
              <a:gdLst/>
              <a:ahLst/>
              <a:cxnLst/>
              <a:rect l="l" t="t" r="r" b="b"/>
              <a:pathLst>
                <a:path w="9250" h="12293" extrusionOk="0">
                  <a:moveTo>
                    <a:pt x="5238" y="1"/>
                  </a:moveTo>
                  <a:cubicBezTo>
                    <a:pt x="1747" y="1"/>
                    <a:pt x="1" y="12292"/>
                    <a:pt x="1" y="12292"/>
                  </a:cubicBezTo>
                  <a:cubicBezTo>
                    <a:pt x="1" y="12292"/>
                    <a:pt x="9249" y="838"/>
                    <a:pt x="5565" y="36"/>
                  </a:cubicBezTo>
                  <a:cubicBezTo>
                    <a:pt x="5454" y="13"/>
                    <a:pt x="5345" y="1"/>
                    <a:pt x="5238"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5" name="Google Shape;2875;p117"/>
            <p:cNvSpPr/>
            <p:nvPr/>
          </p:nvSpPr>
          <p:spPr>
            <a:xfrm>
              <a:off x="6065447" y="3723465"/>
              <a:ext cx="94647" cy="156536"/>
            </a:xfrm>
            <a:custGeom>
              <a:avLst/>
              <a:gdLst/>
              <a:ahLst/>
              <a:cxnLst/>
              <a:rect l="l" t="t" r="r" b="b"/>
              <a:pathLst>
                <a:path w="7720" h="12768" extrusionOk="0">
                  <a:moveTo>
                    <a:pt x="3759" y="0"/>
                  </a:moveTo>
                  <a:cubicBezTo>
                    <a:pt x="171" y="0"/>
                    <a:pt x="1" y="12767"/>
                    <a:pt x="1" y="12767"/>
                  </a:cubicBezTo>
                  <a:cubicBezTo>
                    <a:pt x="1" y="12767"/>
                    <a:pt x="7720" y="436"/>
                    <a:pt x="3935" y="10"/>
                  </a:cubicBezTo>
                  <a:cubicBezTo>
                    <a:pt x="3876" y="3"/>
                    <a:pt x="3817" y="0"/>
                    <a:pt x="3759"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6" name="Google Shape;2876;p117"/>
            <p:cNvSpPr/>
            <p:nvPr/>
          </p:nvSpPr>
          <p:spPr>
            <a:xfrm>
              <a:off x="6121986" y="3801458"/>
              <a:ext cx="98337" cy="155653"/>
            </a:xfrm>
            <a:custGeom>
              <a:avLst/>
              <a:gdLst/>
              <a:ahLst/>
              <a:cxnLst/>
              <a:rect l="l" t="t" r="r" b="b"/>
              <a:pathLst>
                <a:path w="8021" h="12696" extrusionOk="0">
                  <a:moveTo>
                    <a:pt x="4052" y="0"/>
                  </a:moveTo>
                  <a:cubicBezTo>
                    <a:pt x="459" y="0"/>
                    <a:pt x="0" y="12696"/>
                    <a:pt x="0" y="12696"/>
                  </a:cubicBezTo>
                  <a:cubicBezTo>
                    <a:pt x="0" y="12696"/>
                    <a:pt x="8020" y="515"/>
                    <a:pt x="4261" y="14"/>
                  </a:cubicBezTo>
                  <a:cubicBezTo>
                    <a:pt x="4190" y="5"/>
                    <a:pt x="4121" y="0"/>
                    <a:pt x="4052"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7" name="Google Shape;2877;p117"/>
            <p:cNvSpPr/>
            <p:nvPr/>
          </p:nvSpPr>
          <p:spPr>
            <a:xfrm>
              <a:off x="5999394" y="3973993"/>
              <a:ext cx="180369" cy="65150"/>
            </a:xfrm>
            <a:custGeom>
              <a:avLst/>
              <a:gdLst/>
              <a:ahLst/>
              <a:cxnLst/>
              <a:rect l="l" t="t" r="r" b="b"/>
              <a:pathLst>
                <a:path w="14712" h="5314" extrusionOk="0">
                  <a:moveTo>
                    <a:pt x="2172" y="0"/>
                  </a:moveTo>
                  <a:cubicBezTo>
                    <a:pt x="1408" y="0"/>
                    <a:pt x="888" y="242"/>
                    <a:pt x="752" y="827"/>
                  </a:cubicBezTo>
                  <a:cubicBezTo>
                    <a:pt x="0" y="4161"/>
                    <a:pt x="14712" y="5314"/>
                    <a:pt x="14712" y="5314"/>
                  </a:cubicBezTo>
                  <a:cubicBezTo>
                    <a:pt x="14712" y="5314"/>
                    <a:pt x="5754" y="0"/>
                    <a:pt x="2172"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8" name="Google Shape;2878;p117"/>
            <p:cNvSpPr/>
            <p:nvPr/>
          </p:nvSpPr>
          <p:spPr>
            <a:xfrm>
              <a:off x="6162650" y="3871053"/>
              <a:ext cx="93311" cy="159797"/>
            </a:xfrm>
            <a:custGeom>
              <a:avLst/>
              <a:gdLst/>
              <a:ahLst/>
              <a:cxnLst/>
              <a:rect l="l" t="t" r="r" b="b"/>
              <a:pathLst>
                <a:path w="7611" h="13034" extrusionOk="0">
                  <a:moveTo>
                    <a:pt x="3758" y="1"/>
                  </a:moveTo>
                  <a:cubicBezTo>
                    <a:pt x="1" y="1"/>
                    <a:pt x="1220" y="13034"/>
                    <a:pt x="1220" y="13034"/>
                  </a:cubicBezTo>
                  <a:cubicBezTo>
                    <a:pt x="1220" y="13034"/>
                    <a:pt x="7611" y="127"/>
                    <a:pt x="3801" y="1"/>
                  </a:cubicBezTo>
                  <a:cubicBezTo>
                    <a:pt x="3787" y="1"/>
                    <a:pt x="3772" y="1"/>
                    <a:pt x="3758"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9" name="Google Shape;2879;p117"/>
            <p:cNvSpPr/>
            <p:nvPr/>
          </p:nvSpPr>
          <p:spPr>
            <a:xfrm>
              <a:off x="7348825" y="2840131"/>
              <a:ext cx="125383" cy="152527"/>
            </a:xfrm>
            <a:custGeom>
              <a:avLst/>
              <a:gdLst/>
              <a:ahLst/>
              <a:cxnLst/>
              <a:rect l="l" t="t" r="r" b="b"/>
              <a:pathLst>
                <a:path w="10227" h="12441" extrusionOk="0">
                  <a:moveTo>
                    <a:pt x="6741" y="0"/>
                  </a:moveTo>
                  <a:cubicBezTo>
                    <a:pt x="3862" y="0"/>
                    <a:pt x="1" y="12441"/>
                    <a:pt x="1" y="12441"/>
                  </a:cubicBezTo>
                  <a:cubicBezTo>
                    <a:pt x="1" y="12441"/>
                    <a:pt x="10227" y="2140"/>
                    <a:pt x="7319" y="185"/>
                  </a:cubicBezTo>
                  <a:cubicBezTo>
                    <a:pt x="7132" y="59"/>
                    <a:pt x="6939" y="0"/>
                    <a:pt x="6741"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0" name="Google Shape;2880;p117"/>
            <p:cNvSpPr/>
            <p:nvPr/>
          </p:nvSpPr>
          <p:spPr>
            <a:xfrm>
              <a:off x="7355592" y="2921213"/>
              <a:ext cx="120454" cy="155015"/>
            </a:xfrm>
            <a:custGeom>
              <a:avLst/>
              <a:gdLst/>
              <a:ahLst/>
              <a:cxnLst/>
              <a:rect l="l" t="t" r="r" b="b"/>
              <a:pathLst>
                <a:path w="9825" h="12644" extrusionOk="0">
                  <a:moveTo>
                    <a:pt x="6292" y="1"/>
                  </a:moveTo>
                  <a:cubicBezTo>
                    <a:pt x="3388" y="1"/>
                    <a:pt x="0" y="12644"/>
                    <a:pt x="0" y="12644"/>
                  </a:cubicBezTo>
                  <a:cubicBezTo>
                    <a:pt x="0" y="12644"/>
                    <a:pt x="9825" y="2017"/>
                    <a:pt x="6842" y="163"/>
                  </a:cubicBezTo>
                  <a:cubicBezTo>
                    <a:pt x="6662" y="53"/>
                    <a:pt x="6478" y="1"/>
                    <a:pt x="6292"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1" name="Google Shape;2881;p117"/>
            <p:cNvSpPr/>
            <p:nvPr/>
          </p:nvSpPr>
          <p:spPr>
            <a:xfrm>
              <a:off x="7178312" y="2972297"/>
              <a:ext cx="172694" cy="96866"/>
            </a:xfrm>
            <a:custGeom>
              <a:avLst/>
              <a:gdLst/>
              <a:ahLst/>
              <a:cxnLst/>
              <a:rect l="l" t="t" r="r" b="b"/>
              <a:pathLst>
                <a:path w="14086" h="7901" extrusionOk="0">
                  <a:moveTo>
                    <a:pt x="3826" y="1"/>
                  </a:moveTo>
                  <a:cubicBezTo>
                    <a:pt x="3380" y="1"/>
                    <a:pt x="2992" y="133"/>
                    <a:pt x="2682" y="432"/>
                  </a:cubicBezTo>
                  <a:cubicBezTo>
                    <a:pt x="0" y="3038"/>
                    <a:pt x="14085" y="7900"/>
                    <a:pt x="14085" y="7900"/>
                  </a:cubicBezTo>
                  <a:cubicBezTo>
                    <a:pt x="14085" y="7900"/>
                    <a:pt x="7267" y="1"/>
                    <a:pt x="3826"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2" name="Google Shape;2882;p117"/>
            <p:cNvSpPr/>
            <p:nvPr/>
          </p:nvSpPr>
          <p:spPr>
            <a:xfrm>
              <a:off x="7357124" y="3020831"/>
              <a:ext cx="134603" cy="147267"/>
            </a:xfrm>
            <a:custGeom>
              <a:avLst/>
              <a:gdLst/>
              <a:ahLst/>
              <a:cxnLst/>
              <a:rect l="l" t="t" r="r" b="b"/>
              <a:pathLst>
                <a:path w="10979" h="12012" extrusionOk="0">
                  <a:moveTo>
                    <a:pt x="7617" y="1"/>
                  </a:moveTo>
                  <a:cubicBezTo>
                    <a:pt x="4766" y="1"/>
                    <a:pt x="1" y="12012"/>
                    <a:pt x="1" y="12012"/>
                  </a:cubicBezTo>
                  <a:cubicBezTo>
                    <a:pt x="1" y="12012"/>
                    <a:pt x="10978" y="2388"/>
                    <a:pt x="8246" y="232"/>
                  </a:cubicBezTo>
                  <a:cubicBezTo>
                    <a:pt x="8050" y="74"/>
                    <a:pt x="7839" y="1"/>
                    <a:pt x="7617"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3" name="Google Shape;2883;p117"/>
            <p:cNvSpPr/>
            <p:nvPr/>
          </p:nvSpPr>
          <p:spPr>
            <a:xfrm>
              <a:off x="7190902" y="3049211"/>
              <a:ext cx="162555" cy="111210"/>
            </a:xfrm>
            <a:custGeom>
              <a:avLst/>
              <a:gdLst/>
              <a:ahLst/>
              <a:cxnLst/>
              <a:rect l="l" t="t" r="r" b="b"/>
              <a:pathLst>
                <a:path w="13259" h="9071" extrusionOk="0">
                  <a:moveTo>
                    <a:pt x="3918" y="1"/>
                  </a:moveTo>
                  <a:cubicBezTo>
                    <a:pt x="3565" y="1"/>
                    <a:pt x="3242" y="101"/>
                    <a:pt x="2958" y="323"/>
                  </a:cubicBezTo>
                  <a:cubicBezTo>
                    <a:pt x="1" y="2654"/>
                    <a:pt x="13259" y="9070"/>
                    <a:pt x="13259" y="9070"/>
                  </a:cubicBezTo>
                  <a:cubicBezTo>
                    <a:pt x="13259" y="9070"/>
                    <a:pt x="7267" y="1"/>
                    <a:pt x="3918"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4" name="Google Shape;2884;p117"/>
            <p:cNvSpPr/>
            <p:nvPr/>
          </p:nvSpPr>
          <p:spPr>
            <a:xfrm>
              <a:off x="7351595" y="3113817"/>
              <a:ext cx="131832" cy="148603"/>
            </a:xfrm>
            <a:custGeom>
              <a:avLst/>
              <a:gdLst/>
              <a:ahLst/>
              <a:cxnLst/>
              <a:rect l="l" t="t" r="r" b="b"/>
              <a:pathLst>
                <a:path w="10753" h="12121" extrusionOk="0">
                  <a:moveTo>
                    <a:pt x="7379" y="1"/>
                  </a:moveTo>
                  <a:cubicBezTo>
                    <a:pt x="4510" y="1"/>
                    <a:pt x="0" y="12121"/>
                    <a:pt x="0" y="12121"/>
                  </a:cubicBezTo>
                  <a:cubicBezTo>
                    <a:pt x="0" y="12121"/>
                    <a:pt x="10752" y="2321"/>
                    <a:pt x="7995" y="216"/>
                  </a:cubicBezTo>
                  <a:cubicBezTo>
                    <a:pt x="7801" y="69"/>
                    <a:pt x="7595" y="1"/>
                    <a:pt x="7379"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5" name="Google Shape;2885;p117"/>
            <p:cNvSpPr/>
            <p:nvPr/>
          </p:nvSpPr>
          <p:spPr>
            <a:xfrm>
              <a:off x="7182909" y="3146390"/>
              <a:ext cx="164713" cy="108354"/>
            </a:xfrm>
            <a:custGeom>
              <a:avLst/>
              <a:gdLst/>
              <a:ahLst/>
              <a:cxnLst/>
              <a:rect l="l" t="t" r="r" b="b"/>
              <a:pathLst>
                <a:path w="13435" h="8838" extrusionOk="0">
                  <a:moveTo>
                    <a:pt x="3919" y="0"/>
                  </a:moveTo>
                  <a:cubicBezTo>
                    <a:pt x="3553" y="0"/>
                    <a:pt x="3220" y="106"/>
                    <a:pt x="2933" y="341"/>
                  </a:cubicBezTo>
                  <a:cubicBezTo>
                    <a:pt x="1" y="2722"/>
                    <a:pt x="13435" y="8837"/>
                    <a:pt x="13435" y="8837"/>
                  </a:cubicBezTo>
                  <a:cubicBezTo>
                    <a:pt x="13435" y="8837"/>
                    <a:pt x="7265" y="0"/>
                    <a:pt x="3919"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6" name="Google Shape;2886;p117"/>
            <p:cNvSpPr/>
            <p:nvPr/>
          </p:nvSpPr>
          <p:spPr>
            <a:xfrm>
              <a:off x="7343909" y="3215188"/>
              <a:ext cx="144435" cy="139408"/>
            </a:xfrm>
            <a:custGeom>
              <a:avLst/>
              <a:gdLst/>
              <a:ahLst/>
              <a:cxnLst/>
              <a:rect l="l" t="t" r="r" b="b"/>
              <a:pathLst>
                <a:path w="11781" h="11371" extrusionOk="0">
                  <a:moveTo>
                    <a:pt x="8627" y="0"/>
                  </a:moveTo>
                  <a:cubicBezTo>
                    <a:pt x="5760" y="0"/>
                    <a:pt x="1" y="11371"/>
                    <a:pt x="1" y="11371"/>
                  </a:cubicBezTo>
                  <a:cubicBezTo>
                    <a:pt x="1" y="11371"/>
                    <a:pt x="11780" y="2699"/>
                    <a:pt x="9324" y="293"/>
                  </a:cubicBezTo>
                  <a:cubicBezTo>
                    <a:pt x="9119" y="92"/>
                    <a:pt x="8885" y="0"/>
                    <a:pt x="8627"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7" name="Google Shape;2887;p117"/>
            <p:cNvSpPr/>
            <p:nvPr/>
          </p:nvSpPr>
          <p:spPr>
            <a:xfrm>
              <a:off x="7188144" y="3224971"/>
              <a:ext cx="152723" cy="121644"/>
            </a:xfrm>
            <a:custGeom>
              <a:avLst/>
              <a:gdLst/>
              <a:ahLst/>
              <a:cxnLst/>
              <a:rect l="l" t="t" r="r" b="b"/>
              <a:pathLst>
                <a:path w="12457" h="9922" extrusionOk="0">
                  <a:moveTo>
                    <a:pt x="3982" y="0"/>
                  </a:moveTo>
                  <a:cubicBezTo>
                    <a:pt x="3691" y="0"/>
                    <a:pt x="3415" y="78"/>
                    <a:pt x="3158" y="247"/>
                  </a:cubicBezTo>
                  <a:cubicBezTo>
                    <a:pt x="0" y="2327"/>
                    <a:pt x="12456" y="9921"/>
                    <a:pt x="12456" y="9921"/>
                  </a:cubicBezTo>
                  <a:cubicBezTo>
                    <a:pt x="12456" y="9921"/>
                    <a:pt x="7274" y="0"/>
                    <a:pt x="3982"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8" name="Google Shape;2888;p117"/>
            <p:cNvSpPr/>
            <p:nvPr/>
          </p:nvSpPr>
          <p:spPr>
            <a:xfrm>
              <a:off x="6743282" y="4472794"/>
              <a:ext cx="170819" cy="40151"/>
            </a:xfrm>
            <a:custGeom>
              <a:avLst/>
              <a:gdLst/>
              <a:ahLst/>
              <a:cxnLst/>
              <a:rect l="l" t="t" r="r" b="b"/>
              <a:pathLst>
                <a:path w="13933" h="3275" extrusionOk="0">
                  <a:moveTo>
                    <a:pt x="2873" y="1"/>
                  </a:moveTo>
                  <a:cubicBezTo>
                    <a:pt x="1161" y="1"/>
                    <a:pt x="0" y="381"/>
                    <a:pt x="173" y="1468"/>
                  </a:cubicBezTo>
                  <a:cubicBezTo>
                    <a:pt x="389" y="2845"/>
                    <a:pt x="2391" y="3274"/>
                    <a:pt x="4804" y="3274"/>
                  </a:cubicBezTo>
                  <a:cubicBezTo>
                    <a:pt x="8804" y="3274"/>
                    <a:pt x="13932" y="2095"/>
                    <a:pt x="13932" y="2095"/>
                  </a:cubicBezTo>
                  <a:cubicBezTo>
                    <a:pt x="13932" y="2095"/>
                    <a:pt x="6887" y="1"/>
                    <a:pt x="2873"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9" name="Google Shape;2889;p117"/>
            <p:cNvSpPr/>
            <p:nvPr/>
          </p:nvSpPr>
          <p:spPr>
            <a:xfrm>
              <a:off x="6805399" y="4398148"/>
              <a:ext cx="170451" cy="40752"/>
            </a:xfrm>
            <a:custGeom>
              <a:avLst/>
              <a:gdLst/>
              <a:ahLst/>
              <a:cxnLst/>
              <a:rect l="l" t="t" r="r" b="b"/>
              <a:pathLst>
                <a:path w="13903" h="3324" extrusionOk="0">
                  <a:moveTo>
                    <a:pt x="2642" y="0"/>
                  </a:moveTo>
                  <a:cubicBezTo>
                    <a:pt x="1058" y="0"/>
                    <a:pt x="0" y="373"/>
                    <a:pt x="143" y="1417"/>
                  </a:cubicBezTo>
                  <a:cubicBezTo>
                    <a:pt x="344" y="2884"/>
                    <a:pt x="2598" y="3324"/>
                    <a:pt x="5225" y="3324"/>
                  </a:cubicBezTo>
                  <a:cubicBezTo>
                    <a:pt x="9147" y="3324"/>
                    <a:pt x="13903" y="2344"/>
                    <a:pt x="13903" y="2344"/>
                  </a:cubicBezTo>
                  <a:cubicBezTo>
                    <a:pt x="13903" y="2344"/>
                    <a:pt x="6615" y="0"/>
                    <a:pt x="2642"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0" name="Google Shape;2890;p117"/>
            <p:cNvSpPr/>
            <p:nvPr/>
          </p:nvSpPr>
          <p:spPr>
            <a:xfrm>
              <a:off x="6863116" y="4343153"/>
              <a:ext cx="171726" cy="39882"/>
            </a:xfrm>
            <a:custGeom>
              <a:avLst/>
              <a:gdLst/>
              <a:ahLst/>
              <a:cxnLst/>
              <a:rect l="l" t="t" r="r" b="b"/>
              <a:pathLst>
                <a:path w="14007" h="3253" extrusionOk="0">
                  <a:moveTo>
                    <a:pt x="4469" y="0"/>
                  </a:moveTo>
                  <a:cubicBezTo>
                    <a:pt x="1945" y="0"/>
                    <a:pt x="0" y="428"/>
                    <a:pt x="347" y="1817"/>
                  </a:cubicBezTo>
                  <a:cubicBezTo>
                    <a:pt x="613" y="2878"/>
                    <a:pt x="1902" y="3252"/>
                    <a:pt x="3590" y="3252"/>
                  </a:cubicBezTo>
                  <a:cubicBezTo>
                    <a:pt x="7646" y="3252"/>
                    <a:pt x="14007" y="1091"/>
                    <a:pt x="14007" y="1091"/>
                  </a:cubicBezTo>
                  <a:cubicBezTo>
                    <a:pt x="14007" y="1091"/>
                    <a:pt x="8500" y="0"/>
                    <a:pt x="4469"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1" name="Google Shape;2891;p117"/>
            <p:cNvSpPr/>
            <p:nvPr/>
          </p:nvSpPr>
          <p:spPr>
            <a:xfrm>
              <a:off x="7035750" y="4286160"/>
              <a:ext cx="86556" cy="173001"/>
            </a:xfrm>
            <a:custGeom>
              <a:avLst/>
              <a:gdLst/>
              <a:ahLst/>
              <a:cxnLst/>
              <a:rect l="l" t="t" r="r" b="b"/>
              <a:pathLst>
                <a:path w="7060" h="14111" extrusionOk="0">
                  <a:moveTo>
                    <a:pt x="4862" y="0"/>
                  </a:moveTo>
                  <a:cubicBezTo>
                    <a:pt x="4862" y="1"/>
                    <a:pt x="0" y="14060"/>
                    <a:pt x="3534" y="14110"/>
                  </a:cubicBezTo>
                  <a:cubicBezTo>
                    <a:pt x="3540" y="14111"/>
                    <a:pt x="3546" y="14111"/>
                    <a:pt x="3552" y="14111"/>
                  </a:cubicBezTo>
                  <a:cubicBezTo>
                    <a:pt x="7060" y="14111"/>
                    <a:pt x="4862" y="1"/>
                    <a:pt x="4862"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2" name="Google Shape;2892;p117"/>
            <p:cNvSpPr/>
            <p:nvPr/>
          </p:nvSpPr>
          <p:spPr>
            <a:xfrm>
              <a:off x="6916137" y="4271535"/>
              <a:ext cx="171554" cy="39502"/>
            </a:xfrm>
            <a:custGeom>
              <a:avLst/>
              <a:gdLst/>
              <a:ahLst/>
              <a:cxnLst/>
              <a:rect l="l" t="t" r="r" b="b"/>
              <a:pathLst>
                <a:path w="13993" h="3222" extrusionOk="0">
                  <a:moveTo>
                    <a:pt x="3661" y="0"/>
                  </a:moveTo>
                  <a:cubicBezTo>
                    <a:pt x="1534" y="0"/>
                    <a:pt x="0" y="407"/>
                    <a:pt x="258" y="1644"/>
                  </a:cubicBezTo>
                  <a:cubicBezTo>
                    <a:pt x="510" y="2823"/>
                    <a:pt x="2044" y="3221"/>
                    <a:pt x="4001" y="3221"/>
                  </a:cubicBezTo>
                  <a:cubicBezTo>
                    <a:pt x="8078" y="3221"/>
                    <a:pt x="13993" y="1494"/>
                    <a:pt x="13993" y="1494"/>
                  </a:cubicBezTo>
                  <a:cubicBezTo>
                    <a:pt x="13993" y="1494"/>
                    <a:pt x="7737" y="0"/>
                    <a:pt x="3661"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3" name="Google Shape;2893;p117"/>
            <p:cNvSpPr/>
            <p:nvPr/>
          </p:nvSpPr>
          <p:spPr>
            <a:xfrm>
              <a:off x="7109562" y="4210264"/>
              <a:ext cx="84435" cy="174938"/>
            </a:xfrm>
            <a:custGeom>
              <a:avLst/>
              <a:gdLst/>
              <a:ahLst/>
              <a:cxnLst/>
              <a:rect l="l" t="t" r="r" b="b"/>
              <a:pathLst>
                <a:path w="6887" h="14269" extrusionOk="0">
                  <a:moveTo>
                    <a:pt x="3152" y="1"/>
                  </a:moveTo>
                  <a:cubicBezTo>
                    <a:pt x="3152" y="1"/>
                    <a:pt x="0" y="14268"/>
                    <a:pt x="3273" y="14268"/>
                  </a:cubicBezTo>
                  <a:cubicBezTo>
                    <a:pt x="3315" y="14268"/>
                    <a:pt x="3358" y="14266"/>
                    <a:pt x="3403" y="14261"/>
                  </a:cubicBezTo>
                  <a:cubicBezTo>
                    <a:pt x="6886" y="13910"/>
                    <a:pt x="3152" y="1"/>
                    <a:pt x="3152"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4" name="Google Shape;2894;p117"/>
            <p:cNvSpPr/>
            <p:nvPr/>
          </p:nvSpPr>
          <p:spPr>
            <a:xfrm>
              <a:off x="6968018" y="4209528"/>
              <a:ext cx="172829" cy="42260"/>
            </a:xfrm>
            <a:custGeom>
              <a:avLst/>
              <a:gdLst/>
              <a:ahLst/>
              <a:cxnLst/>
              <a:rect l="l" t="t" r="r" b="b"/>
              <a:pathLst>
                <a:path w="14097" h="3447" extrusionOk="0">
                  <a:moveTo>
                    <a:pt x="7100" y="1"/>
                  </a:moveTo>
                  <a:cubicBezTo>
                    <a:pt x="3512" y="1"/>
                    <a:pt x="1" y="442"/>
                    <a:pt x="588" y="2241"/>
                  </a:cubicBezTo>
                  <a:cubicBezTo>
                    <a:pt x="879" y="3117"/>
                    <a:pt x="1856" y="3446"/>
                    <a:pt x="3160" y="3446"/>
                  </a:cubicBezTo>
                  <a:cubicBezTo>
                    <a:pt x="7120" y="3446"/>
                    <a:pt x="14096" y="411"/>
                    <a:pt x="14096" y="411"/>
                  </a:cubicBezTo>
                  <a:cubicBezTo>
                    <a:pt x="14096" y="411"/>
                    <a:pt x="10562" y="1"/>
                    <a:pt x="7100"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5" name="Google Shape;2895;p117"/>
            <p:cNvSpPr/>
            <p:nvPr/>
          </p:nvSpPr>
          <p:spPr>
            <a:xfrm>
              <a:off x="7154308" y="4127919"/>
              <a:ext cx="84851" cy="174913"/>
            </a:xfrm>
            <a:custGeom>
              <a:avLst/>
              <a:gdLst/>
              <a:ahLst/>
              <a:cxnLst/>
              <a:rect l="l" t="t" r="r" b="b"/>
              <a:pathLst>
                <a:path w="6921" h="14267" extrusionOk="0">
                  <a:moveTo>
                    <a:pt x="3487" y="1"/>
                  </a:moveTo>
                  <a:lnTo>
                    <a:pt x="3487" y="1"/>
                  </a:lnTo>
                  <a:cubicBezTo>
                    <a:pt x="3487" y="2"/>
                    <a:pt x="0" y="14266"/>
                    <a:pt x="3307" y="14266"/>
                  </a:cubicBezTo>
                  <a:cubicBezTo>
                    <a:pt x="3341" y="14266"/>
                    <a:pt x="3376" y="14265"/>
                    <a:pt x="3412" y="14262"/>
                  </a:cubicBezTo>
                  <a:cubicBezTo>
                    <a:pt x="6920" y="13986"/>
                    <a:pt x="3487" y="2"/>
                    <a:pt x="3487"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6" name="Google Shape;2896;p117"/>
            <p:cNvSpPr/>
            <p:nvPr/>
          </p:nvSpPr>
          <p:spPr>
            <a:xfrm>
              <a:off x="7016870" y="4124989"/>
              <a:ext cx="172523" cy="41230"/>
            </a:xfrm>
            <a:custGeom>
              <a:avLst/>
              <a:gdLst/>
              <a:ahLst/>
              <a:cxnLst/>
              <a:rect l="l" t="t" r="r" b="b"/>
              <a:pathLst>
                <a:path w="14072" h="3363" extrusionOk="0">
                  <a:moveTo>
                    <a:pt x="6121" y="0"/>
                  </a:moveTo>
                  <a:cubicBezTo>
                    <a:pt x="2884" y="0"/>
                    <a:pt x="1" y="443"/>
                    <a:pt x="512" y="2094"/>
                  </a:cubicBezTo>
                  <a:cubicBezTo>
                    <a:pt x="793" y="3020"/>
                    <a:pt x="1844" y="3362"/>
                    <a:pt x="3247" y="3362"/>
                  </a:cubicBezTo>
                  <a:cubicBezTo>
                    <a:pt x="7238" y="3362"/>
                    <a:pt x="14071" y="591"/>
                    <a:pt x="14071" y="591"/>
                  </a:cubicBezTo>
                  <a:cubicBezTo>
                    <a:pt x="14071" y="591"/>
                    <a:pt x="9860" y="0"/>
                    <a:pt x="6121"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7" name="Google Shape;2897;p117"/>
            <p:cNvSpPr/>
            <p:nvPr/>
          </p:nvSpPr>
          <p:spPr>
            <a:xfrm>
              <a:off x="7220214" y="4046813"/>
              <a:ext cx="82853" cy="175134"/>
            </a:xfrm>
            <a:custGeom>
              <a:avLst/>
              <a:gdLst/>
              <a:ahLst/>
              <a:cxnLst/>
              <a:rect l="l" t="t" r="r" b="b"/>
              <a:pathLst>
                <a:path w="6758" h="14285" extrusionOk="0">
                  <a:moveTo>
                    <a:pt x="1795" y="0"/>
                  </a:moveTo>
                  <a:lnTo>
                    <a:pt x="1795" y="0"/>
                  </a:lnTo>
                  <a:cubicBezTo>
                    <a:pt x="1795" y="1"/>
                    <a:pt x="1" y="14285"/>
                    <a:pt x="3098" y="14285"/>
                  </a:cubicBezTo>
                  <a:cubicBezTo>
                    <a:pt x="3171" y="14285"/>
                    <a:pt x="3246" y="14277"/>
                    <a:pt x="3324" y="14261"/>
                  </a:cubicBezTo>
                  <a:cubicBezTo>
                    <a:pt x="6757" y="13559"/>
                    <a:pt x="1795" y="1"/>
                    <a:pt x="1795"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8" name="Google Shape;2898;p117"/>
            <p:cNvSpPr/>
            <p:nvPr/>
          </p:nvSpPr>
          <p:spPr>
            <a:xfrm>
              <a:off x="7058110" y="4051949"/>
              <a:ext cx="177059" cy="50683"/>
            </a:xfrm>
            <a:custGeom>
              <a:avLst/>
              <a:gdLst/>
              <a:ahLst/>
              <a:cxnLst/>
              <a:rect l="l" t="t" r="r" b="b"/>
              <a:pathLst>
                <a:path w="14442" h="4134" extrusionOk="0">
                  <a:moveTo>
                    <a:pt x="13566" y="1"/>
                  </a:moveTo>
                  <a:cubicBezTo>
                    <a:pt x="10429" y="1"/>
                    <a:pt x="0" y="218"/>
                    <a:pt x="1259" y="3140"/>
                  </a:cubicBezTo>
                  <a:cubicBezTo>
                    <a:pt x="1560" y="3852"/>
                    <a:pt x="2303" y="4134"/>
                    <a:pt x="3291" y="4134"/>
                  </a:cubicBezTo>
                  <a:cubicBezTo>
                    <a:pt x="7071" y="4134"/>
                    <a:pt x="14442" y="7"/>
                    <a:pt x="14442" y="7"/>
                  </a:cubicBezTo>
                  <a:cubicBezTo>
                    <a:pt x="14442" y="7"/>
                    <a:pt x="14116" y="1"/>
                    <a:pt x="13566"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9" name="Google Shape;2899;p117"/>
            <p:cNvSpPr/>
            <p:nvPr/>
          </p:nvSpPr>
          <p:spPr>
            <a:xfrm>
              <a:off x="5953300" y="2782783"/>
              <a:ext cx="285781" cy="1819972"/>
            </a:xfrm>
            <a:custGeom>
              <a:avLst/>
              <a:gdLst/>
              <a:ahLst/>
              <a:cxnLst/>
              <a:rect l="l" t="t" r="r" b="b"/>
              <a:pathLst>
                <a:path w="23310" h="148448" extrusionOk="0">
                  <a:moveTo>
                    <a:pt x="1" y="1"/>
                  </a:moveTo>
                  <a:lnTo>
                    <a:pt x="3008" y="141681"/>
                  </a:lnTo>
                  <a:lnTo>
                    <a:pt x="23309" y="148448"/>
                  </a:lnTo>
                  <a:lnTo>
                    <a:pt x="23309" y="148448"/>
                  </a:lnTo>
                  <a:lnTo>
                    <a:pt x="20302" y="6768"/>
                  </a:lnTo>
                  <a:lnTo>
                    <a:pt x="1"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0" name="Google Shape;2900;p117"/>
            <p:cNvSpPr/>
            <p:nvPr/>
          </p:nvSpPr>
          <p:spPr>
            <a:xfrm>
              <a:off x="5957296" y="2972972"/>
              <a:ext cx="251355" cy="188068"/>
            </a:xfrm>
            <a:custGeom>
              <a:avLst/>
              <a:gdLst/>
              <a:ahLst/>
              <a:cxnLst/>
              <a:rect l="l" t="t" r="r" b="b"/>
              <a:pathLst>
                <a:path w="20502" h="15340" extrusionOk="0">
                  <a:moveTo>
                    <a:pt x="1" y="1"/>
                  </a:moveTo>
                  <a:lnTo>
                    <a:pt x="201" y="8672"/>
                  </a:lnTo>
                  <a:lnTo>
                    <a:pt x="20502" y="15339"/>
                  </a:lnTo>
                  <a:lnTo>
                    <a:pt x="20402" y="6743"/>
                  </a:lnTo>
                  <a:lnTo>
                    <a:pt x="1"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1" name="Google Shape;2901;p117"/>
            <p:cNvSpPr/>
            <p:nvPr/>
          </p:nvSpPr>
          <p:spPr>
            <a:xfrm>
              <a:off x="5986179" y="4325488"/>
              <a:ext cx="251048" cy="188363"/>
            </a:xfrm>
            <a:custGeom>
              <a:avLst/>
              <a:gdLst/>
              <a:ahLst/>
              <a:cxnLst/>
              <a:rect l="l" t="t" r="r" b="b"/>
              <a:pathLst>
                <a:path w="20477" h="15364" extrusionOk="0">
                  <a:moveTo>
                    <a:pt x="0" y="0"/>
                  </a:moveTo>
                  <a:lnTo>
                    <a:pt x="176" y="8697"/>
                  </a:lnTo>
                  <a:lnTo>
                    <a:pt x="20477" y="15364"/>
                  </a:lnTo>
                  <a:lnTo>
                    <a:pt x="20276" y="6717"/>
                  </a:lnTo>
                  <a:lnTo>
                    <a:pt x="0"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2" name="Google Shape;2902;p117"/>
            <p:cNvSpPr/>
            <p:nvPr/>
          </p:nvSpPr>
          <p:spPr>
            <a:xfrm>
              <a:off x="6202173" y="2752111"/>
              <a:ext cx="1135374" cy="1850647"/>
            </a:xfrm>
            <a:custGeom>
              <a:avLst/>
              <a:gdLst/>
              <a:ahLst/>
              <a:cxnLst/>
              <a:rect l="l" t="t" r="r" b="b"/>
              <a:pathLst>
                <a:path w="92608" h="150950" extrusionOk="0">
                  <a:moveTo>
                    <a:pt x="84441" y="0"/>
                  </a:moveTo>
                  <a:cubicBezTo>
                    <a:pt x="84308" y="0"/>
                    <a:pt x="84172" y="7"/>
                    <a:pt x="84036" y="22"/>
                  </a:cubicBezTo>
                  <a:lnTo>
                    <a:pt x="1" y="9270"/>
                  </a:lnTo>
                  <a:lnTo>
                    <a:pt x="3008" y="150950"/>
                  </a:lnTo>
                  <a:lnTo>
                    <a:pt x="88171" y="139571"/>
                  </a:lnTo>
                  <a:cubicBezTo>
                    <a:pt x="90728" y="139220"/>
                    <a:pt x="92608" y="137040"/>
                    <a:pt x="92532" y="134534"/>
                  </a:cubicBezTo>
                  <a:lnTo>
                    <a:pt x="88096" y="3455"/>
                  </a:lnTo>
                  <a:cubicBezTo>
                    <a:pt x="88026" y="1508"/>
                    <a:pt x="86396" y="0"/>
                    <a:pt x="84441"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3" name="Google Shape;2903;p117"/>
            <p:cNvSpPr/>
            <p:nvPr/>
          </p:nvSpPr>
          <p:spPr>
            <a:xfrm>
              <a:off x="5953300" y="2667571"/>
              <a:ext cx="1272723" cy="198195"/>
            </a:xfrm>
            <a:custGeom>
              <a:avLst/>
              <a:gdLst/>
              <a:ahLst/>
              <a:cxnLst/>
              <a:rect l="l" t="t" r="r" b="b"/>
              <a:pathLst>
                <a:path w="103811" h="16166" extrusionOk="0">
                  <a:moveTo>
                    <a:pt x="86793" y="0"/>
                  </a:moveTo>
                  <a:lnTo>
                    <a:pt x="1" y="9399"/>
                  </a:lnTo>
                  <a:lnTo>
                    <a:pt x="20302" y="16166"/>
                  </a:lnTo>
                  <a:lnTo>
                    <a:pt x="103811" y="6968"/>
                  </a:lnTo>
                  <a:lnTo>
                    <a:pt x="86793"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4" name="Google Shape;2904;p117"/>
            <p:cNvSpPr/>
            <p:nvPr/>
          </p:nvSpPr>
          <p:spPr>
            <a:xfrm>
              <a:off x="6162233" y="2727788"/>
              <a:ext cx="1002022" cy="119241"/>
            </a:xfrm>
            <a:custGeom>
              <a:avLst/>
              <a:gdLst/>
              <a:ahLst/>
              <a:cxnLst/>
              <a:rect l="l" t="t" r="r" b="b"/>
              <a:pathLst>
                <a:path w="81731" h="9726" extrusionOk="0">
                  <a:moveTo>
                    <a:pt x="81730" y="1"/>
                  </a:moveTo>
                  <a:cubicBezTo>
                    <a:pt x="78297" y="301"/>
                    <a:pt x="74888" y="677"/>
                    <a:pt x="71479" y="1003"/>
                  </a:cubicBezTo>
                  <a:lnTo>
                    <a:pt x="61254" y="2106"/>
                  </a:lnTo>
                  <a:cubicBezTo>
                    <a:pt x="54437" y="2858"/>
                    <a:pt x="47620" y="3660"/>
                    <a:pt x="40803" y="4437"/>
                  </a:cubicBezTo>
                  <a:cubicBezTo>
                    <a:pt x="34011" y="5289"/>
                    <a:pt x="27194" y="6091"/>
                    <a:pt x="20401" y="6968"/>
                  </a:cubicBezTo>
                  <a:lnTo>
                    <a:pt x="10201" y="8321"/>
                  </a:lnTo>
                  <a:cubicBezTo>
                    <a:pt x="6792" y="8798"/>
                    <a:pt x="3409" y="9224"/>
                    <a:pt x="0" y="9725"/>
                  </a:cubicBezTo>
                  <a:cubicBezTo>
                    <a:pt x="3409" y="9424"/>
                    <a:pt x="6843" y="9048"/>
                    <a:pt x="10251" y="8722"/>
                  </a:cubicBezTo>
                  <a:lnTo>
                    <a:pt x="20477" y="7620"/>
                  </a:lnTo>
                  <a:cubicBezTo>
                    <a:pt x="27294" y="6868"/>
                    <a:pt x="34086" y="6066"/>
                    <a:pt x="40903" y="5289"/>
                  </a:cubicBezTo>
                  <a:cubicBezTo>
                    <a:pt x="47720" y="4437"/>
                    <a:pt x="54537" y="3635"/>
                    <a:pt x="61329" y="2758"/>
                  </a:cubicBezTo>
                  <a:lnTo>
                    <a:pt x="71530" y="1429"/>
                  </a:lnTo>
                  <a:cubicBezTo>
                    <a:pt x="74938" y="953"/>
                    <a:pt x="78322" y="502"/>
                    <a:pt x="81730"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5" name="Google Shape;2905;p117"/>
            <p:cNvSpPr/>
            <p:nvPr/>
          </p:nvSpPr>
          <p:spPr>
            <a:xfrm>
              <a:off x="6090026" y="2705048"/>
              <a:ext cx="1018916" cy="123238"/>
            </a:xfrm>
            <a:custGeom>
              <a:avLst/>
              <a:gdLst/>
              <a:ahLst/>
              <a:cxnLst/>
              <a:rect l="l" t="t" r="r" b="b"/>
              <a:pathLst>
                <a:path w="83109" h="10052" extrusionOk="0">
                  <a:moveTo>
                    <a:pt x="83109" y="1"/>
                  </a:moveTo>
                  <a:lnTo>
                    <a:pt x="83109" y="1"/>
                  </a:lnTo>
                  <a:cubicBezTo>
                    <a:pt x="79625" y="327"/>
                    <a:pt x="76166" y="703"/>
                    <a:pt x="72683" y="1054"/>
                  </a:cubicBezTo>
                  <a:lnTo>
                    <a:pt x="62282" y="2207"/>
                  </a:lnTo>
                  <a:cubicBezTo>
                    <a:pt x="55364" y="2958"/>
                    <a:pt x="48422" y="3811"/>
                    <a:pt x="41505" y="4613"/>
                  </a:cubicBezTo>
                  <a:cubicBezTo>
                    <a:pt x="34587" y="5490"/>
                    <a:pt x="27645" y="6317"/>
                    <a:pt x="20728" y="7219"/>
                  </a:cubicBezTo>
                  <a:lnTo>
                    <a:pt x="10352" y="8598"/>
                  </a:lnTo>
                  <a:cubicBezTo>
                    <a:pt x="6918" y="9099"/>
                    <a:pt x="3459" y="9550"/>
                    <a:pt x="1" y="10051"/>
                  </a:cubicBezTo>
                  <a:cubicBezTo>
                    <a:pt x="3484" y="9725"/>
                    <a:pt x="6943" y="9349"/>
                    <a:pt x="10402" y="8999"/>
                  </a:cubicBezTo>
                  <a:lnTo>
                    <a:pt x="20828" y="7871"/>
                  </a:lnTo>
                  <a:cubicBezTo>
                    <a:pt x="27745" y="7094"/>
                    <a:pt x="34662" y="6267"/>
                    <a:pt x="41605" y="5440"/>
                  </a:cubicBezTo>
                  <a:cubicBezTo>
                    <a:pt x="48522" y="4587"/>
                    <a:pt x="55440" y="3735"/>
                    <a:pt x="62357" y="2833"/>
                  </a:cubicBezTo>
                  <a:lnTo>
                    <a:pt x="72733" y="1455"/>
                  </a:lnTo>
                  <a:cubicBezTo>
                    <a:pt x="76192" y="978"/>
                    <a:pt x="79650" y="527"/>
                    <a:pt x="83109"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6" name="Google Shape;2906;p117"/>
            <p:cNvSpPr/>
            <p:nvPr/>
          </p:nvSpPr>
          <p:spPr>
            <a:xfrm>
              <a:off x="6011984" y="2683852"/>
              <a:ext cx="1045349" cy="118615"/>
            </a:xfrm>
            <a:custGeom>
              <a:avLst/>
              <a:gdLst/>
              <a:ahLst/>
              <a:cxnLst/>
              <a:rect l="l" t="t" r="r" b="b"/>
              <a:pathLst>
                <a:path w="85265" h="9675" extrusionOk="0">
                  <a:moveTo>
                    <a:pt x="85264" y="1"/>
                  </a:moveTo>
                  <a:lnTo>
                    <a:pt x="85264" y="1"/>
                  </a:lnTo>
                  <a:cubicBezTo>
                    <a:pt x="81705" y="326"/>
                    <a:pt x="78146" y="677"/>
                    <a:pt x="74588" y="1003"/>
                  </a:cubicBezTo>
                  <a:lnTo>
                    <a:pt x="63911" y="2106"/>
                  </a:lnTo>
                  <a:cubicBezTo>
                    <a:pt x="56793" y="2833"/>
                    <a:pt x="49700" y="3660"/>
                    <a:pt x="42582" y="4412"/>
                  </a:cubicBezTo>
                  <a:cubicBezTo>
                    <a:pt x="35490" y="5264"/>
                    <a:pt x="28397" y="6066"/>
                    <a:pt x="21279" y="6943"/>
                  </a:cubicBezTo>
                  <a:lnTo>
                    <a:pt x="10652" y="8271"/>
                  </a:lnTo>
                  <a:cubicBezTo>
                    <a:pt x="7093" y="8723"/>
                    <a:pt x="3560" y="9174"/>
                    <a:pt x="1" y="9675"/>
                  </a:cubicBezTo>
                  <a:cubicBezTo>
                    <a:pt x="3585" y="9374"/>
                    <a:pt x="7144" y="8998"/>
                    <a:pt x="10702" y="8672"/>
                  </a:cubicBezTo>
                  <a:lnTo>
                    <a:pt x="21354" y="7570"/>
                  </a:lnTo>
                  <a:cubicBezTo>
                    <a:pt x="28472" y="6843"/>
                    <a:pt x="35590" y="6041"/>
                    <a:pt x="42683" y="5264"/>
                  </a:cubicBezTo>
                  <a:cubicBezTo>
                    <a:pt x="49775" y="4412"/>
                    <a:pt x="56893" y="3610"/>
                    <a:pt x="63986" y="2733"/>
                  </a:cubicBezTo>
                  <a:lnTo>
                    <a:pt x="74638" y="1429"/>
                  </a:lnTo>
                  <a:cubicBezTo>
                    <a:pt x="78172" y="953"/>
                    <a:pt x="81730" y="502"/>
                    <a:pt x="8526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7" name="Google Shape;2907;p117"/>
            <p:cNvSpPr/>
            <p:nvPr/>
          </p:nvSpPr>
          <p:spPr>
            <a:xfrm>
              <a:off x="6285131" y="2890627"/>
              <a:ext cx="970367" cy="1566791"/>
            </a:xfrm>
            <a:custGeom>
              <a:avLst/>
              <a:gdLst/>
              <a:ahLst/>
              <a:cxnLst/>
              <a:rect l="l" t="t" r="r" b="b"/>
              <a:pathLst>
                <a:path w="79149" h="127797" extrusionOk="0">
                  <a:moveTo>
                    <a:pt x="75866" y="65189"/>
                  </a:moveTo>
                  <a:cubicBezTo>
                    <a:pt x="75590" y="67069"/>
                    <a:pt x="75214" y="68899"/>
                    <a:pt x="74738" y="70703"/>
                  </a:cubicBezTo>
                  <a:cubicBezTo>
                    <a:pt x="75640" y="73660"/>
                    <a:pt x="76517" y="76618"/>
                    <a:pt x="77394" y="79575"/>
                  </a:cubicBezTo>
                  <a:cubicBezTo>
                    <a:pt x="76718" y="74663"/>
                    <a:pt x="76216" y="69926"/>
                    <a:pt x="75866" y="65189"/>
                  </a:cubicBezTo>
                  <a:close/>
                  <a:moveTo>
                    <a:pt x="73735" y="74087"/>
                  </a:moveTo>
                  <a:cubicBezTo>
                    <a:pt x="72908" y="76668"/>
                    <a:pt x="71856" y="79124"/>
                    <a:pt x="70678" y="81430"/>
                  </a:cubicBezTo>
                  <a:cubicBezTo>
                    <a:pt x="73033" y="87370"/>
                    <a:pt x="75715" y="93184"/>
                    <a:pt x="78723" y="98849"/>
                  </a:cubicBezTo>
                  <a:lnTo>
                    <a:pt x="78698" y="98172"/>
                  </a:lnTo>
                  <a:cubicBezTo>
                    <a:pt x="76216" y="90352"/>
                    <a:pt x="74537" y="82257"/>
                    <a:pt x="73735" y="74087"/>
                  </a:cubicBezTo>
                  <a:close/>
                  <a:moveTo>
                    <a:pt x="66868" y="1"/>
                  </a:moveTo>
                  <a:lnTo>
                    <a:pt x="6993" y="6567"/>
                  </a:lnTo>
                  <a:cubicBezTo>
                    <a:pt x="7068" y="10552"/>
                    <a:pt x="4036" y="13961"/>
                    <a:pt x="0" y="14412"/>
                  </a:cubicBezTo>
                  <a:lnTo>
                    <a:pt x="2231" y="120327"/>
                  </a:lnTo>
                  <a:cubicBezTo>
                    <a:pt x="2607" y="120277"/>
                    <a:pt x="2958" y="120252"/>
                    <a:pt x="3309" y="120252"/>
                  </a:cubicBezTo>
                  <a:cubicBezTo>
                    <a:pt x="7544" y="120252"/>
                    <a:pt x="11103" y="123535"/>
                    <a:pt x="11179" y="127796"/>
                  </a:cubicBezTo>
                  <a:lnTo>
                    <a:pt x="72332" y="119626"/>
                  </a:lnTo>
                  <a:cubicBezTo>
                    <a:pt x="72206" y="115666"/>
                    <a:pt x="75139" y="112257"/>
                    <a:pt x="79149" y="111731"/>
                  </a:cubicBezTo>
                  <a:lnTo>
                    <a:pt x="79074" y="109751"/>
                  </a:lnTo>
                  <a:cubicBezTo>
                    <a:pt x="75690" y="101706"/>
                    <a:pt x="72582" y="93535"/>
                    <a:pt x="70427" y="85139"/>
                  </a:cubicBezTo>
                  <a:cubicBezTo>
                    <a:pt x="70427" y="85114"/>
                    <a:pt x="70427" y="85114"/>
                    <a:pt x="70427" y="85089"/>
                  </a:cubicBezTo>
                  <a:cubicBezTo>
                    <a:pt x="70427" y="85089"/>
                    <a:pt x="70427" y="85089"/>
                    <a:pt x="70427" y="85064"/>
                  </a:cubicBezTo>
                  <a:cubicBezTo>
                    <a:pt x="70427" y="85064"/>
                    <a:pt x="70402" y="85039"/>
                    <a:pt x="70402" y="85014"/>
                  </a:cubicBezTo>
                  <a:cubicBezTo>
                    <a:pt x="70402" y="85014"/>
                    <a:pt x="70402" y="84989"/>
                    <a:pt x="70402" y="84989"/>
                  </a:cubicBezTo>
                  <a:cubicBezTo>
                    <a:pt x="70402" y="84989"/>
                    <a:pt x="70402" y="84964"/>
                    <a:pt x="70402" y="84964"/>
                  </a:cubicBezTo>
                  <a:cubicBezTo>
                    <a:pt x="70377" y="84914"/>
                    <a:pt x="70377" y="84889"/>
                    <a:pt x="70352" y="84838"/>
                  </a:cubicBezTo>
                  <a:cubicBezTo>
                    <a:pt x="70201" y="84187"/>
                    <a:pt x="70051" y="83535"/>
                    <a:pt x="69876" y="82909"/>
                  </a:cubicBezTo>
                  <a:cubicBezTo>
                    <a:pt x="63459" y="94337"/>
                    <a:pt x="52958" y="101806"/>
                    <a:pt x="41103" y="101806"/>
                  </a:cubicBezTo>
                  <a:cubicBezTo>
                    <a:pt x="21529" y="101806"/>
                    <a:pt x="5665" y="81530"/>
                    <a:pt x="5665" y="56518"/>
                  </a:cubicBezTo>
                  <a:cubicBezTo>
                    <a:pt x="5665" y="31505"/>
                    <a:pt x="21529" y="11229"/>
                    <a:pt x="41103" y="11229"/>
                  </a:cubicBezTo>
                  <a:cubicBezTo>
                    <a:pt x="57294" y="11229"/>
                    <a:pt x="70928" y="25114"/>
                    <a:pt x="75164" y="44086"/>
                  </a:cubicBezTo>
                  <a:cubicBezTo>
                    <a:pt x="75214" y="38598"/>
                    <a:pt x="75540" y="33059"/>
                    <a:pt x="76317" y="27645"/>
                  </a:cubicBezTo>
                  <a:lnTo>
                    <a:pt x="75615" y="7394"/>
                  </a:lnTo>
                  <a:cubicBezTo>
                    <a:pt x="75314" y="7445"/>
                    <a:pt x="75013" y="7445"/>
                    <a:pt x="74738" y="7445"/>
                  </a:cubicBezTo>
                  <a:cubicBezTo>
                    <a:pt x="70527" y="7445"/>
                    <a:pt x="66993" y="4186"/>
                    <a:pt x="66868"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8" name="Google Shape;2908;p117"/>
            <p:cNvSpPr/>
            <p:nvPr/>
          </p:nvSpPr>
          <p:spPr>
            <a:xfrm>
              <a:off x="6354567" y="3028285"/>
              <a:ext cx="868670" cy="1110474"/>
            </a:xfrm>
            <a:custGeom>
              <a:avLst/>
              <a:gdLst/>
              <a:ahLst/>
              <a:cxnLst/>
              <a:rect l="l" t="t" r="r" b="b"/>
              <a:pathLst>
                <a:path w="70854" h="90577" extrusionOk="0">
                  <a:moveTo>
                    <a:pt x="35439" y="0"/>
                  </a:moveTo>
                  <a:cubicBezTo>
                    <a:pt x="15865" y="0"/>
                    <a:pt x="1" y="20276"/>
                    <a:pt x="1" y="45289"/>
                  </a:cubicBezTo>
                  <a:cubicBezTo>
                    <a:pt x="1" y="70301"/>
                    <a:pt x="15865" y="90577"/>
                    <a:pt x="35439" y="90577"/>
                  </a:cubicBezTo>
                  <a:cubicBezTo>
                    <a:pt x="54988" y="90577"/>
                    <a:pt x="70853" y="70301"/>
                    <a:pt x="70853" y="45289"/>
                  </a:cubicBezTo>
                  <a:cubicBezTo>
                    <a:pt x="70853" y="20276"/>
                    <a:pt x="54988" y="0"/>
                    <a:pt x="35439"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9" name="Google Shape;2909;p117"/>
            <p:cNvSpPr/>
            <p:nvPr/>
          </p:nvSpPr>
          <p:spPr>
            <a:xfrm>
              <a:off x="6436606" y="4138364"/>
              <a:ext cx="753132" cy="112167"/>
            </a:xfrm>
            <a:custGeom>
              <a:avLst/>
              <a:gdLst/>
              <a:ahLst/>
              <a:cxnLst/>
              <a:rect l="l" t="t" r="r" b="b"/>
              <a:pathLst>
                <a:path w="61430" h="9149" extrusionOk="0">
                  <a:moveTo>
                    <a:pt x="60853" y="1"/>
                  </a:moveTo>
                  <a:cubicBezTo>
                    <a:pt x="55865" y="753"/>
                    <a:pt x="49550" y="1455"/>
                    <a:pt x="42908" y="2106"/>
                  </a:cubicBezTo>
                  <a:cubicBezTo>
                    <a:pt x="32933" y="3059"/>
                    <a:pt x="22206" y="3886"/>
                    <a:pt x="13960" y="4462"/>
                  </a:cubicBezTo>
                  <a:cubicBezTo>
                    <a:pt x="9850" y="4738"/>
                    <a:pt x="6366" y="4963"/>
                    <a:pt x="3910" y="5114"/>
                  </a:cubicBezTo>
                  <a:cubicBezTo>
                    <a:pt x="2682" y="5214"/>
                    <a:pt x="1705" y="5264"/>
                    <a:pt x="1028" y="5314"/>
                  </a:cubicBezTo>
                  <a:cubicBezTo>
                    <a:pt x="376" y="5339"/>
                    <a:pt x="26" y="5364"/>
                    <a:pt x="0" y="5364"/>
                  </a:cubicBezTo>
                  <a:lnTo>
                    <a:pt x="226" y="9149"/>
                  </a:lnTo>
                  <a:cubicBezTo>
                    <a:pt x="251" y="9149"/>
                    <a:pt x="10452" y="8547"/>
                    <a:pt x="23209" y="7570"/>
                  </a:cubicBezTo>
                  <a:cubicBezTo>
                    <a:pt x="29575" y="7094"/>
                    <a:pt x="36592" y="6517"/>
                    <a:pt x="43259" y="5866"/>
                  </a:cubicBezTo>
                  <a:cubicBezTo>
                    <a:pt x="49951" y="5214"/>
                    <a:pt x="56317" y="4512"/>
                    <a:pt x="61429" y="3760"/>
                  </a:cubicBezTo>
                  <a:lnTo>
                    <a:pt x="60853"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0" name="Google Shape;2910;p117"/>
            <p:cNvSpPr/>
            <p:nvPr/>
          </p:nvSpPr>
          <p:spPr>
            <a:xfrm>
              <a:off x="6450128" y="4236695"/>
              <a:ext cx="733160" cy="119842"/>
            </a:xfrm>
            <a:custGeom>
              <a:avLst/>
              <a:gdLst/>
              <a:ahLst/>
              <a:cxnLst/>
              <a:rect l="l" t="t" r="r" b="b"/>
              <a:pathLst>
                <a:path w="59801" h="9775" extrusionOk="0">
                  <a:moveTo>
                    <a:pt x="59424" y="0"/>
                  </a:moveTo>
                  <a:cubicBezTo>
                    <a:pt x="49925" y="977"/>
                    <a:pt x="35088" y="2481"/>
                    <a:pt x="22607" y="3734"/>
                  </a:cubicBezTo>
                  <a:cubicBezTo>
                    <a:pt x="16366" y="4361"/>
                    <a:pt x="10702" y="4937"/>
                    <a:pt x="6617" y="5338"/>
                  </a:cubicBezTo>
                  <a:cubicBezTo>
                    <a:pt x="4562" y="5539"/>
                    <a:pt x="2908" y="5714"/>
                    <a:pt x="1780" y="5815"/>
                  </a:cubicBezTo>
                  <a:cubicBezTo>
                    <a:pt x="627" y="5940"/>
                    <a:pt x="0" y="5990"/>
                    <a:pt x="0" y="5990"/>
                  </a:cubicBezTo>
                  <a:lnTo>
                    <a:pt x="376" y="9775"/>
                  </a:lnTo>
                  <a:cubicBezTo>
                    <a:pt x="376" y="9775"/>
                    <a:pt x="40828" y="5739"/>
                    <a:pt x="59800" y="3759"/>
                  </a:cubicBezTo>
                  <a:lnTo>
                    <a:pt x="59424"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1" name="Google Shape;2911;p117"/>
            <p:cNvSpPr/>
            <p:nvPr/>
          </p:nvSpPr>
          <p:spPr>
            <a:xfrm>
              <a:off x="6018126" y="3171791"/>
              <a:ext cx="121693" cy="260831"/>
            </a:xfrm>
            <a:custGeom>
              <a:avLst/>
              <a:gdLst/>
              <a:ahLst/>
              <a:cxnLst/>
              <a:rect l="l" t="t" r="r" b="b"/>
              <a:pathLst>
                <a:path w="9926" h="21275" extrusionOk="0">
                  <a:moveTo>
                    <a:pt x="4492" y="1"/>
                  </a:moveTo>
                  <a:cubicBezTo>
                    <a:pt x="1980" y="1"/>
                    <a:pt x="1" y="4124"/>
                    <a:pt x="1" y="9648"/>
                  </a:cubicBezTo>
                  <a:cubicBezTo>
                    <a:pt x="1" y="15487"/>
                    <a:pt x="2232" y="20650"/>
                    <a:pt x="4963" y="21227"/>
                  </a:cubicBezTo>
                  <a:cubicBezTo>
                    <a:pt x="5122" y="21259"/>
                    <a:pt x="5279" y="21274"/>
                    <a:pt x="5434" y="21274"/>
                  </a:cubicBezTo>
                  <a:cubicBezTo>
                    <a:pt x="7947" y="21274"/>
                    <a:pt x="9926" y="17153"/>
                    <a:pt x="9926" y="11653"/>
                  </a:cubicBezTo>
                  <a:cubicBezTo>
                    <a:pt x="9926" y="5788"/>
                    <a:pt x="7695" y="625"/>
                    <a:pt x="4963" y="49"/>
                  </a:cubicBezTo>
                  <a:cubicBezTo>
                    <a:pt x="4805" y="16"/>
                    <a:pt x="4647" y="1"/>
                    <a:pt x="4492"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2" name="Google Shape;2912;p117"/>
            <p:cNvSpPr/>
            <p:nvPr/>
          </p:nvSpPr>
          <p:spPr>
            <a:xfrm>
              <a:off x="6005536" y="3466109"/>
              <a:ext cx="170242" cy="51014"/>
            </a:xfrm>
            <a:custGeom>
              <a:avLst/>
              <a:gdLst/>
              <a:ahLst/>
              <a:cxnLst/>
              <a:rect l="l" t="t" r="r" b="b"/>
              <a:pathLst>
                <a:path w="13886" h="4161" extrusionOk="0">
                  <a:moveTo>
                    <a:pt x="201" y="1"/>
                  </a:moveTo>
                  <a:lnTo>
                    <a:pt x="0" y="727"/>
                  </a:lnTo>
                  <a:cubicBezTo>
                    <a:pt x="4537" y="1980"/>
                    <a:pt x="9123" y="3133"/>
                    <a:pt x="13710" y="4161"/>
                  </a:cubicBezTo>
                  <a:lnTo>
                    <a:pt x="13885" y="3434"/>
                  </a:lnTo>
                  <a:cubicBezTo>
                    <a:pt x="9299" y="2407"/>
                    <a:pt x="4737" y="1254"/>
                    <a:pt x="2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3" name="Google Shape;2913;p117"/>
            <p:cNvSpPr/>
            <p:nvPr/>
          </p:nvSpPr>
          <p:spPr>
            <a:xfrm>
              <a:off x="6007988" y="3510658"/>
              <a:ext cx="170242" cy="51026"/>
            </a:xfrm>
            <a:custGeom>
              <a:avLst/>
              <a:gdLst/>
              <a:ahLst/>
              <a:cxnLst/>
              <a:rect l="l" t="t" r="r" b="b"/>
              <a:pathLst>
                <a:path w="13886" h="4162" extrusionOk="0">
                  <a:moveTo>
                    <a:pt x="201" y="1"/>
                  </a:moveTo>
                  <a:lnTo>
                    <a:pt x="1" y="727"/>
                  </a:lnTo>
                  <a:cubicBezTo>
                    <a:pt x="4537" y="1981"/>
                    <a:pt x="9124" y="3133"/>
                    <a:pt x="13710" y="4161"/>
                  </a:cubicBezTo>
                  <a:lnTo>
                    <a:pt x="13886" y="3409"/>
                  </a:lnTo>
                  <a:cubicBezTo>
                    <a:pt x="9299" y="2382"/>
                    <a:pt x="4738" y="1254"/>
                    <a:pt x="2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4" name="Google Shape;2914;p117"/>
            <p:cNvSpPr/>
            <p:nvPr/>
          </p:nvSpPr>
          <p:spPr>
            <a:xfrm>
              <a:off x="6010452" y="3554902"/>
              <a:ext cx="169936" cy="51026"/>
            </a:xfrm>
            <a:custGeom>
              <a:avLst/>
              <a:gdLst/>
              <a:ahLst/>
              <a:cxnLst/>
              <a:rect l="l" t="t" r="r" b="b"/>
              <a:pathLst>
                <a:path w="13861" h="4162" extrusionOk="0">
                  <a:moveTo>
                    <a:pt x="201" y="1"/>
                  </a:moveTo>
                  <a:lnTo>
                    <a:pt x="0" y="728"/>
                  </a:lnTo>
                  <a:cubicBezTo>
                    <a:pt x="4537" y="1981"/>
                    <a:pt x="9098" y="3134"/>
                    <a:pt x="13710" y="4161"/>
                  </a:cubicBezTo>
                  <a:lnTo>
                    <a:pt x="13860" y="3434"/>
                  </a:lnTo>
                  <a:cubicBezTo>
                    <a:pt x="9274" y="2407"/>
                    <a:pt x="4737" y="1254"/>
                    <a:pt x="2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5" name="Google Shape;2915;p117"/>
            <p:cNvSpPr/>
            <p:nvPr/>
          </p:nvSpPr>
          <p:spPr>
            <a:xfrm>
              <a:off x="6012904" y="3599451"/>
              <a:ext cx="169936" cy="51026"/>
            </a:xfrm>
            <a:custGeom>
              <a:avLst/>
              <a:gdLst/>
              <a:ahLst/>
              <a:cxnLst/>
              <a:rect l="l" t="t" r="r" b="b"/>
              <a:pathLst>
                <a:path w="13861" h="4162" extrusionOk="0">
                  <a:moveTo>
                    <a:pt x="201" y="1"/>
                  </a:moveTo>
                  <a:lnTo>
                    <a:pt x="1" y="728"/>
                  </a:lnTo>
                  <a:cubicBezTo>
                    <a:pt x="4537" y="1981"/>
                    <a:pt x="9099" y="3134"/>
                    <a:pt x="13710" y="4161"/>
                  </a:cubicBezTo>
                  <a:lnTo>
                    <a:pt x="13861" y="3409"/>
                  </a:lnTo>
                  <a:cubicBezTo>
                    <a:pt x="9274" y="2382"/>
                    <a:pt x="4713" y="1254"/>
                    <a:pt x="2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6" name="Google Shape;2916;p117"/>
            <p:cNvSpPr/>
            <p:nvPr/>
          </p:nvSpPr>
          <p:spPr>
            <a:xfrm>
              <a:off x="6015061" y="3643695"/>
              <a:ext cx="170242" cy="51026"/>
            </a:xfrm>
            <a:custGeom>
              <a:avLst/>
              <a:gdLst/>
              <a:ahLst/>
              <a:cxnLst/>
              <a:rect l="l" t="t" r="r" b="b"/>
              <a:pathLst>
                <a:path w="13886" h="4162" extrusionOk="0">
                  <a:moveTo>
                    <a:pt x="201" y="1"/>
                  </a:moveTo>
                  <a:lnTo>
                    <a:pt x="0" y="728"/>
                  </a:lnTo>
                  <a:cubicBezTo>
                    <a:pt x="4562" y="1981"/>
                    <a:pt x="9123" y="3134"/>
                    <a:pt x="13710" y="4161"/>
                  </a:cubicBezTo>
                  <a:lnTo>
                    <a:pt x="13885" y="3434"/>
                  </a:lnTo>
                  <a:cubicBezTo>
                    <a:pt x="9299" y="2407"/>
                    <a:pt x="4737" y="1254"/>
                    <a:pt x="2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7" name="Google Shape;2917;p117"/>
            <p:cNvSpPr/>
            <p:nvPr/>
          </p:nvSpPr>
          <p:spPr>
            <a:xfrm>
              <a:off x="6017513" y="3688244"/>
              <a:ext cx="170242" cy="51026"/>
            </a:xfrm>
            <a:custGeom>
              <a:avLst/>
              <a:gdLst/>
              <a:ahLst/>
              <a:cxnLst/>
              <a:rect l="l" t="t" r="r" b="b"/>
              <a:pathLst>
                <a:path w="13886" h="4162" extrusionOk="0">
                  <a:moveTo>
                    <a:pt x="201" y="1"/>
                  </a:moveTo>
                  <a:lnTo>
                    <a:pt x="1" y="728"/>
                  </a:lnTo>
                  <a:cubicBezTo>
                    <a:pt x="4537" y="1981"/>
                    <a:pt x="9124" y="3134"/>
                    <a:pt x="13710" y="4161"/>
                  </a:cubicBezTo>
                  <a:lnTo>
                    <a:pt x="13886" y="3409"/>
                  </a:lnTo>
                  <a:cubicBezTo>
                    <a:pt x="9299" y="2382"/>
                    <a:pt x="4738" y="1254"/>
                    <a:pt x="2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8" name="Google Shape;2918;p117"/>
            <p:cNvSpPr/>
            <p:nvPr/>
          </p:nvSpPr>
          <p:spPr>
            <a:xfrm>
              <a:off x="6019977" y="3732488"/>
              <a:ext cx="170242" cy="51026"/>
            </a:xfrm>
            <a:custGeom>
              <a:avLst/>
              <a:gdLst/>
              <a:ahLst/>
              <a:cxnLst/>
              <a:rect l="l" t="t" r="r" b="b"/>
              <a:pathLst>
                <a:path w="13886" h="4162" extrusionOk="0">
                  <a:moveTo>
                    <a:pt x="201" y="1"/>
                  </a:moveTo>
                  <a:lnTo>
                    <a:pt x="0" y="728"/>
                  </a:lnTo>
                  <a:cubicBezTo>
                    <a:pt x="4537" y="1981"/>
                    <a:pt x="9098" y="3134"/>
                    <a:pt x="13710" y="4161"/>
                  </a:cubicBezTo>
                  <a:lnTo>
                    <a:pt x="13885" y="3435"/>
                  </a:lnTo>
                  <a:cubicBezTo>
                    <a:pt x="9299" y="2407"/>
                    <a:pt x="4737" y="1254"/>
                    <a:pt x="2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9" name="Google Shape;2919;p117"/>
            <p:cNvSpPr/>
            <p:nvPr/>
          </p:nvSpPr>
          <p:spPr>
            <a:xfrm>
              <a:off x="7261576" y="4050490"/>
              <a:ext cx="10151" cy="142596"/>
            </a:xfrm>
            <a:custGeom>
              <a:avLst/>
              <a:gdLst/>
              <a:ahLst/>
              <a:cxnLst/>
              <a:rect l="l" t="t" r="r" b="b"/>
              <a:pathLst>
                <a:path w="828" h="11631" extrusionOk="0">
                  <a:moveTo>
                    <a:pt x="376" y="1"/>
                  </a:moveTo>
                  <a:cubicBezTo>
                    <a:pt x="201" y="953"/>
                    <a:pt x="100" y="1931"/>
                    <a:pt x="50" y="2908"/>
                  </a:cubicBezTo>
                  <a:cubicBezTo>
                    <a:pt x="0" y="3886"/>
                    <a:pt x="0" y="4863"/>
                    <a:pt x="25" y="5841"/>
                  </a:cubicBezTo>
                  <a:cubicBezTo>
                    <a:pt x="50" y="6818"/>
                    <a:pt x="125" y="7770"/>
                    <a:pt x="226" y="8748"/>
                  </a:cubicBezTo>
                  <a:cubicBezTo>
                    <a:pt x="326" y="9725"/>
                    <a:pt x="476" y="10678"/>
                    <a:pt x="727" y="11630"/>
                  </a:cubicBezTo>
                  <a:cubicBezTo>
                    <a:pt x="802" y="10653"/>
                    <a:pt x="827" y="9700"/>
                    <a:pt x="827" y="8723"/>
                  </a:cubicBezTo>
                  <a:cubicBezTo>
                    <a:pt x="827" y="7745"/>
                    <a:pt x="802" y="6768"/>
                    <a:pt x="777" y="5816"/>
                  </a:cubicBezTo>
                  <a:cubicBezTo>
                    <a:pt x="752" y="4838"/>
                    <a:pt x="702" y="3886"/>
                    <a:pt x="652" y="2908"/>
                  </a:cubicBezTo>
                  <a:cubicBezTo>
                    <a:pt x="576" y="1931"/>
                    <a:pt x="501" y="978"/>
                    <a:pt x="376" y="1"/>
                  </a:cubicBezTo>
                  <a:close/>
                </a:path>
              </a:pathLst>
            </a:custGeom>
            <a:solidFill>
              <a:srgbClr val="F6F0E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0" name="Google Shape;2920;p117"/>
            <p:cNvSpPr/>
            <p:nvPr/>
          </p:nvSpPr>
          <p:spPr>
            <a:xfrm>
              <a:off x="7283692" y="4105497"/>
              <a:ext cx="9538" cy="114619"/>
            </a:xfrm>
            <a:custGeom>
              <a:avLst/>
              <a:gdLst/>
              <a:ahLst/>
              <a:cxnLst/>
              <a:rect l="l" t="t" r="r" b="b"/>
              <a:pathLst>
                <a:path w="778" h="9349" extrusionOk="0">
                  <a:moveTo>
                    <a:pt x="326" y="0"/>
                  </a:moveTo>
                  <a:cubicBezTo>
                    <a:pt x="176" y="777"/>
                    <a:pt x="101" y="1554"/>
                    <a:pt x="51" y="2356"/>
                  </a:cubicBezTo>
                  <a:cubicBezTo>
                    <a:pt x="1" y="3133"/>
                    <a:pt x="1" y="3910"/>
                    <a:pt x="1" y="4687"/>
                  </a:cubicBezTo>
                  <a:cubicBezTo>
                    <a:pt x="26" y="5464"/>
                    <a:pt x="51" y="6241"/>
                    <a:pt x="126" y="7018"/>
                  </a:cubicBezTo>
                  <a:cubicBezTo>
                    <a:pt x="201" y="7795"/>
                    <a:pt x="301" y="8572"/>
                    <a:pt x="452" y="9349"/>
                  </a:cubicBezTo>
                  <a:cubicBezTo>
                    <a:pt x="602" y="8572"/>
                    <a:pt x="677" y="7795"/>
                    <a:pt x="727" y="7018"/>
                  </a:cubicBezTo>
                  <a:cubicBezTo>
                    <a:pt x="778" y="6216"/>
                    <a:pt x="778" y="5439"/>
                    <a:pt x="778" y="4662"/>
                  </a:cubicBezTo>
                  <a:cubicBezTo>
                    <a:pt x="752" y="3885"/>
                    <a:pt x="727" y="3108"/>
                    <a:pt x="652" y="2331"/>
                  </a:cubicBezTo>
                  <a:cubicBezTo>
                    <a:pt x="577" y="1554"/>
                    <a:pt x="477" y="777"/>
                    <a:pt x="326" y="0"/>
                  </a:cubicBezTo>
                  <a:close/>
                </a:path>
              </a:pathLst>
            </a:custGeom>
            <a:solidFill>
              <a:srgbClr val="F6F0E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1" name="Google Shape;2921;p117"/>
            <p:cNvSpPr/>
            <p:nvPr/>
          </p:nvSpPr>
          <p:spPr>
            <a:xfrm>
              <a:off x="7276324" y="4265259"/>
              <a:ext cx="10151" cy="103254"/>
            </a:xfrm>
            <a:custGeom>
              <a:avLst/>
              <a:gdLst/>
              <a:ahLst/>
              <a:cxnLst/>
              <a:rect l="l" t="t" r="r" b="b"/>
              <a:pathLst>
                <a:path w="828" h="8422" extrusionOk="0">
                  <a:moveTo>
                    <a:pt x="226" y="1"/>
                  </a:moveTo>
                  <a:cubicBezTo>
                    <a:pt x="100" y="703"/>
                    <a:pt x="50" y="1404"/>
                    <a:pt x="25" y="2131"/>
                  </a:cubicBezTo>
                  <a:cubicBezTo>
                    <a:pt x="0" y="2833"/>
                    <a:pt x="25" y="3535"/>
                    <a:pt x="25" y="4236"/>
                  </a:cubicBezTo>
                  <a:cubicBezTo>
                    <a:pt x="75" y="4938"/>
                    <a:pt x="125" y="5640"/>
                    <a:pt x="201" y="6317"/>
                  </a:cubicBezTo>
                  <a:cubicBezTo>
                    <a:pt x="301" y="7018"/>
                    <a:pt x="401" y="7720"/>
                    <a:pt x="602" y="8422"/>
                  </a:cubicBezTo>
                  <a:cubicBezTo>
                    <a:pt x="727" y="7720"/>
                    <a:pt x="777" y="7018"/>
                    <a:pt x="802" y="6292"/>
                  </a:cubicBezTo>
                  <a:cubicBezTo>
                    <a:pt x="827" y="5590"/>
                    <a:pt x="827" y="4888"/>
                    <a:pt x="802" y="4186"/>
                  </a:cubicBezTo>
                  <a:cubicBezTo>
                    <a:pt x="752" y="3485"/>
                    <a:pt x="702" y="2783"/>
                    <a:pt x="627" y="2106"/>
                  </a:cubicBezTo>
                  <a:cubicBezTo>
                    <a:pt x="526" y="1404"/>
                    <a:pt x="426" y="703"/>
                    <a:pt x="226" y="1"/>
                  </a:cubicBezTo>
                  <a:close/>
                </a:path>
              </a:pathLst>
            </a:custGeom>
            <a:solidFill>
              <a:srgbClr val="F6F0E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2" name="Google Shape;2922;p117"/>
            <p:cNvSpPr/>
            <p:nvPr/>
          </p:nvSpPr>
          <p:spPr>
            <a:xfrm>
              <a:off x="7296907" y="4234231"/>
              <a:ext cx="9845" cy="67920"/>
            </a:xfrm>
            <a:custGeom>
              <a:avLst/>
              <a:gdLst/>
              <a:ahLst/>
              <a:cxnLst/>
              <a:rect l="l" t="t" r="r" b="b"/>
              <a:pathLst>
                <a:path w="803" h="5540" extrusionOk="0">
                  <a:moveTo>
                    <a:pt x="251" y="1"/>
                  </a:moveTo>
                  <a:cubicBezTo>
                    <a:pt x="126" y="477"/>
                    <a:pt x="50" y="928"/>
                    <a:pt x="25" y="1404"/>
                  </a:cubicBezTo>
                  <a:cubicBezTo>
                    <a:pt x="0" y="1855"/>
                    <a:pt x="0" y="2331"/>
                    <a:pt x="25" y="2782"/>
                  </a:cubicBezTo>
                  <a:cubicBezTo>
                    <a:pt x="50" y="3234"/>
                    <a:pt x="101" y="3710"/>
                    <a:pt x="176" y="4161"/>
                  </a:cubicBezTo>
                  <a:cubicBezTo>
                    <a:pt x="276" y="4612"/>
                    <a:pt x="376" y="5088"/>
                    <a:pt x="552" y="5539"/>
                  </a:cubicBezTo>
                  <a:cubicBezTo>
                    <a:pt x="702" y="5063"/>
                    <a:pt x="752" y="4587"/>
                    <a:pt x="777" y="4136"/>
                  </a:cubicBezTo>
                  <a:cubicBezTo>
                    <a:pt x="802" y="3660"/>
                    <a:pt x="802" y="3209"/>
                    <a:pt x="777" y="2732"/>
                  </a:cubicBezTo>
                  <a:cubicBezTo>
                    <a:pt x="752" y="2281"/>
                    <a:pt x="702" y="1830"/>
                    <a:pt x="627" y="1354"/>
                  </a:cubicBezTo>
                  <a:cubicBezTo>
                    <a:pt x="527" y="903"/>
                    <a:pt x="426" y="452"/>
                    <a:pt x="251" y="1"/>
                  </a:cubicBezTo>
                  <a:close/>
                </a:path>
              </a:pathLst>
            </a:custGeom>
            <a:solidFill>
              <a:srgbClr val="F6F0E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3" name="Google Shape;2923;p117"/>
            <p:cNvSpPr/>
            <p:nvPr/>
          </p:nvSpPr>
          <p:spPr>
            <a:xfrm>
              <a:off x="7281240" y="3900561"/>
              <a:ext cx="11071" cy="144423"/>
            </a:xfrm>
            <a:custGeom>
              <a:avLst/>
              <a:gdLst/>
              <a:ahLst/>
              <a:cxnLst/>
              <a:rect l="l" t="t" r="r" b="b"/>
              <a:pathLst>
                <a:path w="903" h="11780" extrusionOk="0">
                  <a:moveTo>
                    <a:pt x="326" y="0"/>
                  </a:moveTo>
                  <a:cubicBezTo>
                    <a:pt x="150" y="978"/>
                    <a:pt x="75" y="1980"/>
                    <a:pt x="50" y="2958"/>
                  </a:cubicBezTo>
                  <a:cubicBezTo>
                    <a:pt x="0" y="3935"/>
                    <a:pt x="0" y="4938"/>
                    <a:pt x="50" y="5915"/>
                  </a:cubicBezTo>
                  <a:cubicBezTo>
                    <a:pt x="100" y="6893"/>
                    <a:pt x="176" y="7870"/>
                    <a:pt x="301" y="8847"/>
                  </a:cubicBezTo>
                  <a:cubicBezTo>
                    <a:pt x="426" y="9825"/>
                    <a:pt x="602" y="10802"/>
                    <a:pt x="852" y="11780"/>
                  </a:cubicBezTo>
                  <a:cubicBezTo>
                    <a:pt x="902" y="10777"/>
                    <a:pt x="902" y="9800"/>
                    <a:pt x="902" y="8822"/>
                  </a:cubicBezTo>
                  <a:cubicBezTo>
                    <a:pt x="877" y="7820"/>
                    <a:pt x="827" y="6842"/>
                    <a:pt x="802" y="5865"/>
                  </a:cubicBezTo>
                  <a:cubicBezTo>
                    <a:pt x="752" y="4913"/>
                    <a:pt x="702" y="3935"/>
                    <a:pt x="627" y="2958"/>
                  </a:cubicBezTo>
                  <a:cubicBezTo>
                    <a:pt x="551" y="1955"/>
                    <a:pt x="476" y="978"/>
                    <a:pt x="326" y="0"/>
                  </a:cubicBezTo>
                  <a:close/>
                </a:path>
              </a:pathLst>
            </a:custGeom>
            <a:solidFill>
              <a:srgbClr val="F6F0E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4" name="Google Shape;2924;p117"/>
            <p:cNvSpPr/>
            <p:nvPr/>
          </p:nvSpPr>
          <p:spPr>
            <a:xfrm>
              <a:off x="7124224" y="2654859"/>
              <a:ext cx="869896" cy="1726061"/>
            </a:xfrm>
            <a:custGeom>
              <a:avLst/>
              <a:gdLst/>
              <a:ahLst/>
              <a:cxnLst/>
              <a:rect l="l" t="t" r="r" b="b"/>
              <a:pathLst>
                <a:path w="70954" h="140788" extrusionOk="0">
                  <a:moveTo>
                    <a:pt x="50082" y="1"/>
                  </a:moveTo>
                  <a:cubicBezTo>
                    <a:pt x="48604" y="1"/>
                    <a:pt x="47121" y="134"/>
                    <a:pt x="45665" y="361"/>
                  </a:cubicBezTo>
                  <a:cubicBezTo>
                    <a:pt x="31605" y="2566"/>
                    <a:pt x="20051" y="13293"/>
                    <a:pt x="13986" y="25875"/>
                  </a:cubicBezTo>
                  <a:cubicBezTo>
                    <a:pt x="7896" y="38456"/>
                    <a:pt x="6593" y="52742"/>
                    <a:pt x="6718" y="66677"/>
                  </a:cubicBezTo>
                  <a:cubicBezTo>
                    <a:pt x="6818" y="77729"/>
                    <a:pt x="7445" y="87855"/>
                    <a:pt x="8948" y="98807"/>
                  </a:cubicBezTo>
                  <a:cubicBezTo>
                    <a:pt x="7570" y="94146"/>
                    <a:pt x="6166" y="89509"/>
                    <a:pt x="4788" y="84847"/>
                  </a:cubicBezTo>
                  <a:lnTo>
                    <a:pt x="4788" y="84847"/>
                  </a:lnTo>
                  <a:cubicBezTo>
                    <a:pt x="5064" y="96451"/>
                    <a:pt x="7094" y="108005"/>
                    <a:pt x="10778" y="119033"/>
                  </a:cubicBezTo>
                  <a:cubicBezTo>
                    <a:pt x="6593" y="111238"/>
                    <a:pt x="2983" y="103118"/>
                    <a:pt x="1" y="94772"/>
                  </a:cubicBezTo>
                  <a:lnTo>
                    <a:pt x="1" y="94772"/>
                  </a:lnTo>
                  <a:cubicBezTo>
                    <a:pt x="2507" y="110812"/>
                    <a:pt x="9174" y="125900"/>
                    <a:pt x="15791" y="140787"/>
                  </a:cubicBezTo>
                  <a:cubicBezTo>
                    <a:pt x="22858" y="133269"/>
                    <a:pt x="30853" y="127429"/>
                    <a:pt x="37921" y="119935"/>
                  </a:cubicBezTo>
                  <a:lnTo>
                    <a:pt x="37921" y="119935"/>
                  </a:lnTo>
                  <a:cubicBezTo>
                    <a:pt x="35365" y="121564"/>
                    <a:pt x="32808" y="123193"/>
                    <a:pt x="30252" y="124822"/>
                  </a:cubicBezTo>
                  <a:cubicBezTo>
                    <a:pt x="33535" y="120587"/>
                    <a:pt x="36843" y="116351"/>
                    <a:pt x="40152" y="112116"/>
                  </a:cubicBezTo>
                  <a:lnTo>
                    <a:pt x="40152" y="112116"/>
                  </a:lnTo>
                  <a:cubicBezTo>
                    <a:pt x="37069" y="113619"/>
                    <a:pt x="34212" y="115549"/>
                    <a:pt x="31705" y="117830"/>
                  </a:cubicBezTo>
                  <a:cubicBezTo>
                    <a:pt x="38121" y="109960"/>
                    <a:pt x="44538" y="102065"/>
                    <a:pt x="50979" y="94196"/>
                  </a:cubicBezTo>
                  <a:lnTo>
                    <a:pt x="50979" y="94196"/>
                  </a:lnTo>
                  <a:cubicBezTo>
                    <a:pt x="46944" y="95950"/>
                    <a:pt x="43184" y="98582"/>
                    <a:pt x="40101" y="101690"/>
                  </a:cubicBezTo>
                  <a:cubicBezTo>
                    <a:pt x="50703" y="83293"/>
                    <a:pt x="61355" y="64697"/>
                    <a:pt x="67570" y="44471"/>
                  </a:cubicBezTo>
                  <a:cubicBezTo>
                    <a:pt x="69475" y="38306"/>
                    <a:pt x="70954" y="31940"/>
                    <a:pt x="70879" y="25499"/>
                  </a:cubicBezTo>
                  <a:cubicBezTo>
                    <a:pt x="70803" y="19057"/>
                    <a:pt x="69049" y="12491"/>
                    <a:pt x="65064" y="7378"/>
                  </a:cubicBezTo>
                  <a:cubicBezTo>
                    <a:pt x="62909" y="4646"/>
                    <a:pt x="60102" y="2341"/>
                    <a:pt x="56793" y="1113"/>
                  </a:cubicBezTo>
                  <a:cubicBezTo>
                    <a:pt x="54646" y="321"/>
                    <a:pt x="52370" y="1"/>
                    <a:pt x="50082"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5" name="Google Shape;2925;p117"/>
            <p:cNvSpPr/>
            <p:nvPr/>
          </p:nvSpPr>
          <p:spPr>
            <a:xfrm>
              <a:off x="7288608" y="3469492"/>
              <a:ext cx="212956" cy="1014000"/>
            </a:xfrm>
            <a:custGeom>
              <a:avLst/>
              <a:gdLst/>
              <a:ahLst/>
              <a:cxnLst/>
              <a:rect l="l" t="t" r="r" b="b"/>
              <a:pathLst>
                <a:path w="17370" h="82708" extrusionOk="0">
                  <a:moveTo>
                    <a:pt x="17369" y="0"/>
                  </a:moveTo>
                  <a:lnTo>
                    <a:pt x="17369" y="0"/>
                  </a:lnTo>
                  <a:cubicBezTo>
                    <a:pt x="13660" y="13509"/>
                    <a:pt x="10402" y="27143"/>
                    <a:pt x="7469" y="40878"/>
                  </a:cubicBezTo>
                  <a:cubicBezTo>
                    <a:pt x="6016" y="47720"/>
                    <a:pt x="4637" y="54612"/>
                    <a:pt x="3384" y="61504"/>
                  </a:cubicBezTo>
                  <a:cubicBezTo>
                    <a:pt x="2131" y="68422"/>
                    <a:pt x="978" y="75339"/>
                    <a:pt x="1" y="82306"/>
                  </a:cubicBezTo>
                  <a:lnTo>
                    <a:pt x="3384" y="82707"/>
                  </a:lnTo>
                  <a:cubicBezTo>
                    <a:pt x="4061" y="75765"/>
                    <a:pt x="4938" y="68848"/>
                    <a:pt x="5915" y="61905"/>
                  </a:cubicBezTo>
                  <a:cubicBezTo>
                    <a:pt x="6868" y="54988"/>
                    <a:pt x="7971" y="48071"/>
                    <a:pt x="9148" y="41178"/>
                  </a:cubicBezTo>
                  <a:cubicBezTo>
                    <a:pt x="11504" y="27394"/>
                    <a:pt x="14211" y="13659"/>
                    <a:pt x="1736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6" name="Google Shape;2926;p117"/>
            <p:cNvSpPr/>
            <p:nvPr/>
          </p:nvSpPr>
          <p:spPr>
            <a:xfrm>
              <a:off x="7255422" y="4452689"/>
              <a:ext cx="112473" cy="60957"/>
            </a:xfrm>
            <a:custGeom>
              <a:avLst/>
              <a:gdLst/>
              <a:ahLst/>
              <a:cxnLst/>
              <a:rect l="l" t="t" r="r" b="b"/>
              <a:pathLst>
                <a:path w="9174" h="4972" extrusionOk="0">
                  <a:moveTo>
                    <a:pt x="302" y="0"/>
                  </a:moveTo>
                  <a:lnTo>
                    <a:pt x="302" y="50"/>
                  </a:lnTo>
                  <a:cubicBezTo>
                    <a:pt x="1" y="2456"/>
                    <a:pt x="1730" y="4637"/>
                    <a:pt x="4186" y="4938"/>
                  </a:cubicBezTo>
                  <a:cubicBezTo>
                    <a:pt x="4373" y="4961"/>
                    <a:pt x="4559" y="4972"/>
                    <a:pt x="4743" y="4972"/>
                  </a:cubicBezTo>
                  <a:cubicBezTo>
                    <a:pt x="6949" y="4972"/>
                    <a:pt x="8873" y="3351"/>
                    <a:pt x="9174" y="1153"/>
                  </a:cubicBezTo>
                  <a:lnTo>
                    <a:pt x="9174" y="1078"/>
                  </a:lnTo>
                  <a:lnTo>
                    <a:pt x="30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7" name="Google Shape;2927;p117"/>
            <p:cNvSpPr/>
            <p:nvPr/>
          </p:nvSpPr>
          <p:spPr>
            <a:xfrm>
              <a:off x="7233919" y="4380789"/>
              <a:ext cx="167165" cy="97111"/>
            </a:xfrm>
            <a:custGeom>
              <a:avLst/>
              <a:gdLst/>
              <a:ahLst/>
              <a:cxnLst/>
              <a:rect l="l" t="t" r="r" b="b"/>
              <a:pathLst>
                <a:path w="13635" h="7921" extrusionOk="0">
                  <a:moveTo>
                    <a:pt x="802" y="0"/>
                  </a:moveTo>
                  <a:lnTo>
                    <a:pt x="0" y="6341"/>
                  </a:lnTo>
                  <a:lnTo>
                    <a:pt x="12807" y="7920"/>
                  </a:lnTo>
                  <a:lnTo>
                    <a:pt x="13635" y="1554"/>
                  </a:lnTo>
                  <a:lnTo>
                    <a:pt x="802"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8" name="Google Shape;2928;p117"/>
            <p:cNvSpPr/>
            <p:nvPr/>
          </p:nvSpPr>
          <p:spPr>
            <a:xfrm>
              <a:off x="7235758" y="4488326"/>
              <a:ext cx="132138" cy="184072"/>
            </a:xfrm>
            <a:custGeom>
              <a:avLst/>
              <a:gdLst/>
              <a:ahLst/>
              <a:cxnLst/>
              <a:rect l="l" t="t" r="r" b="b"/>
              <a:pathLst>
                <a:path w="10778" h="15014" extrusionOk="0">
                  <a:moveTo>
                    <a:pt x="4555" y="0"/>
                  </a:moveTo>
                  <a:cubicBezTo>
                    <a:pt x="3550" y="0"/>
                    <a:pt x="2603" y="240"/>
                    <a:pt x="1906" y="828"/>
                  </a:cubicBezTo>
                  <a:cubicBezTo>
                    <a:pt x="602" y="1930"/>
                    <a:pt x="1" y="3760"/>
                    <a:pt x="427" y="5389"/>
                  </a:cubicBezTo>
                  <a:cubicBezTo>
                    <a:pt x="753" y="6517"/>
                    <a:pt x="1479" y="7494"/>
                    <a:pt x="2081" y="8522"/>
                  </a:cubicBezTo>
                  <a:cubicBezTo>
                    <a:pt x="3109" y="10351"/>
                    <a:pt x="3259" y="12607"/>
                    <a:pt x="3234" y="14712"/>
                  </a:cubicBezTo>
                  <a:lnTo>
                    <a:pt x="5389" y="15013"/>
                  </a:lnTo>
                  <a:cubicBezTo>
                    <a:pt x="5464" y="13434"/>
                    <a:pt x="6317" y="12006"/>
                    <a:pt x="7244" y="10752"/>
                  </a:cubicBezTo>
                  <a:cubicBezTo>
                    <a:pt x="8196" y="9474"/>
                    <a:pt x="9249" y="8271"/>
                    <a:pt x="9926" y="6843"/>
                  </a:cubicBezTo>
                  <a:cubicBezTo>
                    <a:pt x="10577" y="5414"/>
                    <a:pt x="10778" y="3660"/>
                    <a:pt x="9976" y="2331"/>
                  </a:cubicBezTo>
                  <a:cubicBezTo>
                    <a:pt x="9252" y="1160"/>
                    <a:pt x="6764" y="0"/>
                    <a:pt x="4555"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9" name="Google Shape;2929;p117"/>
            <p:cNvSpPr/>
            <p:nvPr/>
          </p:nvSpPr>
          <p:spPr>
            <a:xfrm>
              <a:off x="7283998" y="4569445"/>
              <a:ext cx="20903" cy="101096"/>
            </a:xfrm>
            <a:custGeom>
              <a:avLst/>
              <a:gdLst/>
              <a:ahLst/>
              <a:cxnLst/>
              <a:rect l="l" t="t" r="r" b="b"/>
              <a:pathLst>
                <a:path w="1705" h="8246" extrusionOk="0">
                  <a:moveTo>
                    <a:pt x="1154" y="0"/>
                  </a:moveTo>
                  <a:lnTo>
                    <a:pt x="1" y="8170"/>
                  </a:lnTo>
                  <a:lnTo>
                    <a:pt x="552" y="8246"/>
                  </a:lnTo>
                  <a:lnTo>
                    <a:pt x="1705" y="75"/>
                  </a:lnTo>
                  <a:lnTo>
                    <a:pt x="1154"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0" name="Google Shape;2930;p117"/>
            <p:cNvSpPr/>
            <p:nvPr/>
          </p:nvSpPr>
          <p:spPr>
            <a:xfrm>
              <a:off x="7273860" y="4545552"/>
              <a:ext cx="55011" cy="51467"/>
            </a:xfrm>
            <a:custGeom>
              <a:avLst/>
              <a:gdLst/>
              <a:ahLst/>
              <a:cxnLst/>
              <a:rect l="l" t="t" r="r" b="b"/>
              <a:pathLst>
                <a:path w="4487" h="4198" extrusionOk="0">
                  <a:moveTo>
                    <a:pt x="2271" y="1"/>
                  </a:moveTo>
                  <a:cubicBezTo>
                    <a:pt x="1231" y="1"/>
                    <a:pt x="314" y="742"/>
                    <a:pt x="176" y="1799"/>
                  </a:cubicBezTo>
                  <a:cubicBezTo>
                    <a:pt x="1" y="2952"/>
                    <a:pt x="803" y="4004"/>
                    <a:pt x="1955" y="4180"/>
                  </a:cubicBezTo>
                  <a:cubicBezTo>
                    <a:pt x="2049" y="4192"/>
                    <a:pt x="2142" y="4198"/>
                    <a:pt x="2234" y="4198"/>
                  </a:cubicBezTo>
                  <a:cubicBezTo>
                    <a:pt x="3273" y="4198"/>
                    <a:pt x="4173" y="3436"/>
                    <a:pt x="4311" y="2400"/>
                  </a:cubicBezTo>
                  <a:cubicBezTo>
                    <a:pt x="4487" y="1247"/>
                    <a:pt x="3685" y="195"/>
                    <a:pt x="2557" y="19"/>
                  </a:cubicBezTo>
                  <a:cubicBezTo>
                    <a:pt x="2461" y="7"/>
                    <a:pt x="2366" y="1"/>
                    <a:pt x="227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1" name="Google Shape;2931;p117"/>
            <p:cNvSpPr/>
            <p:nvPr/>
          </p:nvSpPr>
          <p:spPr>
            <a:xfrm>
              <a:off x="7141743" y="3907009"/>
              <a:ext cx="6768" cy="27364"/>
            </a:xfrm>
            <a:custGeom>
              <a:avLst/>
              <a:gdLst/>
              <a:ahLst/>
              <a:cxnLst/>
              <a:rect l="l" t="t" r="r" b="b"/>
              <a:pathLst>
                <a:path w="552" h="2232" extrusionOk="0">
                  <a:moveTo>
                    <a:pt x="552" y="2231"/>
                  </a:moveTo>
                  <a:cubicBezTo>
                    <a:pt x="552" y="2231"/>
                    <a:pt x="552" y="2231"/>
                    <a:pt x="552" y="2231"/>
                  </a:cubicBezTo>
                  <a:cubicBezTo>
                    <a:pt x="552" y="2231"/>
                    <a:pt x="552" y="2231"/>
                    <a:pt x="552" y="2231"/>
                  </a:cubicBezTo>
                  <a:close/>
                  <a:moveTo>
                    <a:pt x="552" y="2181"/>
                  </a:moveTo>
                  <a:cubicBezTo>
                    <a:pt x="552" y="2181"/>
                    <a:pt x="552" y="2181"/>
                    <a:pt x="552" y="2156"/>
                  </a:cubicBezTo>
                  <a:cubicBezTo>
                    <a:pt x="552" y="2181"/>
                    <a:pt x="552" y="2181"/>
                    <a:pt x="552" y="2181"/>
                  </a:cubicBezTo>
                  <a:close/>
                  <a:moveTo>
                    <a:pt x="527" y="2106"/>
                  </a:moveTo>
                  <a:cubicBezTo>
                    <a:pt x="527" y="2106"/>
                    <a:pt x="527" y="2081"/>
                    <a:pt x="527" y="2081"/>
                  </a:cubicBezTo>
                  <a:cubicBezTo>
                    <a:pt x="527" y="2081"/>
                    <a:pt x="527" y="2106"/>
                    <a:pt x="527" y="2106"/>
                  </a:cubicBezTo>
                  <a:close/>
                  <a:moveTo>
                    <a:pt x="527" y="2056"/>
                  </a:moveTo>
                  <a:cubicBezTo>
                    <a:pt x="502" y="2006"/>
                    <a:pt x="502" y="1981"/>
                    <a:pt x="477" y="1930"/>
                  </a:cubicBezTo>
                  <a:cubicBezTo>
                    <a:pt x="502" y="1981"/>
                    <a:pt x="502" y="2006"/>
                    <a:pt x="527" y="2056"/>
                  </a:cubicBezTo>
                  <a:close/>
                  <a:moveTo>
                    <a:pt x="477" y="1930"/>
                  </a:moveTo>
                  <a:cubicBezTo>
                    <a:pt x="326" y="1279"/>
                    <a:pt x="176" y="627"/>
                    <a:pt x="1" y="1"/>
                  </a:cubicBezTo>
                  <a:lnTo>
                    <a:pt x="1" y="1"/>
                  </a:lnTo>
                  <a:cubicBezTo>
                    <a:pt x="176" y="627"/>
                    <a:pt x="326" y="1279"/>
                    <a:pt x="477" y="1930"/>
                  </a:cubicBezTo>
                  <a:close/>
                </a:path>
              </a:pathLst>
            </a:custGeom>
            <a:solidFill>
              <a:srgbClr val="FCD7E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2" name="Google Shape;2932;p117"/>
            <p:cNvSpPr/>
            <p:nvPr/>
          </p:nvSpPr>
          <p:spPr>
            <a:xfrm>
              <a:off x="7124849" y="3819748"/>
              <a:ext cx="16907" cy="87279"/>
            </a:xfrm>
            <a:custGeom>
              <a:avLst/>
              <a:gdLst/>
              <a:ahLst/>
              <a:cxnLst/>
              <a:rect l="l" t="t" r="r" b="b"/>
              <a:pathLst>
                <a:path w="1379" h="7119" extrusionOk="0">
                  <a:moveTo>
                    <a:pt x="1379" y="7119"/>
                  </a:moveTo>
                  <a:cubicBezTo>
                    <a:pt x="1003" y="5490"/>
                    <a:pt x="677" y="3835"/>
                    <a:pt x="376" y="2206"/>
                  </a:cubicBezTo>
                  <a:lnTo>
                    <a:pt x="376" y="2206"/>
                  </a:lnTo>
                  <a:cubicBezTo>
                    <a:pt x="677" y="3835"/>
                    <a:pt x="1003" y="5490"/>
                    <a:pt x="1379" y="7119"/>
                  </a:cubicBezTo>
                  <a:lnTo>
                    <a:pt x="1379" y="7119"/>
                  </a:lnTo>
                  <a:close/>
                  <a:moveTo>
                    <a:pt x="176" y="1179"/>
                  </a:moveTo>
                  <a:lnTo>
                    <a:pt x="176" y="1179"/>
                  </a:lnTo>
                  <a:cubicBezTo>
                    <a:pt x="125" y="803"/>
                    <a:pt x="50" y="402"/>
                    <a:pt x="0" y="1"/>
                  </a:cubicBezTo>
                  <a:cubicBezTo>
                    <a:pt x="50" y="402"/>
                    <a:pt x="125" y="803"/>
                    <a:pt x="176" y="1179"/>
                  </a:cubicBezTo>
                  <a:close/>
                </a:path>
              </a:pathLst>
            </a:custGeom>
            <a:solidFill>
              <a:srgbClr val="FEF4E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3" name="Google Shape;2933;p117"/>
            <p:cNvSpPr/>
            <p:nvPr/>
          </p:nvSpPr>
          <p:spPr>
            <a:xfrm>
              <a:off x="7126995" y="3834190"/>
              <a:ext cx="2477" cy="12616"/>
            </a:xfrm>
            <a:custGeom>
              <a:avLst/>
              <a:gdLst/>
              <a:ahLst/>
              <a:cxnLst/>
              <a:rect l="l" t="t" r="r" b="b"/>
              <a:pathLst>
                <a:path w="202" h="1029" extrusionOk="0">
                  <a:moveTo>
                    <a:pt x="201" y="1028"/>
                  </a:moveTo>
                  <a:cubicBezTo>
                    <a:pt x="126" y="677"/>
                    <a:pt x="76" y="352"/>
                    <a:pt x="1" y="1"/>
                  </a:cubicBezTo>
                  <a:lnTo>
                    <a:pt x="1" y="1"/>
                  </a:lnTo>
                  <a:cubicBezTo>
                    <a:pt x="76" y="352"/>
                    <a:pt x="126" y="677"/>
                    <a:pt x="201" y="1028"/>
                  </a:cubicBezTo>
                  <a:lnTo>
                    <a:pt x="201" y="1028"/>
                  </a:lnTo>
                  <a:close/>
                </a:path>
              </a:pathLst>
            </a:custGeom>
            <a:solidFill>
              <a:srgbClr val="F8BCC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4" name="Google Shape;2934;p117"/>
            <p:cNvSpPr/>
            <p:nvPr/>
          </p:nvSpPr>
          <p:spPr>
            <a:xfrm>
              <a:off x="7206569" y="3451974"/>
              <a:ext cx="8619" cy="237844"/>
            </a:xfrm>
            <a:custGeom>
              <a:avLst/>
              <a:gdLst/>
              <a:ahLst/>
              <a:cxnLst/>
              <a:rect l="l" t="t" r="r" b="b"/>
              <a:pathLst>
                <a:path w="703" h="19400" extrusionOk="0">
                  <a:moveTo>
                    <a:pt x="703" y="19399"/>
                  </a:moveTo>
                  <a:cubicBezTo>
                    <a:pt x="251" y="13585"/>
                    <a:pt x="51" y="7745"/>
                    <a:pt x="1" y="1655"/>
                  </a:cubicBezTo>
                  <a:cubicBezTo>
                    <a:pt x="1" y="1103"/>
                    <a:pt x="1" y="552"/>
                    <a:pt x="1" y="1"/>
                  </a:cubicBezTo>
                  <a:cubicBezTo>
                    <a:pt x="1" y="552"/>
                    <a:pt x="1" y="1103"/>
                    <a:pt x="1" y="1655"/>
                  </a:cubicBezTo>
                  <a:cubicBezTo>
                    <a:pt x="51" y="7745"/>
                    <a:pt x="251" y="13585"/>
                    <a:pt x="703" y="19399"/>
                  </a:cubicBezTo>
                  <a:lnTo>
                    <a:pt x="703" y="19399"/>
                  </a:lnTo>
                  <a:close/>
                </a:path>
              </a:pathLst>
            </a:custGeom>
            <a:solidFill>
              <a:srgbClr val="FEF4E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5" name="Google Shape;2935;p117"/>
            <p:cNvSpPr/>
            <p:nvPr/>
          </p:nvSpPr>
          <p:spPr>
            <a:xfrm>
              <a:off x="7201347" y="3757386"/>
              <a:ext cx="32587" cy="108783"/>
            </a:xfrm>
            <a:custGeom>
              <a:avLst/>
              <a:gdLst/>
              <a:ahLst/>
              <a:cxnLst/>
              <a:rect l="l" t="t" r="r" b="b"/>
              <a:pathLst>
                <a:path w="2658" h="8873" extrusionOk="0">
                  <a:moveTo>
                    <a:pt x="2657" y="8872"/>
                  </a:moveTo>
                  <a:cubicBezTo>
                    <a:pt x="1780" y="5915"/>
                    <a:pt x="903" y="2957"/>
                    <a:pt x="1" y="0"/>
                  </a:cubicBezTo>
                  <a:cubicBezTo>
                    <a:pt x="1" y="0"/>
                    <a:pt x="1" y="0"/>
                    <a:pt x="1" y="0"/>
                  </a:cubicBezTo>
                  <a:cubicBezTo>
                    <a:pt x="903" y="2957"/>
                    <a:pt x="1780" y="5915"/>
                    <a:pt x="2657" y="8872"/>
                  </a:cubicBezTo>
                  <a:close/>
                </a:path>
              </a:pathLst>
            </a:custGeom>
            <a:solidFill>
              <a:srgbClr val="FCD7E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6" name="Google Shape;2936;p117"/>
            <p:cNvSpPr/>
            <p:nvPr/>
          </p:nvSpPr>
          <p:spPr>
            <a:xfrm>
              <a:off x="7182909" y="3695012"/>
              <a:ext cx="18451" cy="62391"/>
            </a:xfrm>
            <a:custGeom>
              <a:avLst/>
              <a:gdLst/>
              <a:ahLst/>
              <a:cxnLst/>
              <a:rect l="l" t="t" r="r" b="b"/>
              <a:pathLst>
                <a:path w="1505" h="5089" extrusionOk="0">
                  <a:moveTo>
                    <a:pt x="1" y="0"/>
                  </a:moveTo>
                  <a:cubicBezTo>
                    <a:pt x="502" y="1705"/>
                    <a:pt x="1003" y="3384"/>
                    <a:pt x="1505" y="5088"/>
                  </a:cubicBezTo>
                  <a:cubicBezTo>
                    <a:pt x="1003" y="3384"/>
                    <a:pt x="502" y="1680"/>
                    <a:pt x="1" y="0"/>
                  </a:cubicBezTo>
                  <a:close/>
                </a:path>
              </a:pathLst>
            </a:custGeom>
            <a:solidFill>
              <a:srgbClr val="FEF4E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7" name="Google Shape;2937;p117"/>
            <p:cNvSpPr/>
            <p:nvPr/>
          </p:nvSpPr>
          <p:spPr>
            <a:xfrm>
              <a:off x="7295681" y="2966830"/>
              <a:ext cx="2464" cy="5235"/>
            </a:xfrm>
            <a:custGeom>
              <a:avLst/>
              <a:gdLst/>
              <a:ahLst/>
              <a:cxnLst/>
              <a:rect l="l" t="t" r="r" b="b"/>
              <a:pathLst>
                <a:path w="201" h="427" extrusionOk="0">
                  <a:moveTo>
                    <a:pt x="0" y="427"/>
                  </a:moveTo>
                  <a:cubicBezTo>
                    <a:pt x="0" y="427"/>
                    <a:pt x="0" y="402"/>
                    <a:pt x="0" y="402"/>
                  </a:cubicBezTo>
                  <a:cubicBezTo>
                    <a:pt x="0" y="402"/>
                    <a:pt x="0" y="427"/>
                    <a:pt x="0" y="427"/>
                  </a:cubicBezTo>
                  <a:close/>
                  <a:moveTo>
                    <a:pt x="0" y="376"/>
                  </a:moveTo>
                  <a:cubicBezTo>
                    <a:pt x="25" y="376"/>
                    <a:pt x="25" y="376"/>
                    <a:pt x="25" y="351"/>
                  </a:cubicBezTo>
                  <a:cubicBezTo>
                    <a:pt x="25" y="376"/>
                    <a:pt x="25" y="376"/>
                    <a:pt x="0" y="376"/>
                  </a:cubicBezTo>
                  <a:close/>
                  <a:moveTo>
                    <a:pt x="25" y="351"/>
                  </a:moveTo>
                  <a:cubicBezTo>
                    <a:pt x="25" y="351"/>
                    <a:pt x="25" y="326"/>
                    <a:pt x="50" y="326"/>
                  </a:cubicBezTo>
                  <a:cubicBezTo>
                    <a:pt x="25" y="326"/>
                    <a:pt x="25" y="351"/>
                    <a:pt x="25" y="351"/>
                  </a:cubicBezTo>
                  <a:close/>
                  <a:moveTo>
                    <a:pt x="50" y="301"/>
                  </a:moveTo>
                  <a:cubicBezTo>
                    <a:pt x="50" y="301"/>
                    <a:pt x="50" y="301"/>
                    <a:pt x="50" y="276"/>
                  </a:cubicBezTo>
                  <a:cubicBezTo>
                    <a:pt x="50" y="301"/>
                    <a:pt x="50" y="301"/>
                    <a:pt x="50" y="301"/>
                  </a:cubicBezTo>
                  <a:close/>
                  <a:moveTo>
                    <a:pt x="50" y="276"/>
                  </a:moveTo>
                  <a:cubicBezTo>
                    <a:pt x="75" y="276"/>
                    <a:pt x="75" y="251"/>
                    <a:pt x="75" y="251"/>
                  </a:cubicBezTo>
                  <a:cubicBezTo>
                    <a:pt x="75" y="251"/>
                    <a:pt x="75" y="276"/>
                    <a:pt x="50" y="276"/>
                  </a:cubicBezTo>
                  <a:close/>
                  <a:moveTo>
                    <a:pt x="75" y="226"/>
                  </a:moveTo>
                  <a:cubicBezTo>
                    <a:pt x="75" y="226"/>
                    <a:pt x="100" y="226"/>
                    <a:pt x="100" y="226"/>
                  </a:cubicBezTo>
                  <a:cubicBezTo>
                    <a:pt x="100" y="226"/>
                    <a:pt x="75" y="226"/>
                    <a:pt x="75" y="226"/>
                  </a:cubicBezTo>
                  <a:close/>
                  <a:moveTo>
                    <a:pt x="100" y="201"/>
                  </a:moveTo>
                  <a:cubicBezTo>
                    <a:pt x="100" y="201"/>
                    <a:pt x="100" y="176"/>
                    <a:pt x="125" y="176"/>
                  </a:cubicBezTo>
                  <a:cubicBezTo>
                    <a:pt x="100" y="176"/>
                    <a:pt x="100" y="201"/>
                    <a:pt x="100" y="201"/>
                  </a:cubicBezTo>
                  <a:close/>
                  <a:moveTo>
                    <a:pt x="125" y="151"/>
                  </a:moveTo>
                  <a:cubicBezTo>
                    <a:pt x="125" y="151"/>
                    <a:pt x="125" y="151"/>
                    <a:pt x="125" y="151"/>
                  </a:cubicBezTo>
                  <a:cubicBezTo>
                    <a:pt x="125" y="151"/>
                    <a:pt x="125" y="151"/>
                    <a:pt x="125" y="151"/>
                  </a:cubicBezTo>
                  <a:close/>
                  <a:moveTo>
                    <a:pt x="125" y="126"/>
                  </a:moveTo>
                  <a:cubicBezTo>
                    <a:pt x="150" y="126"/>
                    <a:pt x="150" y="101"/>
                    <a:pt x="150" y="101"/>
                  </a:cubicBezTo>
                  <a:cubicBezTo>
                    <a:pt x="150" y="101"/>
                    <a:pt x="150" y="126"/>
                    <a:pt x="125" y="126"/>
                  </a:cubicBezTo>
                  <a:close/>
                  <a:moveTo>
                    <a:pt x="150" y="76"/>
                  </a:moveTo>
                  <a:cubicBezTo>
                    <a:pt x="150" y="76"/>
                    <a:pt x="150" y="76"/>
                    <a:pt x="175" y="76"/>
                  </a:cubicBezTo>
                  <a:cubicBezTo>
                    <a:pt x="150" y="76"/>
                    <a:pt x="150" y="76"/>
                    <a:pt x="150" y="76"/>
                  </a:cubicBezTo>
                  <a:close/>
                  <a:moveTo>
                    <a:pt x="175" y="51"/>
                  </a:moveTo>
                  <a:cubicBezTo>
                    <a:pt x="175" y="51"/>
                    <a:pt x="175" y="51"/>
                    <a:pt x="175" y="51"/>
                  </a:cubicBezTo>
                  <a:cubicBezTo>
                    <a:pt x="175" y="51"/>
                    <a:pt x="175" y="51"/>
                    <a:pt x="175" y="51"/>
                  </a:cubicBezTo>
                  <a:close/>
                  <a:moveTo>
                    <a:pt x="201" y="0"/>
                  </a:moveTo>
                  <a:cubicBezTo>
                    <a:pt x="201" y="0"/>
                    <a:pt x="201" y="0"/>
                    <a:pt x="201" y="0"/>
                  </a:cubicBezTo>
                  <a:cubicBezTo>
                    <a:pt x="201" y="0"/>
                    <a:pt x="201" y="0"/>
                    <a:pt x="201" y="0"/>
                  </a:cubicBezTo>
                  <a:close/>
                </a:path>
              </a:pathLst>
            </a:custGeom>
            <a:solidFill>
              <a:srgbClr val="FEF5F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8" name="Google Shape;2938;p117"/>
            <p:cNvSpPr/>
            <p:nvPr/>
          </p:nvSpPr>
          <p:spPr>
            <a:xfrm>
              <a:off x="7124224" y="2714267"/>
              <a:ext cx="405610" cy="1576317"/>
            </a:xfrm>
            <a:custGeom>
              <a:avLst/>
              <a:gdLst/>
              <a:ahLst/>
              <a:cxnLst/>
              <a:rect l="l" t="t" r="r" b="b"/>
              <a:pathLst>
                <a:path w="33084" h="128574" extrusionOk="0">
                  <a:moveTo>
                    <a:pt x="9750" y="103159"/>
                  </a:moveTo>
                  <a:lnTo>
                    <a:pt x="9750" y="103159"/>
                  </a:lnTo>
                  <a:cubicBezTo>
                    <a:pt x="9976" y="104362"/>
                    <a:pt x="10227" y="105565"/>
                    <a:pt x="10452" y="106768"/>
                  </a:cubicBezTo>
                  <a:cubicBezTo>
                    <a:pt x="10126" y="105590"/>
                    <a:pt x="9876" y="104387"/>
                    <a:pt x="9750" y="103159"/>
                  </a:cubicBezTo>
                  <a:close/>
                  <a:moveTo>
                    <a:pt x="33084" y="1"/>
                  </a:moveTo>
                  <a:cubicBezTo>
                    <a:pt x="24938" y="4663"/>
                    <a:pt x="18347" y="12181"/>
                    <a:pt x="14187" y="20602"/>
                  </a:cubicBezTo>
                  <a:cubicBezTo>
                    <a:pt x="14187" y="20628"/>
                    <a:pt x="14161" y="20628"/>
                    <a:pt x="14161" y="20653"/>
                  </a:cubicBezTo>
                  <a:lnTo>
                    <a:pt x="14161" y="20678"/>
                  </a:lnTo>
                  <a:lnTo>
                    <a:pt x="14136" y="20678"/>
                  </a:lnTo>
                  <a:lnTo>
                    <a:pt x="14136" y="20703"/>
                  </a:lnTo>
                  <a:cubicBezTo>
                    <a:pt x="14136" y="20703"/>
                    <a:pt x="14136" y="20728"/>
                    <a:pt x="14111" y="20728"/>
                  </a:cubicBezTo>
                  <a:cubicBezTo>
                    <a:pt x="14111" y="20728"/>
                    <a:pt x="14111" y="20728"/>
                    <a:pt x="14111" y="20753"/>
                  </a:cubicBezTo>
                  <a:cubicBezTo>
                    <a:pt x="14111" y="20778"/>
                    <a:pt x="14111" y="20778"/>
                    <a:pt x="14111" y="20778"/>
                  </a:cubicBezTo>
                  <a:cubicBezTo>
                    <a:pt x="14086" y="20778"/>
                    <a:pt x="14086" y="20803"/>
                    <a:pt x="14086" y="20803"/>
                  </a:cubicBezTo>
                  <a:cubicBezTo>
                    <a:pt x="14086" y="20803"/>
                    <a:pt x="14086" y="20803"/>
                    <a:pt x="14086" y="20828"/>
                  </a:cubicBezTo>
                  <a:lnTo>
                    <a:pt x="14061" y="20828"/>
                  </a:lnTo>
                  <a:cubicBezTo>
                    <a:pt x="14061" y="20828"/>
                    <a:pt x="14061" y="20853"/>
                    <a:pt x="14061" y="20853"/>
                  </a:cubicBezTo>
                  <a:cubicBezTo>
                    <a:pt x="14061" y="20853"/>
                    <a:pt x="14061" y="20878"/>
                    <a:pt x="14036" y="20878"/>
                  </a:cubicBezTo>
                  <a:cubicBezTo>
                    <a:pt x="14036" y="20903"/>
                    <a:pt x="14036" y="20903"/>
                    <a:pt x="14036" y="20903"/>
                  </a:cubicBezTo>
                  <a:cubicBezTo>
                    <a:pt x="14036" y="20903"/>
                    <a:pt x="14036" y="20928"/>
                    <a:pt x="14036" y="20928"/>
                  </a:cubicBezTo>
                  <a:cubicBezTo>
                    <a:pt x="14011" y="20928"/>
                    <a:pt x="14011" y="20953"/>
                    <a:pt x="14011" y="20953"/>
                  </a:cubicBezTo>
                  <a:cubicBezTo>
                    <a:pt x="14011" y="20978"/>
                    <a:pt x="14011" y="20978"/>
                    <a:pt x="13986" y="20978"/>
                  </a:cubicBezTo>
                  <a:cubicBezTo>
                    <a:pt x="13986" y="20978"/>
                    <a:pt x="13986" y="21004"/>
                    <a:pt x="13986" y="21004"/>
                  </a:cubicBezTo>
                  <a:cubicBezTo>
                    <a:pt x="13986" y="21004"/>
                    <a:pt x="13986" y="21029"/>
                    <a:pt x="13986" y="21029"/>
                  </a:cubicBezTo>
                  <a:cubicBezTo>
                    <a:pt x="8146" y="33134"/>
                    <a:pt x="6718" y="46793"/>
                    <a:pt x="6718" y="60177"/>
                  </a:cubicBezTo>
                  <a:cubicBezTo>
                    <a:pt x="6718" y="60728"/>
                    <a:pt x="6718" y="61279"/>
                    <a:pt x="6718" y="61831"/>
                  </a:cubicBezTo>
                  <a:cubicBezTo>
                    <a:pt x="6768" y="67921"/>
                    <a:pt x="6968" y="73761"/>
                    <a:pt x="7420" y="79575"/>
                  </a:cubicBezTo>
                  <a:cubicBezTo>
                    <a:pt x="7770" y="84312"/>
                    <a:pt x="8272" y="89049"/>
                    <a:pt x="8948" y="93961"/>
                  </a:cubicBezTo>
                  <a:cubicBezTo>
                    <a:pt x="8071" y="91004"/>
                    <a:pt x="7194" y="88046"/>
                    <a:pt x="6292" y="85089"/>
                  </a:cubicBezTo>
                  <a:cubicBezTo>
                    <a:pt x="5790" y="83385"/>
                    <a:pt x="5289" y="81706"/>
                    <a:pt x="4788" y="80001"/>
                  </a:cubicBezTo>
                  <a:lnTo>
                    <a:pt x="4788" y="80001"/>
                  </a:lnTo>
                  <a:cubicBezTo>
                    <a:pt x="4838" y="82833"/>
                    <a:pt x="5014" y="85666"/>
                    <a:pt x="5289" y="88473"/>
                  </a:cubicBezTo>
                  <a:cubicBezTo>
                    <a:pt x="6166" y="97219"/>
                    <a:pt x="7996" y="105866"/>
                    <a:pt x="10778" y="114187"/>
                  </a:cubicBezTo>
                  <a:cubicBezTo>
                    <a:pt x="6593" y="106392"/>
                    <a:pt x="2983" y="98272"/>
                    <a:pt x="1" y="89926"/>
                  </a:cubicBezTo>
                  <a:lnTo>
                    <a:pt x="1" y="90001"/>
                  </a:lnTo>
                  <a:cubicBezTo>
                    <a:pt x="26" y="90001"/>
                    <a:pt x="26" y="90001"/>
                    <a:pt x="26" y="90026"/>
                  </a:cubicBezTo>
                  <a:cubicBezTo>
                    <a:pt x="26" y="90026"/>
                    <a:pt x="26" y="90051"/>
                    <a:pt x="26" y="90051"/>
                  </a:cubicBezTo>
                  <a:cubicBezTo>
                    <a:pt x="26" y="90077"/>
                    <a:pt x="26" y="90102"/>
                    <a:pt x="26" y="90102"/>
                  </a:cubicBezTo>
                  <a:cubicBezTo>
                    <a:pt x="26" y="90127"/>
                    <a:pt x="26" y="90127"/>
                    <a:pt x="26" y="90127"/>
                  </a:cubicBezTo>
                  <a:cubicBezTo>
                    <a:pt x="26" y="90127"/>
                    <a:pt x="26" y="90152"/>
                    <a:pt x="51" y="90177"/>
                  </a:cubicBezTo>
                  <a:cubicBezTo>
                    <a:pt x="101" y="90578"/>
                    <a:pt x="176" y="90979"/>
                    <a:pt x="227" y="91355"/>
                  </a:cubicBezTo>
                  <a:cubicBezTo>
                    <a:pt x="302" y="91706"/>
                    <a:pt x="352" y="92031"/>
                    <a:pt x="427" y="92382"/>
                  </a:cubicBezTo>
                  <a:cubicBezTo>
                    <a:pt x="728" y="94011"/>
                    <a:pt x="1054" y="95666"/>
                    <a:pt x="1430" y="97295"/>
                  </a:cubicBezTo>
                  <a:cubicBezTo>
                    <a:pt x="1605" y="97921"/>
                    <a:pt x="1755" y="98573"/>
                    <a:pt x="1906" y="99224"/>
                  </a:cubicBezTo>
                  <a:cubicBezTo>
                    <a:pt x="1931" y="99275"/>
                    <a:pt x="1931" y="99300"/>
                    <a:pt x="1956" y="99350"/>
                  </a:cubicBezTo>
                  <a:cubicBezTo>
                    <a:pt x="1956" y="99350"/>
                    <a:pt x="1956" y="99375"/>
                    <a:pt x="1956" y="99375"/>
                  </a:cubicBezTo>
                  <a:cubicBezTo>
                    <a:pt x="1956" y="99375"/>
                    <a:pt x="1956" y="99400"/>
                    <a:pt x="1956" y="99400"/>
                  </a:cubicBezTo>
                  <a:cubicBezTo>
                    <a:pt x="1956" y="99425"/>
                    <a:pt x="1981" y="99450"/>
                    <a:pt x="1981" y="99450"/>
                  </a:cubicBezTo>
                  <a:cubicBezTo>
                    <a:pt x="1981" y="99475"/>
                    <a:pt x="1981" y="99475"/>
                    <a:pt x="1981" y="99475"/>
                  </a:cubicBezTo>
                  <a:cubicBezTo>
                    <a:pt x="1981" y="99500"/>
                    <a:pt x="1981" y="99500"/>
                    <a:pt x="1981" y="99525"/>
                  </a:cubicBezTo>
                  <a:cubicBezTo>
                    <a:pt x="4111" y="107846"/>
                    <a:pt x="7194" y="115941"/>
                    <a:pt x="10552" y="123936"/>
                  </a:cubicBezTo>
                  <a:cubicBezTo>
                    <a:pt x="11755" y="125616"/>
                    <a:pt x="13159" y="127195"/>
                    <a:pt x="14738" y="128573"/>
                  </a:cubicBezTo>
                  <a:cubicBezTo>
                    <a:pt x="13309" y="121305"/>
                    <a:pt x="11881" y="114037"/>
                    <a:pt x="10452" y="106768"/>
                  </a:cubicBezTo>
                  <a:lnTo>
                    <a:pt x="10452" y="106768"/>
                  </a:lnTo>
                  <a:cubicBezTo>
                    <a:pt x="10903" y="108423"/>
                    <a:pt x="11505" y="110027"/>
                    <a:pt x="12282" y="111555"/>
                  </a:cubicBezTo>
                  <a:cubicBezTo>
                    <a:pt x="11029" y="98874"/>
                    <a:pt x="10803" y="86092"/>
                    <a:pt x="11605" y="73360"/>
                  </a:cubicBezTo>
                  <a:lnTo>
                    <a:pt x="11605" y="73360"/>
                  </a:lnTo>
                  <a:cubicBezTo>
                    <a:pt x="12733" y="76066"/>
                    <a:pt x="13861" y="78773"/>
                    <a:pt x="15014" y="81505"/>
                  </a:cubicBezTo>
                  <a:cubicBezTo>
                    <a:pt x="13660" y="64888"/>
                    <a:pt x="12357" y="48071"/>
                    <a:pt x="15540" y="31705"/>
                  </a:cubicBezTo>
                  <a:cubicBezTo>
                    <a:pt x="16342" y="35765"/>
                    <a:pt x="17144" y="39826"/>
                    <a:pt x="17946" y="43886"/>
                  </a:cubicBezTo>
                  <a:cubicBezTo>
                    <a:pt x="17645" y="30352"/>
                    <a:pt x="21555" y="16768"/>
                    <a:pt x="29024" y="5364"/>
                  </a:cubicBezTo>
                  <a:cubicBezTo>
                    <a:pt x="30252" y="3485"/>
                    <a:pt x="31605" y="1680"/>
                    <a:pt x="3308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9" name="Google Shape;2939;p117"/>
            <p:cNvSpPr/>
            <p:nvPr/>
          </p:nvSpPr>
          <p:spPr>
            <a:xfrm>
              <a:off x="7243751" y="3978909"/>
              <a:ext cx="8619" cy="44259"/>
            </a:xfrm>
            <a:custGeom>
              <a:avLst/>
              <a:gdLst/>
              <a:ahLst/>
              <a:cxnLst/>
              <a:rect l="l" t="t" r="r" b="b"/>
              <a:pathLst>
                <a:path w="703" h="3610" extrusionOk="0">
                  <a:moveTo>
                    <a:pt x="0" y="0"/>
                  </a:moveTo>
                  <a:cubicBezTo>
                    <a:pt x="126" y="1228"/>
                    <a:pt x="376" y="2431"/>
                    <a:pt x="702" y="3609"/>
                  </a:cubicBezTo>
                  <a:cubicBezTo>
                    <a:pt x="477" y="2406"/>
                    <a:pt x="226" y="1203"/>
                    <a:pt x="0" y="0"/>
                  </a:cubicBezTo>
                  <a:close/>
                </a:path>
              </a:pathLst>
            </a:custGeom>
            <a:solidFill>
              <a:srgbClr val="F1491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0" name="Google Shape;2940;p117"/>
            <p:cNvSpPr/>
            <p:nvPr/>
          </p:nvSpPr>
          <p:spPr>
            <a:xfrm>
              <a:off x="7547620" y="4125774"/>
              <a:ext cx="40875" cy="41181"/>
            </a:xfrm>
            <a:custGeom>
              <a:avLst/>
              <a:gdLst/>
              <a:ahLst/>
              <a:cxnLst/>
              <a:rect l="l" t="t" r="r" b="b"/>
              <a:pathLst>
                <a:path w="3334" h="3359" extrusionOk="0">
                  <a:moveTo>
                    <a:pt x="1" y="3359"/>
                  </a:moveTo>
                  <a:lnTo>
                    <a:pt x="1" y="3359"/>
                  </a:lnTo>
                  <a:cubicBezTo>
                    <a:pt x="201" y="3158"/>
                    <a:pt x="427" y="2958"/>
                    <a:pt x="627" y="2757"/>
                  </a:cubicBezTo>
                  <a:lnTo>
                    <a:pt x="627" y="2757"/>
                  </a:lnTo>
                  <a:cubicBezTo>
                    <a:pt x="427" y="2958"/>
                    <a:pt x="201" y="3158"/>
                    <a:pt x="1" y="3359"/>
                  </a:cubicBezTo>
                  <a:close/>
                  <a:moveTo>
                    <a:pt x="1605" y="1780"/>
                  </a:moveTo>
                  <a:cubicBezTo>
                    <a:pt x="2181" y="1178"/>
                    <a:pt x="2757" y="602"/>
                    <a:pt x="3334" y="0"/>
                  </a:cubicBezTo>
                  <a:cubicBezTo>
                    <a:pt x="2757" y="602"/>
                    <a:pt x="2181" y="1178"/>
                    <a:pt x="1605" y="1780"/>
                  </a:cubicBezTo>
                  <a:lnTo>
                    <a:pt x="1605" y="1780"/>
                  </a:lnTo>
                  <a:close/>
                </a:path>
              </a:pathLst>
            </a:custGeom>
            <a:solidFill>
              <a:srgbClr val="F1491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1" name="Google Shape;2941;p117"/>
            <p:cNvSpPr/>
            <p:nvPr/>
          </p:nvSpPr>
          <p:spPr>
            <a:xfrm>
              <a:off x="7417035" y="4166940"/>
              <a:ext cx="130606" cy="118309"/>
            </a:xfrm>
            <a:custGeom>
              <a:avLst/>
              <a:gdLst/>
              <a:ahLst/>
              <a:cxnLst/>
              <a:rect l="l" t="t" r="r" b="b"/>
              <a:pathLst>
                <a:path w="10653" h="9650" extrusionOk="0">
                  <a:moveTo>
                    <a:pt x="10653" y="1"/>
                  </a:moveTo>
                  <a:lnTo>
                    <a:pt x="10653" y="1"/>
                  </a:lnTo>
                  <a:cubicBezTo>
                    <a:pt x="9525" y="1078"/>
                    <a:pt x="8397" y="2156"/>
                    <a:pt x="7244" y="3184"/>
                  </a:cubicBezTo>
                  <a:cubicBezTo>
                    <a:pt x="8397" y="2156"/>
                    <a:pt x="9525" y="1104"/>
                    <a:pt x="10653" y="1"/>
                  </a:cubicBezTo>
                  <a:close/>
                  <a:moveTo>
                    <a:pt x="5941" y="4362"/>
                  </a:moveTo>
                  <a:cubicBezTo>
                    <a:pt x="3986" y="6141"/>
                    <a:pt x="1981" y="7870"/>
                    <a:pt x="1" y="9650"/>
                  </a:cubicBezTo>
                  <a:cubicBezTo>
                    <a:pt x="1981" y="7870"/>
                    <a:pt x="3986" y="6141"/>
                    <a:pt x="5966" y="4362"/>
                  </a:cubicBezTo>
                  <a:close/>
                </a:path>
              </a:pathLst>
            </a:custGeom>
            <a:solidFill>
              <a:srgbClr val="DA442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2" name="Google Shape;2942;p117"/>
            <p:cNvSpPr/>
            <p:nvPr/>
          </p:nvSpPr>
          <p:spPr>
            <a:xfrm>
              <a:off x="7555306" y="4147583"/>
              <a:ext cx="11990" cy="12003"/>
            </a:xfrm>
            <a:custGeom>
              <a:avLst/>
              <a:gdLst/>
              <a:ahLst/>
              <a:cxnLst/>
              <a:rect l="l" t="t" r="r" b="b"/>
              <a:pathLst>
                <a:path w="978" h="979" extrusionOk="0">
                  <a:moveTo>
                    <a:pt x="0" y="978"/>
                  </a:moveTo>
                  <a:lnTo>
                    <a:pt x="0" y="978"/>
                  </a:lnTo>
                  <a:cubicBezTo>
                    <a:pt x="326" y="652"/>
                    <a:pt x="652" y="327"/>
                    <a:pt x="978" y="1"/>
                  </a:cubicBezTo>
                  <a:lnTo>
                    <a:pt x="978" y="1"/>
                  </a:lnTo>
                  <a:cubicBezTo>
                    <a:pt x="652" y="327"/>
                    <a:pt x="326" y="652"/>
                    <a:pt x="0" y="978"/>
                  </a:cubicBezTo>
                  <a:close/>
                </a:path>
              </a:pathLst>
            </a:custGeom>
            <a:solidFill>
              <a:srgbClr val="42271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3" name="Google Shape;2943;p117"/>
            <p:cNvSpPr/>
            <p:nvPr/>
          </p:nvSpPr>
          <p:spPr>
            <a:xfrm>
              <a:off x="7489855" y="4206096"/>
              <a:ext cx="15852" cy="14320"/>
            </a:xfrm>
            <a:custGeom>
              <a:avLst/>
              <a:gdLst/>
              <a:ahLst/>
              <a:cxnLst/>
              <a:rect l="l" t="t" r="r" b="b"/>
              <a:pathLst>
                <a:path w="1293" h="1168" extrusionOk="0">
                  <a:moveTo>
                    <a:pt x="1292" y="1"/>
                  </a:moveTo>
                  <a:cubicBezTo>
                    <a:pt x="870" y="398"/>
                    <a:pt x="448" y="770"/>
                    <a:pt x="1" y="1168"/>
                  </a:cubicBezTo>
                  <a:lnTo>
                    <a:pt x="26" y="1168"/>
                  </a:lnTo>
                  <a:cubicBezTo>
                    <a:pt x="448" y="770"/>
                    <a:pt x="870" y="398"/>
                    <a:pt x="1292" y="1"/>
                  </a:cubicBezTo>
                  <a:close/>
                </a:path>
              </a:pathLst>
            </a:custGeom>
            <a:solidFill>
              <a:srgbClr val="42271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4" name="Google Shape;2944;p117"/>
            <p:cNvSpPr/>
            <p:nvPr/>
          </p:nvSpPr>
          <p:spPr>
            <a:xfrm>
              <a:off x="7588480" y="4125161"/>
              <a:ext cx="625" cy="625"/>
            </a:xfrm>
            <a:custGeom>
              <a:avLst/>
              <a:gdLst/>
              <a:ahLst/>
              <a:cxnLst/>
              <a:rect l="l" t="t" r="r" b="b"/>
              <a:pathLst>
                <a:path w="51" h="51" extrusionOk="0">
                  <a:moveTo>
                    <a:pt x="1" y="50"/>
                  </a:moveTo>
                  <a:cubicBezTo>
                    <a:pt x="26" y="25"/>
                    <a:pt x="26" y="25"/>
                    <a:pt x="51" y="0"/>
                  </a:cubicBezTo>
                  <a:lnTo>
                    <a:pt x="51" y="0"/>
                  </a:lnTo>
                  <a:cubicBezTo>
                    <a:pt x="26" y="25"/>
                    <a:pt x="26" y="25"/>
                    <a:pt x="1" y="50"/>
                  </a:cubicBezTo>
                  <a:close/>
                </a:path>
              </a:pathLst>
            </a:custGeom>
            <a:solidFill>
              <a:srgbClr val="F1491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5" name="Google Shape;2945;p117"/>
            <p:cNvSpPr/>
            <p:nvPr/>
          </p:nvSpPr>
          <p:spPr>
            <a:xfrm>
              <a:off x="7993131" y="2963446"/>
              <a:ext cx="12" cy="4009"/>
            </a:xfrm>
            <a:custGeom>
              <a:avLst/>
              <a:gdLst/>
              <a:ahLst/>
              <a:cxnLst/>
              <a:rect l="l" t="t" r="r" b="b"/>
              <a:pathLst>
                <a:path w="1" h="327" extrusionOk="0">
                  <a:moveTo>
                    <a:pt x="1" y="327"/>
                  </a:moveTo>
                  <a:cubicBezTo>
                    <a:pt x="1" y="327"/>
                    <a:pt x="1" y="302"/>
                    <a:pt x="1" y="302"/>
                  </a:cubicBezTo>
                  <a:cubicBezTo>
                    <a:pt x="1" y="302"/>
                    <a:pt x="1" y="327"/>
                    <a:pt x="1" y="327"/>
                  </a:cubicBezTo>
                  <a:close/>
                  <a:moveTo>
                    <a:pt x="1" y="276"/>
                  </a:moveTo>
                  <a:cubicBezTo>
                    <a:pt x="1" y="276"/>
                    <a:pt x="1" y="276"/>
                    <a:pt x="1" y="251"/>
                  </a:cubicBezTo>
                  <a:cubicBezTo>
                    <a:pt x="1" y="276"/>
                    <a:pt x="1" y="276"/>
                    <a:pt x="1" y="276"/>
                  </a:cubicBezTo>
                  <a:close/>
                  <a:moveTo>
                    <a:pt x="1" y="251"/>
                  </a:moveTo>
                  <a:cubicBezTo>
                    <a:pt x="1" y="251"/>
                    <a:pt x="1" y="226"/>
                    <a:pt x="1" y="226"/>
                  </a:cubicBezTo>
                  <a:cubicBezTo>
                    <a:pt x="1" y="226"/>
                    <a:pt x="1" y="251"/>
                    <a:pt x="1" y="251"/>
                  </a:cubicBezTo>
                  <a:close/>
                  <a:moveTo>
                    <a:pt x="1" y="201"/>
                  </a:moveTo>
                  <a:cubicBezTo>
                    <a:pt x="1" y="201"/>
                    <a:pt x="1" y="201"/>
                    <a:pt x="1" y="176"/>
                  </a:cubicBezTo>
                  <a:cubicBezTo>
                    <a:pt x="1" y="201"/>
                    <a:pt x="1" y="201"/>
                    <a:pt x="1" y="201"/>
                  </a:cubicBezTo>
                  <a:close/>
                  <a:moveTo>
                    <a:pt x="1" y="176"/>
                  </a:moveTo>
                  <a:cubicBezTo>
                    <a:pt x="1" y="176"/>
                    <a:pt x="1" y="151"/>
                    <a:pt x="1" y="151"/>
                  </a:cubicBezTo>
                  <a:cubicBezTo>
                    <a:pt x="1" y="151"/>
                    <a:pt x="1" y="176"/>
                    <a:pt x="1" y="176"/>
                  </a:cubicBezTo>
                  <a:close/>
                  <a:moveTo>
                    <a:pt x="1" y="151"/>
                  </a:moveTo>
                  <a:cubicBezTo>
                    <a:pt x="1" y="126"/>
                    <a:pt x="1" y="126"/>
                    <a:pt x="1" y="101"/>
                  </a:cubicBezTo>
                  <a:cubicBezTo>
                    <a:pt x="1" y="126"/>
                    <a:pt x="1" y="126"/>
                    <a:pt x="1" y="151"/>
                  </a:cubicBezTo>
                  <a:close/>
                  <a:moveTo>
                    <a:pt x="1" y="101"/>
                  </a:moveTo>
                  <a:cubicBezTo>
                    <a:pt x="1" y="76"/>
                    <a:pt x="1" y="76"/>
                    <a:pt x="1" y="76"/>
                  </a:cubicBezTo>
                  <a:cubicBezTo>
                    <a:pt x="1" y="76"/>
                    <a:pt x="1" y="76"/>
                    <a:pt x="1" y="101"/>
                  </a:cubicBezTo>
                  <a:close/>
                  <a:moveTo>
                    <a:pt x="1" y="51"/>
                  </a:moveTo>
                  <a:lnTo>
                    <a:pt x="1" y="51"/>
                  </a:lnTo>
                  <a:lnTo>
                    <a:pt x="1" y="51"/>
                  </a:lnTo>
                  <a:close/>
                  <a:moveTo>
                    <a:pt x="1" y="26"/>
                  </a:moveTo>
                  <a:lnTo>
                    <a:pt x="1" y="1"/>
                  </a:lnTo>
                  <a:lnTo>
                    <a:pt x="1" y="26"/>
                  </a:lnTo>
                  <a:close/>
                </a:path>
              </a:pathLst>
            </a:custGeom>
            <a:solidFill>
              <a:srgbClr val="F1491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6" name="Google Shape;2946;p117"/>
            <p:cNvSpPr/>
            <p:nvPr/>
          </p:nvSpPr>
          <p:spPr>
            <a:xfrm>
              <a:off x="7397065" y="2776641"/>
              <a:ext cx="596118" cy="1508703"/>
            </a:xfrm>
            <a:custGeom>
              <a:avLst/>
              <a:gdLst/>
              <a:ahLst/>
              <a:cxnLst/>
              <a:rect l="l" t="t" r="r" b="b"/>
              <a:pathLst>
                <a:path w="48623" h="123059" extrusionOk="0">
                  <a:moveTo>
                    <a:pt x="44537" y="1"/>
                  </a:moveTo>
                  <a:lnTo>
                    <a:pt x="44537" y="1"/>
                  </a:lnTo>
                  <a:cubicBezTo>
                    <a:pt x="44863" y="2933"/>
                    <a:pt x="44487" y="6041"/>
                    <a:pt x="43911" y="8998"/>
                  </a:cubicBezTo>
                  <a:cubicBezTo>
                    <a:pt x="42633" y="15740"/>
                    <a:pt x="40628" y="22332"/>
                    <a:pt x="38522" y="28848"/>
                  </a:cubicBezTo>
                  <a:cubicBezTo>
                    <a:pt x="30377" y="54011"/>
                    <a:pt x="20602" y="78673"/>
                    <a:pt x="9274" y="102633"/>
                  </a:cubicBezTo>
                  <a:cubicBezTo>
                    <a:pt x="9976" y="101355"/>
                    <a:pt x="11003" y="100252"/>
                    <a:pt x="12256" y="99475"/>
                  </a:cubicBezTo>
                  <a:lnTo>
                    <a:pt x="12256" y="99475"/>
                  </a:lnTo>
                  <a:cubicBezTo>
                    <a:pt x="7695" y="106868"/>
                    <a:pt x="3610" y="114513"/>
                    <a:pt x="1" y="122382"/>
                  </a:cubicBezTo>
                  <a:cubicBezTo>
                    <a:pt x="1078" y="121229"/>
                    <a:pt x="2156" y="120076"/>
                    <a:pt x="3234" y="118924"/>
                  </a:cubicBezTo>
                  <a:lnTo>
                    <a:pt x="3234" y="118924"/>
                  </a:lnTo>
                  <a:cubicBezTo>
                    <a:pt x="2733" y="120302"/>
                    <a:pt x="2206" y="121706"/>
                    <a:pt x="1630" y="123059"/>
                  </a:cubicBezTo>
                  <a:cubicBezTo>
                    <a:pt x="3610" y="121279"/>
                    <a:pt x="5615" y="119550"/>
                    <a:pt x="7570" y="117771"/>
                  </a:cubicBezTo>
                  <a:cubicBezTo>
                    <a:pt x="8021" y="117370"/>
                    <a:pt x="8447" y="116994"/>
                    <a:pt x="8873" y="116593"/>
                  </a:cubicBezTo>
                  <a:cubicBezTo>
                    <a:pt x="10026" y="115565"/>
                    <a:pt x="11154" y="114513"/>
                    <a:pt x="12282" y="113410"/>
                  </a:cubicBezTo>
                  <a:cubicBezTo>
                    <a:pt x="12482" y="113209"/>
                    <a:pt x="12708" y="113009"/>
                    <a:pt x="12908" y="112808"/>
                  </a:cubicBezTo>
                  <a:cubicBezTo>
                    <a:pt x="13234" y="112482"/>
                    <a:pt x="13560" y="112157"/>
                    <a:pt x="13886" y="111831"/>
                  </a:cubicBezTo>
                  <a:cubicBezTo>
                    <a:pt x="14462" y="111229"/>
                    <a:pt x="15038" y="110653"/>
                    <a:pt x="15615" y="110051"/>
                  </a:cubicBezTo>
                  <a:cubicBezTo>
                    <a:pt x="15640" y="110026"/>
                    <a:pt x="15640" y="110026"/>
                    <a:pt x="15665" y="110001"/>
                  </a:cubicBezTo>
                  <a:lnTo>
                    <a:pt x="15665" y="110001"/>
                  </a:lnTo>
                  <a:cubicBezTo>
                    <a:pt x="13109" y="111630"/>
                    <a:pt x="10552" y="113259"/>
                    <a:pt x="7996" y="114888"/>
                  </a:cubicBezTo>
                  <a:cubicBezTo>
                    <a:pt x="9099" y="113435"/>
                    <a:pt x="10226" y="112006"/>
                    <a:pt x="11354" y="110578"/>
                  </a:cubicBezTo>
                  <a:cubicBezTo>
                    <a:pt x="11680" y="110152"/>
                    <a:pt x="12006" y="109726"/>
                    <a:pt x="12357" y="109299"/>
                  </a:cubicBezTo>
                  <a:cubicBezTo>
                    <a:pt x="13860" y="107370"/>
                    <a:pt x="15339" y="105440"/>
                    <a:pt x="16843" y="103535"/>
                  </a:cubicBezTo>
                  <a:cubicBezTo>
                    <a:pt x="17194" y="103084"/>
                    <a:pt x="17545" y="102633"/>
                    <a:pt x="17896" y="102182"/>
                  </a:cubicBezTo>
                  <a:lnTo>
                    <a:pt x="17896" y="102182"/>
                  </a:lnTo>
                  <a:cubicBezTo>
                    <a:pt x="14813" y="103685"/>
                    <a:pt x="11956" y="105615"/>
                    <a:pt x="9449" y="107896"/>
                  </a:cubicBezTo>
                  <a:cubicBezTo>
                    <a:pt x="15865" y="100026"/>
                    <a:pt x="22282" y="92131"/>
                    <a:pt x="28723" y="84262"/>
                  </a:cubicBezTo>
                  <a:lnTo>
                    <a:pt x="28723" y="84262"/>
                  </a:lnTo>
                  <a:cubicBezTo>
                    <a:pt x="24688" y="86016"/>
                    <a:pt x="20928" y="88648"/>
                    <a:pt x="17845" y="91756"/>
                  </a:cubicBezTo>
                  <a:cubicBezTo>
                    <a:pt x="25339" y="78723"/>
                    <a:pt x="32883" y="65615"/>
                    <a:pt x="38848" y="51881"/>
                  </a:cubicBezTo>
                  <a:cubicBezTo>
                    <a:pt x="39249" y="50953"/>
                    <a:pt x="39650" y="50001"/>
                    <a:pt x="40051" y="49074"/>
                  </a:cubicBezTo>
                  <a:cubicBezTo>
                    <a:pt x="42031" y="44312"/>
                    <a:pt x="43811" y="39475"/>
                    <a:pt x="45314" y="34537"/>
                  </a:cubicBezTo>
                  <a:cubicBezTo>
                    <a:pt x="45440" y="34161"/>
                    <a:pt x="45565" y="33760"/>
                    <a:pt x="45665" y="33384"/>
                  </a:cubicBezTo>
                  <a:cubicBezTo>
                    <a:pt x="45941" y="32432"/>
                    <a:pt x="46217" y="31505"/>
                    <a:pt x="46467" y="30552"/>
                  </a:cubicBezTo>
                  <a:cubicBezTo>
                    <a:pt x="47745" y="25815"/>
                    <a:pt x="48623" y="20953"/>
                    <a:pt x="48623" y="16066"/>
                  </a:cubicBezTo>
                  <a:cubicBezTo>
                    <a:pt x="48623" y="15890"/>
                    <a:pt x="48623" y="15740"/>
                    <a:pt x="48623" y="15565"/>
                  </a:cubicBezTo>
                  <a:cubicBezTo>
                    <a:pt x="48623" y="15565"/>
                    <a:pt x="48623" y="15540"/>
                    <a:pt x="48623" y="15540"/>
                  </a:cubicBezTo>
                  <a:cubicBezTo>
                    <a:pt x="48623" y="15540"/>
                    <a:pt x="48623" y="15540"/>
                    <a:pt x="48623" y="15514"/>
                  </a:cubicBezTo>
                  <a:cubicBezTo>
                    <a:pt x="48623" y="15514"/>
                    <a:pt x="48623" y="15514"/>
                    <a:pt x="48623" y="15489"/>
                  </a:cubicBezTo>
                  <a:cubicBezTo>
                    <a:pt x="48623" y="15489"/>
                    <a:pt x="48623" y="15464"/>
                    <a:pt x="48623" y="15464"/>
                  </a:cubicBezTo>
                  <a:lnTo>
                    <a:pt x="48623" y="15439"/>
                  </a:lnTo>
                  <a:cubicBezTo>
                    <a:pt x="48623" y="15439"/>
                    <a:pt x="48623" y="15439"/>
                    <a:pt x="48623" y="15414"/>
                  </a:cubicBezTo>
                  <a:cubicBezTo>
                    <a:pt x="48623" y="15414"/>
                    <a:pt x="48623" y="15389"/>
                    <a:pt x="48623" y="15389"/>
                  </a:cubicBezTo>
                  <a:cubicBezTo>
                    <a:pt x="48623" y="15364"/>
                    <a:pt x="48623" y="15364"/>
                    <a:pt x="48623" y="15339"/>
                  </a:cubicBezTo>
                  <a:cubicBezTo>
                    <a:pt x="48623" y="15314"/>
                    <a:pt x="48623" y="15314"/>
                    <a:pt x="48623" y="15314"/>
                  </a:cubicBezTo>
                  <a:cubicBezTo>
                    <a:pt x="48623" y="15314"/>
                    <a:pt x="48623" y="15289"/>
                    <a:pt x="48623" y="15289"/>
                  </a:cubicBezTo>
                  <a:cubicBezTo>
                    <a:pt x="48623" y="15264"/>
                    <a:pt x="48623" y="15264"/>
                    <a:pt x="48623" y="15264"/>
                  </a:cubicBezTo>
                  <a:lnTo>
                    <a:pt x="48623" y="15239"/>
                  </a:lnTo>
                  <a:cubicBezTo>
                    <a:pt x="48497" y="9925"/>
                    <a:pt x="47244" y="4562"/>
                    <a:pt x="44537"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7" name="Google Shape;2947;p117"/>
            <p:cNvSpPr/>
            <p:nvPr/>
          </p:nvSpPr>
          <p:spPr>
            <a:xfrm>
              <a:off x="6245804" y="2744289"/>
              <a:ext cx="1591054" cy="1644924"/>
            </a:xfrm>
            <a:custGeom>
              <a:avLst/>
              <a:gdLst/>
              <a:ahLst/>
              <a:cxnLst/>
              <a:rect l="l" t="t" r="r" b="b"/>
              <a:pathLst>
                <a:path w="129776" h="134170" extrusionOk="0">
                  <a:moveTo>
                    <a:pt x="9876" y="1"/>
                  </a:moveTo>
                  <a:cubicBezTo>
                    <a:pt x="8447" y="1"/>
                    <a:pt x="6992" y="344"/>
                    <a:pt x="5640" y="1011"/>
                  </a:cubicBezTo>
                  <a:cubicBezTo>
                    <a:pt x="2557" y="2564"/>
                    <a:pt x="251" y="6123"/>
                    <a:pt x="0" y="9507"/>
                  </a:cubicBezTo>
                  <a:lnTo>
                    <a:pt x="4437" y="9031"/>
                  </a:lnTo>
                  <a:cubicBezTo>
                    <a:pt x="4587" y="7076"/>
                    <a:pt x="5790" y="5572"/>
                    <a:pt x="7569" y="4670"/>
                  </a:cubicBezTo>
                  <a:cubicBezTo>
                    <a:pt x="8300" y="4305"/>
                    <a:pt x="9096" y="4112"/>
                    <a:pt x="9853" y="4112"/>
                  </a:cubicBezTo>
                  <a:cubicBezTo>
                    <a:pt x="10135" y="4112"/>
                    <a:pt x="10412" y="4139"/>
                    <a:pt x="10677" y="4194"/>
                  </a:cubicBezTo>
                  <a:cubicBezTo>
                    <a:pt x="14011" y="4870"/>
                    <a:pt x="15414" y="9482"/>
                    <a:pt x="15965" y="12189"/>
                  </a:cubicBezTo>
                  <a:cubicBezTo>
                    <a:pt x="18597" y="25121"/>
                    <a:pt x="16993" y="38680"/>
                    <a:pt x="15439" y="51813"/>
                  </a:cubicBezTo>
                  <a:cubicBezTo>
                    <a:pt x="14011" y="64094"/>
                    <a:pt x="12507" y="76775"/>
                    <a:pt x="14336" y="89232"/>
                  </a:cubicBezTo>
                  <a:cubicBezTo>
                    <a:pt x="15615" y="97928"/>
                    <a:pt x="18422" y="105146"/>
                    <a:pt x="22657" y="110685"/>
                  </a:cubicBezTo>
                  <a:cubicBezTo>
                    <a:pt x="27870" y="117502"/>
                    <a:pt x="35565" y="121813"/>
                    <a:pt x="43234" y="122189"/>
                  </a:cubicBezTo>
                  <a:cubicBezTo>
                    <a:pt x="43634" y="122209"/>
                    <a:pt x="44033" y="122219"/>
                    <a:pt x="44430" y="122219"/>
                  </a:cubicBezTo>
                  <a:cubicBezTo>
                    <a:pt x="51513" y="122219"/>
                    <a:pt x="58014" y="119149"/>
                    <a:pt x="62357" y="116776"/>
                  </a:cubicBezTo>
                  <a:cubicBezTo>
                    <a:pt x="66091" y="114746"/>
                    <a:pt x="69675" y="112440"/>
                    <a:pt x="73159" y="110184"/>
                  </a:cubicBezTo>
                  <a:cubicBezTo>
                    <a:pt x="76317" y="108179"/>
                    <a:pt x="79575" y="106074"/>
                    <a:pt x="82883" y="104219"/>
                  </a:cubicBezTo>
                  <a:cubicBezTo>
                    <a:pt x="90801" y="99807"/>
                    <a:pt x="97807" y="97624"/>
                    <a:pt x="104231" y="97624"/>
                  </a:cubicBezTo>
                  <a:cubicBezTo>
                    <a:pt x="104375" y="97624"/>
                    <a:pt x="104519" y="97625"/>
                    <a:pt x="104663" y="97628"/>
                  </a:cubicBezTo>
                  <a:cubicBezTo>
                    <a:pt x="112658" y="97753"/>
                    <a:pt x="119851" y="101613"/>
                    <a:pt x="122959" y="107452"/>
                  </a:cubicBezTo>
                  <a:cubicBezTo>
                    <a:pt x="125339" y="111964"/>
                    <a:pt x="125239" y="117753"/>
                    <a:pt x="122708" y="122189"/>
                  </a:cubicBezTo>
                  <a:cubicBezTo>
                    <a:pt x="120151" y="126625"/>
                    <a:pt x="115139" y="129683"/>
                    <a:pt x="109951" y="130034"/>
                  </a:cubicBezTo>
                  <a:cubicBezTo>
                    <a:pt x="109559" y="130060"/>
                    <a:pt x="109169" y="130072"/>
                    <a:pt x="108781" y="130072"/>
                  </a:cubicBezTo>
                  <a:cubicBezTo>
                    <a:pt x="103895" y="130072"/>
                    <a:pt x="99375" y="128103"/>
                    <a:pt x="94963" y="126199"/>
                  </a:cubicBezTo>
                  <a:lnTo>
                    <a:pt x="91680" y="129332"/>
                  </a:lnTo>
                  <a:cubicBezTo>
                    <a:pt x="96292" y="131312"/>
                    <a:pt x="102983" y="134169"/>
                    <a:pt x="108898" y="134169"/>
                  </a:cubicBezTo>
                  <a:cubicBezTo>
                    <a:pt x="109349" y="134169"/>
                    <a:pt x="109775" y="134169"/>
                    <a:pt x="110227" y="134144"/>
                  </a:cubicBezTo>
                  <a:cubicBezTo>
                    <a:pt x="116893" y="133693"/>
                    <a:pt x="123084" y="129908"/>
                    <a:pt x="126367" y="124194"/>
                  </a:cubicBezTo>
                  <a:cubicBezTo>
                    <a:pt x="129650" y="118505"/>
                    <a:pt x="129776" y="111362"/>
                    <a:pt x="126693" y="105573"/>
                  </a:cubicBezTo>
                  <a:cubicBezTo>
                    <a:pt x="122883" y="98379"/>
                    <a:pt x="114262" y="93643"/>
                    <a:pt x="104713" y="93517"/>
                  </a:cubicBezTo>
                  <a:cubicBezTo>
                    <a:pt x="104563" y="93515"/>
                    <a:pt x="104412" y="93514"/>
                    <a:pt x="104261" y="93514"/>
                  </a:cubicBezTo>
                  <a:cubicBezTo>
                    <a:pt x="97096" y="93514"/>
                    <a:pt x="89394" y="95849"/>
                    <a:pt x="80803" y="100660"/>
                  </a:cubicBezTo>
                  <a:cubicBezTo>
                    <a:pt x="77369" y="102565"/>
                    <a:pt x="74061" y="104695"/>
                    <a:pt x="70853" y="106750"/>
                  </a:cubicBezTo>
                  <a:cubicBezTo>
                    <a:pt x="67444" y="108956"/>
                    <a:pt x="63911" y="111237"/>
                    <a:pt x="60302" y="113192"/>
                  </a:cubicBezTo>
                  <a:cubicBezTo>
                    <a:pt x="54189" y="116528"/>
                    <a:pt x="49119" y="118105"/>
                    <a:pt x="44485" y="118105"/>
                  </a:cubicBezTo>
                  <a:cubicBezTo>
                    <a:pt x="44141" y="118105"/>
                    <a:pt x="43799" y="118096"/>
                    <a:pt x="43459" y="118079"/>
                  </a:cubicBezTo>
                  <a:cubicBezTo>
                    <a:pt x="37018" y="117753"/>
                    <a:pt x="30502" y="114069"/>
                    <a:pt x="26016" y="108229"/>
                  </a:cubicBezTo>
                  <a:cubicBezTo>
                    <a:pt x="22206" y="103242"/>
                    <a:pt x="19675" y="96650"/>
                    <a:pt x="18522" y="88655"/>
                  </a:cubicBezTo>
                  <a:cubicBezTo>
                    <a:pt x="16767" y="76725"/>
                    <a:pt x="18221" y="64294"/>
                    <a:pt x="19625" y="52289"/>
                  </a:cubicBezTo>
                  <a:cubicBezTo>
                    <a:pt x="21204" y="38855"/>
                    <a:pt x="22833" y="24946"/>
                    <a:pt x="20101" y="11387"/>
                  </a:cubicBezTo>
                  <a:cubicBezTo>
                    <a:pt x="18772" y="4920"/>
                    <a:pt x="15815" y="1036"/>
                    <a:pt x="11529" y="158"/>
                  </a:cubicBezTo>
                  <a:cubicBezTo>
                    <a:pt x="10988" y="53"/>
                    <a:pt x="10434" y="1"/>
                    <a:pt x="987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8" name="Google Shape;2948;p117"/>
            <p:cNvSpPr/>
            <p:nvPr/>
          </p:nvSpPr>
          <p:spPr>
            <a:xfrm>
              <a:off x="6854154" y="4229830"/>
              <a:ext cx="420052" cy="213667"/>
            </a:xfrm>
            <a:custGeom>
              <a:avLst/>
              <a:gdLst/>
              <a:ahLst/>
              <a:cxnLst/>
              <a:rect l="l" t="t" r="r" b="b"/>
              <a:pathLst>
                <a:path w="34262" h="17428" extrusionOk="0">
                  <a:moveTo>
                    <a:pt x="30551" y="1"/>
                  </a:moveTo>
                  <a:cubicBezTo>
                    <a:pt x="18587" y="1"/>
                    <a:pt x="7459" y="5613"/>
                    <a:pt x="1" y="14871"/>
                  </a:cubicBezTo>
                  <a:lnTo>
                    <a:pt x="3309" y="14019"/>
                  </a:lnTo>
                  <a:lnTo>
                    <a:pt x="3309" y="17427"/>
                  </a:lnTo>
                  <a:cubicBezTo>
                    <a:pt x="9990" y="9136"/>
                    <a:pt x="21530" y="4270"/>
                    <a:pt x="32383" y="4270"/>
                  </a:cubicBezTo>
                  <a:cubicBezTo>
                    <a:pt x="33012" y="4270"/>
                    <a:pt x="33639" y="4286"/>
                    <a:pt x="34262" y="4319"/>
                  </a:cubicBezTo>
                  <a:lnTo>
                    <a:pt x="32658" y="59"/>
                  </a:lnTo>
                  <a:cubicBezTo>
                    <a:pt x="31953" y="20"/>
                    <a:pt x="31250" y="1"/>
                    <a:pt x="3055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949" name="Google Shape;2949;p117"/>
          <p:cNvSpPr txBox="1">
            <a:spLocks noGrp="1"/>
          </p:cNvSpPr>
          <p:nvPr>
            <p:ph type="title"/>
          </p:nvPr>
        </p:nvSpPr>
        <p:spPr>
          <a:xfrm flipH="1">
            <a:off x="369850" y="2232682"/>
            <a:ext cx="5841707" cy="938678"/>
          </a:xfrm>
          <a:prstGeom prst="rect">
            <a:avLst/>
          </a:prstGeom>
        </p:spPr>
        <p:txBody>
          <a:bodyPr spcFirstLastPara="1" wrap="square" lIns="121900" tIns="121900" rIns="121900" bIns="121900" anchor="ctr" anchorCtr="0">
            <a:spAutoFit/>
          </a:bodyPr>
          <a:lstStyle/>
          <a:p>
            <a:r>
              <a:rPr lang="en" sz="4500" dirty="0" smtClean="0"/>
              <a:t>THIẾT KẾ DỮ LIỆU</a:t>
            </a:r>
            <a:endParaRPr sz="4500" dirty="0"/>
          </a:p>
        </p:txBody>
      </p:sp>
      <p:sp>
        <p:nvSpPr>
          <p:cNvPr id="2951" name="Google Shape;2951;p117"/>
          <p:cNvSpPr txBox="1">
            <a:spLocks noGrp="1"/>
          </p:cNvSpPr>
          <p:nvPr>
            <p:ph type="title" idx="2"/>
          </p:nvPr>
        </p:nvSpPr>
        <p:spPr>
          <a:xfrm flipH="1">
            <a:off x="7341067" y="2726584"/>
            <a:ext cx="2504400" cy="1404800"/>
          </a:xfrm>
          <a:prstGeom prst="rect">
            <a:avLst/>
          </a:prstGeom>
        </p:spPr>
        <p:txBody>
          <a:bodyPr spcFirstLastPara="1" wrap="square" lIns="121900" tIns="121900" rIns="121900" bIns="121900" anchor="ctr" anchorCtr="0">
            <a:noAutofit/>
          </a:bodyPr>
          <a:lstStyle/>
          <a:p>
            <a:r>
              <a:rPr lang="en" dirty="0" smtClean="0"/>
              <a:t>03</a:t>
            </a:r>
            <a:endParaRPr dirty="0"/>
          </a:p>
        </p:txBody>
      </p:sp>
      <p:grpSp>
        <p:nvGrpSpPr>
          <p:cNvPr id="2952" name="Google Shape;2952;p117"/>
          <p:cNvGrpSpPr/>
          <p:nvPr/>
        </p:nvGrpSpPr>
        <p:grpSpPr>
          <a:xfrm>
            <a:off x="3211810" y="863616"/>
            <a:ext cx="2594911" cy="3657289"/>
            <a:chOff x="2408857" y="647711"/>
            <a:chExt cx="1946183" cy="2742967"/>
          </a:xfrm>
        </p:grpSpPr>
        <p:grpSp>
          <p:nvGrpSpPr>
            <p:cNvPr id="2953" name="Google Shape;2953;p117"/>
            <p:cNvGrpSpPr/>
            <p:nvPr/>
          </p:nvGrpSpPr>
          <p:grpSpPr>
            <a:xfrm>
              <a:off x="2408857" y="647711"/>
              <a:ext cx="1796097" cy="1159206"/>
              <a:chOff x="3980482" y="558249"/>
              <a:chExt cx="1796097" cy="1159206"/>
            </a:xfrm>
          </p:grpSpPr>
          <p:sp>
            <p:nvSpPr>
              <p:cNvPr id="2954" name="Google Shape;2954;p117"/>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55" name="Google Shape;2955;p117"/>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56" name="Google Shape;2956;p117"/>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957" name="Google Shape;2957;p117"/>
            <p:cNvSpPr/>
            <p:nvPr/>
          </p:nvSpPr>
          <p:spPr>
            <a:xfrm>
              <a:off x="4062919" y="3098557"/>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05" name="Google Shape;487;p31"/>
          <p:cNvGrpSpPr/>
          <p:nvPr/>
        </p:nvGrpSpPr>
        <p:grpSpPr>
          <a:xfrm>
            <a:off x="652205" y="3281272"/>
            <a:ext cx="5064807" cy="1346804"/>
            <a:chOff x="4754850" y="1600325"/>
            <a:chExt cx="3771900" cy="1412550"/>
          </a:xfrm>
        </p:grpSpPr>
        <p:sp>
          <p:nvSpPr>
            <p:cNvPr id="106"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109" name="Google Shape;2949;p117"/>
          <p:cNvSpPr txBox="1">
            <a:spLocks/>
          </p:cNvSpPr>
          <p:nvPr/>
        </p:nvSpPr>
        <p:spPr>
          <a:xfrm flipH="1">
            <a:off x="671651" y="3579854"/>
            <a:ext cx="4894592" cy="800179"/>
          </a:xfrm>
          <a:prstGeom prst="rect">
            <a:avLst/>
          </a:prstGeom>
          <a:noFill/>
          <a:ln>
            <a:noFill/>
          </a:ln>
        </p:spPr>
        <p:txBody>
          <a:bodyPr spcFirstLastPara="1" wrap="square" lIns="121900" tIns="121900" rIns="121900" bIns="1219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1800"/>
              <a:buFont typeface="Libre Baskerville"/>
              <a:buNone/>
              <a:defRPr sz="5067"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9pPr>
          </a:lstStyle>
          <a:p>
            <a:pPr lvl="0" algn="ctr"/>
            <a:r>
              <a:rPr lang="vi-VN" sz="1800" b="0" dirty="0">
                <a:solidFill>
                  <a:schemeClr val="tx1"/>
                </a:solidFill>
                <a:latin typeface="Roboto" panose="020B0604020202020204" charset="0"/>
                <a:ea typeface="Roboto" panose="020B0604020202020204" charset="0"/>
                <a:cs typeface="Inter Tight Light" pitchFamily="2" charset="0"/>
              </a:rPr>
              <a:t>Thiết kế ERD, chuyển sang mô hình dữ liệu quan hệ, thiết kế cơ sở dữ liệu.</a:t>
            </a:r>
          </a:p>
        </p:txBody>
      </p:sp>
      <p:grpSp>
        <p:nvGrpSpPr>
          <p:cNvPr id="110" name="Google Shape;1829;p88"/>
          <p:cNvGrpSpPr/>
          <p:nvPr/>
        </p:nvGrpSpPr>
        <p:grpSpPr>
          <a:xfrm>
            <a:off x="555842" y="4746436"/>
            <a:ext cx="2701293" cy="1816812"/>
            <a:chOff x="5646509" y="2879420"/>
            <a:chExt cx="2701293" cy="1816812"/>
          </a:xfrm>
        </p:grpSpPr>
        <p:grpSp>
          <p:nvGrpSpPr>
            <p:cNvPr id="111" name="Google Shape;1830;p88"/>
            <p:cNvGrpSpPr/>
            <p:nvPr/>
          </p:nvGrpSpPr>
          <p:grpSpPr>
            <a:xfrm>
              <a:off x="7346386" y="3660380"/>
              <a:ext cx="1001416" cy="1035852"/>
              <a:chOff x="9691384" y="2511531"/>
              <a:chExt cx="1853788" cy="1917534"/>
            </a:xfrm>
          </p:grpSpPr>
          <p:sp>
            <p:nvSpPr>
              <p:cNvPr id="127" name="Google Shape;1831;p88"/>
              <p:cNvSpPr/>
              <p:nvPr/>
            </p:nvSpPr>
            <p:spPr>
              <a:xfrm>
                <a:off x="10014624" y="2615346"/>
                <a:ext cx="1530547" cy="1635710"/>
              </a:xfrm>
              <a:custGeom>
                <a:avLst/>
                <a:gdLst/>
                <a:ahLst/>
                <a:cxnLst/>
                <a:rect l="l" t="t" r="r" b="b"/>
                <a:pathLst>
                  <a:path w="36327" h="38823" extrusionOk="0">
                    <a:moveTo>
                      <a:pt x="10908" y="14956"/>
                    </a:moveTo>
                    <a:cubicBezTo>
                      <a:pt x="11364" y="14956"/>
                      <a:pt x="11889" y="15389"/>
                      <a:pt x="12909" y="16218"/>
                    </a:cubicBezTo>
                    <a:cubicBezTo>
                      <a:pt x="13386" y="16599"/>
                      <a:pt x="13803" y="17223"/>
                      <a:pt x="14562" y="17223"/>
                    </a:cubicBezTo>
                    <a:cubicBezTo>
                      <a:pt x="14600" y="17223"/>
                      <a:pt x="14638" y="17222"/>
                      <a:pt x="14677" y="17219"/>
                    </a:cubicBezTo>
                    <a:cubicBezTo>
                      <a:pt x="14711" y="17852"/>
                      <a:pt x="15211" y="18153"/>
                      <a:pt x="15645" y="18486"/>
                    </a:cubicBezTo>
                    <a:cubicBezTo>
                      <a:pt x="18113" y="20488"/>
                      <a:pt x="20548" y="22522"/>
                      <a:pt x="23017" y="24524"/>
                    </a:cubicBezTo>
                    <a:cubicBezTo>
                      <a:pt x="23717" y="25091"/>
                      <a:pt x="23884" y="25591"/>
                      <a:pt x="23283" y="26359"/>
                    </a:cubicBezTo>
                    <a:cubicBezTo>
                      <a:pt x="22249" y="27626"/>
                      <a:pt x="21282" y="28994"/>
                      <a:pt x="20315" y="30361"/>
                    </a:cubicBezTo>
                    <a:cubicBezTo>
                      <a:pt x="19864" y="30992"/>
                      <a:pt x="19628" y="31292"/>
                      <a:pt x="19327" y="31292"/>
                    </a:cubicBezTo>
                    <a:cubicBezTo>
                      <a:pt x="19071" y="31292"/>
                      <a:pt x="18768" y="31075"/>
                      <a:pt x="18247" y="30662"/>
                    </a:cubicBezTo>
                    <a:cubicBezTo>
                      <a:pt x="15978" y="28860"/>
                      <a:pt x="13743" y="27026"/>
                      <a:pt x="11442" y="25191"/>
                    </a:cubicBezTo>
                    <a:cubicBezTo>
                      <a:pt x="10941" y="24757"/>
                      <a:pt x="10441" y="24257"/>
                      <a:pt x="9740" y="24090"/>
                    </a:cubicBezTo>
                    <a:cubicBezTo>
                      <a:pt x="9707" y="23690"/>
                      <a:pt x="9340" y="23490"/>
                      <a:pt x="9107" y="23256"/>
                    </a:cubicBezTo>
                    <a:cubicBezTo>
                      <a:pt x="8339" y="22556"/>
                      <a:pt x="7506" y="21955"/>
                      <a:pt x="6705" y="21322"/>
                    </a:cubicBezTo>
                    <a:cubicBezTo>
                      <a:pt x="6105" y="20821"/>
                      <a:pt x="6004" y="20354"/>
                      <a:pt x="6572" y="19754"/>
                    </a:cubicBezTo>
                    <a:cubicBezTo>
                      <a:pt x="7439" y="18720"/>
                      <a:pt x="8239" y="17586"/>
                      <a:pt x="9107" y="16551"/>
                    </a:cubicBezTo>
                    <a:cubicBezTo>
                      <a:pt x="9995" y="15472"/>
                      <a:pt x="10410" y="14956"/>
                      <a:pt x="10908" y="14956"/>
                    </a:cubicBezTo>
                    <a:close/>
                    <a:moveTo>
                      <a:pt x="19215" y="1"/>
                    </a:moveTo>
                    <a:cubicBezTo>
                      <a:pt x="18848" y="1"/>
                      <a:pt x="18703" y="397"/>
                      <a:pt x="18513" y="640"/>
                    </a:cubicBezTo>
                    <a:cubicBezTo>
                      <a:pt x="16078" y="3709"/>
                      <a:pt x="13677" y="6744"/>
                      <a:pt x="11242" y="9813"/>
                    </a:cubicBezTo>
                    <a:cubicBezTo>
                      <a:pt x="7739" y="14250"/>
                      <a:pt x="4303" y="18686"/>
                      <a:pt x="767" y="23056"/>
                    </a:cubicBezTo>
                    <a:cubicBezTo>
                      <a:pt x="400" y="23490"/>
                      <a:pt x="0" y="23890"/>
                      <a:pt x="67" y="24524"/>
                    </a:cubicBezTo>
                    <a:cubicBezTo>
                      <a:pt x="100" y="24691"/>
                      <a:pt x="200" y="24891"/>
                      <a:pt x="334" y="24991"/>
                    </a:cubicBezTo>
                    <a:cubicBezTo>
                      <a:pt x="1801" y="26292"/>
                      <a:pt x="3336" y="27559"/>
                      <a:pt x="4937" y="28727"/>
                    </a:cubicBezTo>
                    <a:cubicBezTo>
                      <a:pt x="5094" y="28858"/>
                      <a:pt x="5272" y="28948"/>
                      <a:pt x="5455" y="28948"/>
                    </a:cubicBezTo>
                    <a:cubicBezTo>
                      <a:pt x="5504" y="28948"/>
                      <a:pt x="5554" y="28941"/>
                      <a:pt x="5604" y="28927"/>
                    </a:cubicBezTo>
                    <a:cubicBezTo>
                      <a:pt x="5704" y="29427"/>
                      <a:pt x="6105" y="29761"/>
                      <a:pt x="6471" y="30061"/>
                    </a:cubicBezTo>
                    <a:cubicBezTo>
                      <a:pt x="9907" y="32863"/>
                      <a:pt x="13343" y="35632"/>
                      <a:pt x="16779" y="38400"/>
                    </a:cubicBezTo>
                    <a:cubicBezTo>
                      <a:pt x="17035" y="38599"/>
                      <a:pt x="17266" y="38822"/>
                      <a:pt x="17576" y="38822"/>
                    </a:cubicBezTo>
                    <a:cubicBezTo>
                      <a:pt x="17630" y="38822"/>
                      <a:pt x="17687" y="38816"/>
                      <a:pt x="17746" y="38801"/>
                    </a:cubicBezTo>
                    <a:cubicBezTo>
                      <a:pt x="23784" y="30762"/>
                      <a:pt x="29822" y="22689"/>
                      <a:pt x="35893" y="14650"/>
                    </a:cubicBezTo>
                    <a:cubicBezTo>
                      <a:pt x="36326" y="14083"/>
                      <a:pt x="36193" y="13683"/>
                      <a:pt x="35692" y="13249"/>
                    </a:cubicBezTo>
                    <a:cubicBezTo>
                      <a:pt x="32123" y="10347"/>
                      <a:pt x="28554" y="7412"/>
                      <a:pt x="24985" y="4510"/>
                    </a:cubicBezTo>
                    <a:cubicBezTo>
                      <a:pt x="23217" y="2975"/>
                      <a:pt x="21415" y="1441"/>
                      <a:pt x="19514" y="73"/>
                    </a:cubicBezTo>
                    <a:cubicBezTo>
                      <a:pt x="19400" y="22"/>
                      <a:pt x="19302" y="1"/>
                      <a:pt x="192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832;p88"/>
              <p:cNvSpPr/>
              <p:nvPr/>
            </p:nvSpPr>
            <p:spPr>
              <a:xfrm>
                <a:off x="9820646" y="2511531"/>
                <a:ext cx="1016194" cy="1135682"/>
              </a:xfrm>
              <a:custGeom>
                <a:avLst/>
                <a:gdLst/>
                <a:ahLst/>
                <a:cxnLst/>
                <a:rect l="l" t="t" r="r" b="b"/>
                <a:pathLst>
                  <a:path w="24119" h="26955" extrusionOk="0">
                    <a:moveTo>
                      <a:pt x="20268" y="1"/>
                    </a:moveTo>
                    <a:cubicBezTo>
                      <a:pt x="19518" y="1"/>
                      <a:pt x="18847" y="536"/>
                      <a:pt x="17980" y="1636"/>
                    </a:cubicBezTo>
                    <a:cubicBezTo>
                      <a:pt x="15779" y="4405"/>
                      <a:pt x="13577" y="7174"/>
                      <a:pt x="11409" y="9942"/>
                    </a:cubicBezTo>
                    <a:cubicBezTo>
                      <a:pt x="7606" y="14779"/>
                      <a:pt x="3804" y="19616"/>
                      <a:pt x="1" y="24453"/>
                    </a:cubicBezTo>
                    <a:cubicBezTo>
                      <a:pt x="1" y="24686"/>
                      <a:pt x="134" y="24820"/>
                      <a:pt x="334" y="24820"/>
                    </a:cubicBezTo>
                    <a:cubicBezTo>
                      <a:pt x="362" y="24819"/>
                      <a:pt x="390" y="24818"/>
                      <a:pt x="418" y="24818"/>
                    </a:cubicBezTo>
                    <a:cubicBezTo>
                      <a:pt x="1478" y="24818"/>
                      <a:pt x="2294" y="25430"/>
                      <a:pt x="3237" y="25820"/>
                    </a:cubicBezTo>
                    <a:cubicBezTo>
                      <a:pt x="3259" y="25831"/>
                      <a:pt x="3281" y="25835"/>
                      <a:pt x="3303" y="25835"/>
                    </a:cubicBezTo>
                    <a:cubicBezTo>
                      <a:pt x="3348" y="25835"/>
                      <a:pt x="3392" y="25820"/>
                      <a:pt x="3437" y="25820"/>
                    </a:cubicBezTo>
                    <a:cubicBezTo>
                      <a:pt x="3837" y="26254"/>
                      <a:pt x="4404" y="26521"/>
                      <a:pt x="4804" y="26954"/>
                    </a:cubicBezTo>
                    <a:cubicBezTo>
                      <a:pt x="7106" y="24019"/>
                      <a:pt x="9374" y="21117"/>
                      <a:pt x="11676" y="18182"/>
                    </a:cubicBezTo>
                    <a:cubicBezTo>
                      <a:pt x="13444" y="15947"/>
                      <a:pt x="15212" y="13712"/>
                      <a:pt x="16980" y="11443"/>
                    </a:cubicBezTo>
                    <a:cubicBezTo>
                      <a:pt x="19348" y="8475"/>
                      <a:pt x="21750" y="5506"/>
                      <a:pt x="24118" y="2537"/>
                    </a:cubicBezTo>
                    <a:cubicBezTo>
                      <a:pt x="23818" y="2137"/>
                      <a:pt x="23451" y="1837"/>
                      <a:pt x="22984" y="1603"/>
                    </a:cubicBezTo>
                    <a:cubicBezTo>
                      <a:pt x="22851" y="1470"/>
                      <a:pt x="22684" y="1303"/>
                      <a:pt x="22517" y="1136"/>
                    </a:cubicBezTo>
                    <a:cubicBezTo>
                      <a:pt x="21598" y="386"/>
                      <a:pt x="20905" y="1"/>
                      <a:pt x="202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833;p88"/>
              <p:cNvSpPr/>
              <p:nvPr/>
            </p:nvSpPr>
            <p:spPr>
              <a:xfrm>
                <a:off x="9747588" y="3590250"/>
                <a:ext cx="962728" cy="798874"/>
              </a:xfrm>
              <a:custGeom>
                <a:avLst/>
                <a:gdLst/>
                <a:ahLst/>
                <a:cxnLst/>
                <a:rect l="l" t="t" r="r" b="b"/>
                <a:pathLst>
                  <a:path w="22850" h="18961" extrusionOk="0">
                    <a:moveTo>
                      <a:pt x="2680" y="0"/>
                    </a:moveTo>
                    <a:cubicBezTo>
                      <a:pt x="2411" y="0"/>
                      <a:pt x="2160" y="125"/>
                      <a:pt x="1935" y="384"/>
                    </a:cubicBezTo>
                    <a:cubicBezTo>
                      <a:pt x="1835" y="384"/>
                      <a:pt x="1735" y="417"/>
                      <a:pt x="1635" y="451"/>
                    </a:cubicBezTo>
                    <a:cubicBezTo>
                      <a:pt x="100" y="1452"/>
                      <a:pt x="0" y="2619"/>
                      <a:pt x="1335" y="3820"/>
                    </a:cubicBezTo>
                    <a:cubicBezTo>
                      <a:pt x="2435" y="4754"/>
                      <a:pt x="3603" y="5621"/>
                      <a:pt x="4704" y="6522"/>
                    </a:cubicBezTo>
                    <a:cubicBezTo>
                      <a:pt x="9474" y="10425"/>
                      <a:pt x="14244" y="14294"/>
                      <a:pt x="19047" y="18164"/>
                    </a:cubicBezTo>
                    <a:cubicBezTo>
                      <a:pt x="19457" y="18485"/>
                      <a:pt x="19815" y="18961"/>
                      <a:pt x="20414" y="18961"/>
                    </a:cubicBezTo>
                    <a:cubicBezTo>
                      <a:pt x="20498" y="18961"/>
                      <a:pt x="20587" y="18951"/>
                      <a:pt x="20682" y="18931"/>
                    </a:cubicBezTo>
                    <a:cubicBezTo>
                      <a:pt x="21182" y="18230"/>
                      <a:pt x="21716" y="17530"/>
                      <a:pt x="22250" y="16829"/>
                    </a:cubicBezTo>
                    <a:cubicBezTo>
                      <a:pt x="22450" y="16596"/>
                      <a:pt x="22650" y="16362"/>
                      <a:pt x="22850" y="16095"/>
                    </a:cubicBezTo>
                    <a:cubicBezTo>
                      <a:pt x="16412" y="10825"/>
                      <a:pt x="9941" y="5555"/>
                      <a:pt x="3469" y="317"/>
                    </a:cubicBezTo>
                    <a:cubicBezTo>
                      <a:pt x="3196" y="108"/>
                      <a:pt x="2930" y="0"/>
                      <a:pt x="2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834;p88"/>
              <p:cNvSpPr/>
              <p:nvPr/>
            </p:nvSpPr>
            <p:spPr>
              <a:xfrm>
                <a:off x="10243699" y="3215313"/>
                <a:ext cx="799717" cy="743386"/>
              </a:xfrm>
              <a:custGeom>
                <a:avLst/>
                <a:gdLst/>
                <a:ahLst/>
                <a:cxnLst/>
                <a:rect l="l" t="t" r="r" b="b"/>
                <a:pathLst>
                  <a:path w="18981" h="17644" extrusionOk="0">
                    <a:moveTo>
                      <a:pt x="5374" y="0"/>
                    </a:moveTo>
                    <a:cubicBezTo>
                      <a:pt x="5105" y="0"/>
                      <a:pt x="4851" y="175"/>
                      <a:pt x="4570" y="544"/>
                    </a:cubicBezTo>
                    <a:cubicBezTo>
                      <a:pt x="3236" y="2311"/>
                      <a:pt x="1835" y="4013"/>
                      <a:pt x="467" y="5714"/>
                    </a:cubicBezTo>
                    <a:cubicBezTo>
                      <a:pt x="0" y="6281"/>
                      <a:pt x="134" y="6648"/>
                      <a:pt x="668" y="7082"/>
                    </a:cubicBezTo>
                    <a:cubicBezTo>
                      <a:pt x="1868" y="8049"/>
                      <a:pt x="3069" y="9083"/>
                      <a:pt x="4270" y="10084"/>
                    </a:cubicBezTo>
                    <a:cubicBezTo>
                      <a:pt x="7272" y="12485"/>
                      <a:pt x="10274" y="14854"/>
                      <a:pt x="13243" y="17256"/>
                    </a:cubicBezTo>
                    <a:cubicBezTo>
                      <a:pt x="13531" y="17492"/>
                      <a:pt x="13750" y="17643"/>
                      <a:pt x="13961" y="17643"/>
                    </a:cubicBezTo>
                    <a:cubicBezTo>
                      <a:pt x="14166" y="17643"/>
                      <a:pt x="14364" y="17501"/>
                      <a:pt x="14611" y="17155"/>
                    </a:cubicBezTo>
                    <a:cubicBezTo>
                      <a:pt x="15845" y="15321"/>
                      <a:pt x="17179" y="13553"/>
                      <a:pt x="18514" y="11818"/>
                    </a:cubicBezTo>
                    <a:cubicBezTo>
                      <a:pt x="18947" y="11251"/>
                      <a:pt x="18981" y="10918"/>
                      <a:pt x="18347" y="10417"/>
                    </a:cubicBezTo>
                    <a:cubicBezTo>
                      <a:pt x="15311" y="7982"/>
                      <a:pt x="12309" y="5447"/>
                      <a:pt x="9307" y="2979"/>
                    </a:cubicBezTo>
                    <a:cubicBezTo>
                      <a:pt x="8273" y="2145"/>
                      <a:pt x="7172" y="1311"/>
                      <a:pt x="6171" y="410"/>
                    </a:cubicBezTo>
                    <a:cubicBezTo>
                      <a:pt x="5871" y="142"/>
                      <a:pt x="5616" y="0"/>
                      <a:pt x="5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835;p88"/>
              <p:cNvSpPr/>
              <p:nvPr/>
            </p:nvSpPr>
            <p:spPr>
              <a:xfrm>
                <a:off x="9691384" y="3543483"/>
                <a:ext cx="1063930" cy="885583"/>
              </a:xfrm>
              <a:custGeom>
                <a:avLst/>
                <a:gdLst/>
                <a:ahLst/>
                <a:cxnLst/>
                <a:rect l="l" t="t" r="r" b="b"/>
                <a:pathLst>
                  <a:path w="25252" h="21019" extrusionOk="0">
                    <a:moveTo>
                      <a:pt x="4012" y="0"/>
                    </a:moveTo>
                    <a:cubicBezTo>
                      <a:pt x="2434" y="0"/>
                      <a:pt x="1252" y="1791"/>
                      <a:pt x="934" y="3329"/>
                    </a:cubicBezTo>
                    <a:cubicBezTo>
                      <a:pt x="801" y="5264"/>
                      <a:pt x="6271" y="8566"/>
                      <a:pt x="8039" y="10300"/>
                    </a:cubicBezTo>
                    <a:cubicBezTo>
                      <a:pt x="7797" y="10573"/>
                      <a:pt x="19927" y="21019"/>
                      <a:pt x="21989" y="21019"/>
                    </a:cubicBezTo>
                    <a:cubicBezTo>
                      <a:pt x="22199" y="21019"/>
                      <a:pt x="22304" y="20911"/>
                      <a:pt x="22283" y="20675"/>
                    </a:cubicBezTo>
                    <a:cubicBezTo>
                      <a:pt x="17246" y="15604"/>
                      <a:pt x="11175" y="11635"/>
                      <a:pt x="5571" y="6798"/>
                    </a:cubicBezTo>
                    <a:cubicBezTo>
                      <a:pt x="3970" y="5197"/>
                      <a:pt x="0" y="3596"/>
                      <a:pt x="3402" y="1594"/>
                    </a:cubicBezTo>
                    <a:cubicBezTo>
                      <a:pt x="3574" y="1532"/>
                      <a:pt x="3734" y="1504"/>
                      <a:pt x="3886" y="1504"/>
                    </a:cubicBezTo>
                    <a:cubicBezTo>
                      <a:pt x="4704" y="1504"/>
                      <a:pt x="5257" y="2311"/>
                      <a:pt x="5904" y="2762"/>
                    </a:cubicBezTo>
                    <a:cubicBezTo>
                      <a:pt x="10141" y="6198"/>
                      <a:pt x="14177" y="9467"/>
                      <a:pt x="18413" y="12902"/>
                    </a:cubicBezTo>
                    <a:cubicBezTo>
                      <a:pt x="19592" y="13403"/>
                      <a:pt x="22699" y="17291"/>
                      <a:pt x="24580" y="17291"/>
                    </a:cubicBezTo>
                    <a:cubicBezTo>
                      <a:pt x="24827" y="17291"/>
                      <a:pt x="25054" y="17223"/>
                      <a:pt x="25251" y="17072"/>
                    </a:cubicBezTo>
                    <a:cubicBezTo>
                      <a:pt x="22616" y="13503"/>
                      <a:pt x="17713" y="10968"/>
                      <a:pt x="14143" y="7498"/>
                    </a:cubicBezTo>
                    <a:cubicBezTo>
                      <a:pt x="10941" y="5097"/>
                      <a:pt x="8506" y="2461"/>
                      <a:pt x="5304" y="393"/>
                    </a:cubicBezTo>
                    <a:cubicBezTo>
                      <a:pt x="4852" y="120"/>
                      <a:pt x="4419" y="0"/>
                      <a:pt x="4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836;p88"/>
            <p:cNvGrpSpPr/>
            <p:nvPr/>
          </p:nvGrpSpPr>
          <p:grpSpPr>
            <a:xfrm rot="-940235">
              <a:off x="5829104" y="3015570"/>
              <a:ext cx="1217225" cy="1519532"/>
              <a:chOff x="10460319" y="1226100"/>
              <a:chExt cx="1562642" cy="1950736"/>
            </a:xfrm>
          </p:grpSpPr>
          <p:sp>
            <p:nvSpPr>
              <p:cNvPr id="113" name="Google Shape;1837;p88"/>
              <p:cNvSpPr/>
              <p:nvPr/>
            </p:nvSpPr>
            <p:spPr>
              <a:xfrm>
                <a:off x="11521325" y="2172600"/>
                <a:ext cx="170457" cy="178457"/>
              </a:xfrm>
              <a:custGeom>
                <a:avLst/>
                <a:gdLst/>
                <a:ahLst/>
                <a:cxnLst/>
                <a:rect l="l" t="t" r="r" b="b"/>
                <a:pathLst>
                  <a:path w="3537" h="3703" extrusionOk="0">
                    <a:moveTo>
                      <a:pt x="1435" y="0"/>
                    </a:moveTo>
                    <a:cubicBezTo>
                      <a:pt x="1368" y="901"/>
                      <a:pt x="935" y="1501"/>
                      <a:pt x="1" y="1668"/>
                    </a:cubicBezTo>
                    <a:cubicBezTo>
                      <a:pt x="34" y="1768"/>
                      <a:pt x="67" y="1868"/>
                      <a:pt x="67" y="2002"/>
                    </a:cubicBezTo>
                    <a:cubicBezTo>
                      <a:pt x="701" y="2068"/>
                      <a:pt x="1068" y="2469"/>
                      <a:pt x="1235" y="3036"/>
                    </a:cubicBezTo>
                    <a:lnTo>
                      <a:pt x="1235" y="3069"/>
                    </a:lnTo>
                    <a:cubicBezTo>
                      <a:pt x="1268" y="3136"/>
                      <a:pt x="1335" y="3236"/>
                      <a:pt x="1368" y="3336"/>
                    </a:cubicBezTo>
                    <a:cubicBezTo>
                      <a:pt x="1402" y="3469"/>
                      <a:pt x="1402" y="3569"/>
                      <a:pt x="1435" y="3703"/>
                    </a:cubicBezTo>
                    <a:cubicBezTo>
                      <a:pt x="2069" y="3136"/>
                      <a:pt x="2269" y="2135"/>
                      <a:pt x="3537" y="1802"/>
                    </a:cubicBezTo>
                    <a:cubicBezTo>
                      <a:pt x="2236" y="1535"/>
                      <a:pt x="2102" y="501"/>
                      <a:pt x="1435" y="34"/>
                    </a:cubicBezTo>
                    <a:lnTo>
                      <a:pt x="1435" y="0"/>
                    </a:ln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38;p88"/>
              <p:cNvSpPr/>
              <p:nvPr/>
            </p:nvSpPr>
            <p:spPr>
              <a:xfrm>
                <a:off x="10696655" y="1226100"/>
                <a:ext cx="255661" cy="329251"/>
              </a:xfrm>
              <a:custGeom>
                <a:avLst/>
                <a:gdLst/>
                <a:ahLst/>
                <a:cxnLst/>
                <a:rect l="l" t="t" r="r" b="b"/>
                <a:pathLst>
                  <a:path w="5305" h="6832" extrusionOk="0">
                    <a:moveTo>
                      <a:pt x="3384" y="0"/>
                    </a:moveTo>
                    <a:cubicBezTo>
                      <a:pt x="3062" y="0"/>
                      <a:pt x="2736" y="60"/>
                      <a:pt x="2402" y="226"/>
                    </a:cubicBezTo>
                    <a:cubicBezTo>
                      <a:pt x="1468" y="393"/>
                      <a:pt x="934" y="1094"/>
                      <a:pt x="768" y="1827"/>
                    </a:cubicBezTo>
                    <a:cubicBezTo>
                      <a:pt x="334" y="3462"/>
                      <a:pt x="0" y="5130"/>
                      <a:pt x="0" y="6831"/>
                    </a:cubicBezTo>
                    <a:cubicBezTo>
                      <a:pt x="634" y="6397"/>
                      <a:pt x="1268" y="5964"/>
                      <a:pt x="1602" y="5263"/>
                    </a:cubicBezTo>
                    <a:cubicBezTo>
                      <a:pt x="2132" y="5538"/>
                      <a:pt x="2674" y="5686"/>
                      <a:pt x="3228" y="5686"/>
                    </a:cubicBezTo>
                    <a:cubicBezTo>
                      <a:pt x="3614" y="5686"/>
                      <a:pt x="4006" y="5614"/>
                      <a:pt x="4404" y="5463"/>
                    </a:cubicBezTo>
                    <a:cubicBezTo>
                      <a:pt x="4704" y="3762"/>
                      <a:pt x="5004" y="2028"/>
                      <a:pt x="5304" y="326"/>
                    </a:cubicBezTo>
                    <a:cubicBezTo>
                      <a:pt x="4659" y="237"/>
                      <a:pt x="4029" y="0"/>
                      <a:pt x="3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39;p88"/>
              <p:cNvSpPr/>
              <p:nvPr/>
            </p:nvSpPr>
            <p:spPr>
              <a:xfrm>
                <a:off x="10502150" y="2468406"/>
                <a:ext cx="249203" cy="313492"/>
              </a:xfrm>
              <a:custGeom>
                <a:avLst/>
                <a:gdLst/>
                <a:ahLst/>
                <a:cxnLst/>
                <a:rect l="l" t="t" r="r" b="b"/>
                <a:pathLst>
                  <a:path w="5171" h="6505" extrusionOk="0">
                    <a:moveTo>
                      <a:pt x="3468" y="0"/>
                    </a:moveTo>
                    <a:cubicBezTo>
                      <a:pt x="3094" y="0"/>
                      <a:pt x="2717" y="62"/>
                      <a:pt x="2335" y="233"/>
                    </a:cubicBezTo>
                    <a:cubicBezTo>
                      <a:pt x="1568" y="400"/>
                      <a:pt x="1201" y="967"/>
                      <a:pt x="801" y="1568"/>
                    </a:cubicBezTo>
                    <a:cubicBezTo>
                      <a:pt x="334" y="3169"/>
                      <a:pt x="34" y="4803"/>
                      <a:pt x="0" y="6505"/>
                    </a:cubicBezTo>
                    <a:cubicBezTo>
                      <a:pt x="367" y="5704"/>
                      <a:pt x="1068" y="5304"/>
                      <a:pt x="1802" y="4937"/>
                    </a:cubicBezTo>
                    <a:cubicBezTo>
                      <a:pt x="2005" y="4892"/>
                      <a:pt x="2206" y="4874"/>
                      <a:pt x="2407" y="4874"/>
                    </a:cubicBezTo>
                    <a:cubicBezTo>
                      <a:pt x="3094" y="4874"/>
                      <a:pt x="3765" y="5085"/>
                      <a:pt x="4437" y="5137"/>
                    </a:cubicBezTo>
                    <a:cubicBezTo>
                      <a:pt x="4670" y="3502"/>
                      <a:pt x="4937" y="1868"/>
                      <a:pt x="5171" y="267"/>
                    </a:cubicBezTo>
                    <a:cubicBezTo>
                      <a:pt x="4605" y="146"/>
                      <a:pt x="4040" y="0"/>
                      <a:pt x="3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40;p88"/>
              <p:cNvSpPr/>
              <p:nvPr/>
            </p:nvSpPr>
            <p:spPr>
              <a:xfrm>
                <a:off x="10651643" y="1552363"/>
                <a:ext cx="246023" cy="285878"/>
              </a:xfrm>
              <a:custGeom>
                <a:avLst/>
                <a:gdLst/>
                <a:ahLst/>
                <a:cxnLst/>
                <a:rect l="l" t="t" r="r" b="b"/>
                <a:pathLst>
                  <a:path w="5105" h="5932" extrusionOk="0">
                    <a:moveTo>
                      <a:pt x="3296" y="0"/>
                    </a:moveTo>
                    <a:cubicBezTo>
                      <a:pt x="2965" y="0"/>
                      <a:pt x="2633" y="43"/>
                      <a:pt x="2302" y="161"/>
                    </a:cubicBezTo>
                    <a:cubicBezTo>
                      <a:pt x="1568" y="428"/>
                      <a:pt x="1068" y="895"/>
                      <a:pt x="701" y="1562"/>
                    </a:cubicBezTo>
                    <a:cubicBezTo>
                      <a:pt x="267" y="2996"/>
                      <a:pt x="34" y="4431"/>
                      <a:pt x="0" y="5932"/>
                    </a:cubicBezTo>
                    <a:cubicBezTo>
                      <a:pt x="401" y="5065"/>
                      <a:pt x="1101" y="4531"/>
                      <a:pt x="2035" y="4264"/>
                    </a:cubicBezTo>
                    <a:cubicBezTo>
                      <a:pt x="2162" y="4259"/>
                      <a:pt x="2289" y="4256"/>
                      <a:pt x="2415" y="4256"/>
                    </a:cubicBezTo>
                    <a:cubicBezTo>
                      <a:pt x="3088" y="4256"/>
                      <a:pt x="3758" y="4334"/>
                      <a:pt x="4404" y="4531"/>
                    </a:cubicBezTo>
                    <a:cubicBezTo>
                      <a:pt x="4637" y="3097"/>
                      <a:pt x="4871" y="1662"/>
                      <a:pt x="5104" y="228"/>
                    </a:cubicBezTo>
                    <a:cubicBezTo>
                      <a:pt x="4501" y="142"/>
                      <a:pt x="3899" y="0"/>
                      <a:pt x="3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41;p88"/>
              <p:cNvSpPr/>
              <p:nvPr/>
            </p:nvSpPr>
            <p:spPr>
              <a:xfrm>
                <a:off x="10701474" y="1241810"/>
                <a:ext cx="1321487" cy="1657918"/>
              </a:xfrm>
              <a:custGeom>
                <a:avLst/>
                <a:gdLst/>
                <a:ahLst/>
                <a:cxnLst/>
                <a:rect l="l" t="t" r="r" b="b"/>
                <a:pathLst>
                  <a:path w="27421" h="34402" extrusionOk="0">
                    <a:moveTo>
                      <a:pt x="5204" y="0"/>
                    </a:moveTo>
                    <a:cubicBezTo>
                      <a:pt x="4837" y="234"/>
                      <a:pt x="4671" y="601"/>
                      <a:pt x="4604" y="1001"/>
                    </a:cubicBezTo>
                    <a:cubicBezTo>
                      <a:pt x="4404" y="2335"/>
                      <a:pt x="4103" y="3703"/>
                      <a:pt x="4003" y="5071"/>
                    </a:cubicBezTo>
                    <a:cubicBezTo>
                      <a:pt x="3870" y="5571"/>
                      <a:pt x="3803" y="6105"/>
                      <a:pt x="3770" y="6638"/>
                    </a:cubicBezTo>
                    <a:cubicBezTo>
                      <a:pt x="3436" y="8039"/>
                      <a:pt x="3236" y="9440"/>
                      <a:pt x="3103" y="10875"/>
                    </a:cubicBezTo>
                    <a:cubicBezTo>
                      <a:pt x="2602" y="12976"/>
                      <a:pt x="2369" y="15078"/>
                      <a:pt x="2035" y="17213"/>
                    </a:cubicBezTo>
                    <a:cubicBezTo>
                      <a:pt x="1602" y="19981"/>
                      <a:pt x="1068" y="22750"/>
                      <a:pt x="768" y="25552"/>
                    </a:cubicBezTo>
                    <a:cubicBezTo>
                      <a:pt x="401" y="26920"/>
                      <a:pt x="267" y="28321"/>
                      <a:pt x="67" y="29688"/>
                    </a:cubicBezTo>
                    <a:cubicBezTo>
                      <a:pt x="1" y="30022"/>
                      <a:pt x="34" y="30355"/>
                      <a:pt x="234" y="30656"/>
                    </a:cubicBezTo>
                    <a:cubicBezTo>
                      <a:pt x="634" y="31056"/>
                      <a:pt x="1168" y="31089"/>
                      <a:pt x="1702" y="31189"/>
                    </a:cubicBezTo>
                    <a:cubicBezTo>
                      <a:pt x="8273" y="32223"/>
                      <a:pt x="14844" y="33291"/>
                      <a:pt x="21449" y="34325"/>
                    </a:cubicBezTo>
                    <a:cubicBezTo>
                      <a:pt x="21661" y="34363"/>
                      <a:pt x="21873" y="34402"/>
                      <a:pt x="22085" y="34402"/>
                    </a:cubicBezTo>
                    <a:cubicBezTo>
                      <a:pt x="22240" y="34402"/>
                      <a:pt x="22395" y="34381"/>
                      <a:pt x="22550" y="34325"/>
                    </a:cubicBezTo>
                    <a:cubicBezTo>
                      <a:pt x="24118" y="24385"/>
                      <a:pt x="25719" y="14444"/>
                      <a:pt x="27320" y="4504"/>
                    </a:cubicBezTo>
                    <a:cubicBezTo>
                      <a:pt x="27420" y="3803"/>
                      <a:pt x="27220" y="3470"/>
                      <a:pt x="26486" y="3336"/>
                    </a:cubicBezTo>
                    <a:cubicBezTo>
                      <a:pt x="19414" y="2235"/>
                      <a:pt x="12309" y="1135"/>
                      <a:pt x="5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42;p88"/>
              <p:cNvSpPr/>
              <p:nvPr/>
            </p:nvSpPr>
            <p:spPr>
              <a:xfrm>
                <a:off x="10537524" y="1740121"/>
                <a:ext cx="327950" cy="1016042"/>
              </a:xfrm>
              <a:custGeom>
                <a:avLst/>
                <a:gdLst/>
                <a:ahLst/>
                <a:cxnLst/>
                <a:rect l="l" t="t" r="r" b="b"/>
                <a:pathLst>
                  <a:path w="6805" h="21083" extrusionOk="0">
                    <a:moveTo>
                      <a:pt x="5197" y="0"/>
                    </a:moveTo>
                    <a:cubicBezTo>
                      <a:pt x="4197" y="0"/>
                      <a:pt x="3104" y="481"/>
                      <a:pt x="2635" y="1235"/>
                    </a:cubicBezTo>
                    <a:cubicBezTo>
                      <a:pt x="1234" y="6372"/>
                      <a:pt x="867" y="11276"/>
                      <a:pt x="0" y="16380"/>
                    </a:cubicBezTo>
                    <a:cubicBezTo>
                      <a:pt x="6305" y="13277"/>
                      <a:pt x="3269" y="21083"/>
                      <a:pt x="6805" y="635"/>
                    </a:cubicBezTo>
                    <a:cubicBezTo>
                      <a:pt x="6429" y="194"/>
                      <a:pt x="5832"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43;p88"/>
              <p:cNvSpPr/>
              <p:nvPr/>
            </p:nvSpPr>
            <p:spPr>
              <a:xfrm>
                <a:off x="10460319" y="2688790"/>
                <a:ext cx="1327896" cy="488045"/>
              </a:xfrm>
              <a:custGeom>
                <a:avLst/>
                <a:gdLst/>
                <a:ahLst/>
                <a:cxnLst/>
                <a:rect l="l" t="t" r="r" b="b"/>
                <a:pathLst>
                  <a:path w="27554" h="10127" extrusionOk="0">
                    <a:moveTo>
                      <a:pt x="3689" y="1"/>
                    </a:moveTo>
                    <a:cubicBezTo>
                      <a:pt x="3400" y="1"/>
                      <a:pt x="3103" y="30"/>
                      <a:pt x="2803" y="64"/>
                    </a:cubicBezTo>
                    <a:cubicBezTo>
                      <a:pt x="1936" y="464"/>
                      <a:pt x="968" y="731"/>
                      <a:pt x="868" y="1932"/>
                    </a:cubicBezTo>
                    <a:cubicBezTo>
                      <a:pt x="1" y="4066"/>
                      <a:pt x="835" y="6101"/>
                      <a:pt x="2803" y="6435"/>
                    </a:cubicBezTo>
                    <a:cubicBezTo>
                      <a:pt x="10475" y="7669"/>
                      <a:pt x="18147" y="8870"/>
                      <a:pt x="25819" y="10104"/>
                    </a:cubicBezTo>
                    <a:cubicBezTo>
                      <a:pt x="25919" y="10119"/>
                      <a:pt x="26009" y="10127"/>
                      <a:pt x="26091" y="10127"/>
                    </a:cubicBezTo>
                    <a:cubicBezTo>
                      <a:pt x="26560" y="10127"/>
                      <a:pt x="26753" y="9881"/>
                      <a:pt x="26753" y="9370"/>
                    </a:cubicBezTo>
                    <a:cubicBezTo>
                      <a:pt x="26520" y="9003"/>
                      <a:pt x="26420" y="8536"/>
                      <a:pt x="25986" y="8336"/>
                    </a:cubicBezTo>
                    <a:cubicBezTo>
                      <a:pt x="25886" y="8370"/>
                      <a:pt x="25819" y="8403"/>
                      <a:pt x="25753" y="8470"/>
                    </a:cubicBezTo>
                    <a:cubicBezTo>
                      <a:pt x="25605" y="8636"/>
                      <a:pt x="25436" y="8679"/>
                      <a:pt x="25259" y="8679"/>
                    </a:cubicBezTo>
                    <a:cubicBezTo>
                      <a:pt x="25116" y="8679"/>
                      <a:pt x="24967" y="8651"/>
                      <a:pt x="24819" y="8636"/>
                    </a:cubicBezTo>
                    <a:cubicBezTo>
                      <a:pt x="24352" y="8603"/>
                      <a:pt x="23885" y="8436"/>
                      <a:pt x="23418" y="8436"/>
                    </a:cubicBezTo>
                    <a:cubicBezTo>
                      <a:pt x="18314" y="7669"/>
                      <a:pt x="13244" y="6802"/>
                      <a:pt x="8140" y="6068"/>
                    </a:cubicBezTo>
                    <a:cubicBezTo>
                      <a:pt x="8023" y="6156"/>
                      <a:pt x="7921" y="6191"/>
                      <a:pt x="7831" y="6191"/>
                    </a:cubicBezTo>
                    <a:cubicBezTo>
                      <a:pt x="7509" y="6191"/>
                      <a:pt x="7318" y="5753"/>
                      <a:pt x="7006" y="5701"/>
                    </a:cubicBezTo>
                    <a:cubicBezTo>
                      <a:pt x="6572" y="5568"/>
                      <a:pt x="6105" y="5501"/>
                      <a:pt x="5638" y="5467"/>
                    </a:cubicBezTo>
                    <a:cubicBezTo>
                      <a:pt x="5394" y="5486"/>
                      <a:pt x="5150" y="5579"/>
                      <a:pt x="4917" y="5579"/>
                    </a:cubicBezTo>
                    <a:cubicBezTo>
                      <a:pt x="4737" y="5579"/>
                      <a:pt x="4564" y="5523"/>
                      <a:pt x="4404" y="5334"/>
                    </a:cubicBezTo>
                    <a:cubicBezTo>
                      <a:pt x="4071" y="5134"/>
                      <a:pt x="3670" y="5134"/>
                      <a:pt x="3303" y="5067"/>
                    </a:cubicBezTo>
                    <a:cubicBezTo>
                      <a:pt x="2236" y="4900"/>
                      <a:pt x="1702" y="3933"/>
                      <a:pt x="2069" y="2899"/>
                    </a:cubicBezTo>
                    <a:cubicBezTo>
                      <a:pt x="2169" y="2599"/>
                      <a:pt x="2403" y="2365"/>
                      <a:pt x="2569" y="2098"/>
                    </a:cubicBezTo>
                    <a:cubicBezTo>
                      <a:pt x="2841" y="1807"/>
                      <a:pt x="3147" y="1731"/>
                      <a:pt x="3473" y="1731"/>
                    </a:cubicBezTo>
                    <a:cubicBezTo>
                      <a:pt x="3708" y="1731"/>
                      <a:pt x="3953" y="1770"/>
                      <a:pt x="4204" y="1798"/>
                    </a:cubicBezTo>
                    <a:cubicBezTo>
                      <a:pt x="11576" y="2966"/>
                      <a:pt x="18948" y="4167"/>
                      <a:pt x="26320" y="5334"/>
                    </a:cubicBezTo>
                    <a:cubicBezTo>
                      <a:pt x="26449" y="5364"/>
                      <a:pt x="26575" y="5382"/>
                      <a:pt x="26696" y="5382"/>
                    </a:cubicBezTo>
                    <a:cubicBezTo>
                      <a:pt x="26983" y="5382"/>
                      <a:pt x="27243" y="5282"/>
                      <a:pt x="27454" y="5000"/>
                    </a:cubicBezTo>
                    <a:cubicBezTo>
                      <a:pt x="27487" y="4767"/>
                      <a:pt x="27521" y="4533"/>
                      <a:pt x="27554" y="4300"/>
                    </a:cubicBezTo>
                    <a:cubicBezTo>
                      <a:pt x="27220" y="4000"/>
                      <a:pt x="26753" y="3966"/>
                      <a:pt x="26320" y="3900"/>
                    </a:cubicBezTo>
                    <a:cubicBezTo>
                      <a:pt x="19315" y="2799"/>
                      <a:pt x="12310" y="1665"/>
                      <a:pt x="5305" y="564"/>
                    </a:cubicBezTo>
                    <a:cubicBezTo>
                      <a:pt x="4815" y="119"/>
                      <a:pt x="4267" y="1"/>
                      <a:pt x="3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844;p88"/>
              <p:cNvSpPr/>
              <p:nvPr/>
            </p:nvSpPr>
            <p:spPr>
              <a:xfrm>
                <a:off x="10677378" y="1477664"/>
                <a:ext cx="231517" cy="141493"/>
              </a:xfrm>
              <a:custGeom>
                <a:avLst/>
                <a:gdLst/>
                <a:ahLst/>
                <a:cxnLst/>
                <a:rect l="l" t="t" r="r" b="b"/>
                <a:pathLst>
                  <a:path w="4804" h="2936" extrusionOk="0">
                    <a:moveTo>
                      <a:pt x="3149" y="1"/>
                    </a:moveTo>
                    <a:cubicBezTo>
                      <a:pt x="1903" y="1"/>
                      <a:pt x="870" y="483"/>
                      <a:pt x="400" y="1611"/>
                    </a:cubicBezTo>
                    <a:cubicBezTo>
                      <a:pt x="200" y="2111"/>
                      <a:pt x="0" y="2812"/>
                      <a:pt x="200" y="2912"/>
                    </a:cubicBezTo>
                    <a:cubicBezTo>
                      <a:pt x="222" y="2928"/>
                      <a:pt x="249" y="2936"/>
                      <a:pt x="279" y="2936"/>
                    </a:cubicBezTo>
                    <a:cubicBezTo>
                      <a:pt x="431" y="2936"/>
                      <a:pt x="672" y="2746"/>
                      <a:pt x="867" y="2578"/>
                    </a:cubicBezTo>
                    <a:cubicBezTo>
                      <a:pt x="1268" y="2078"/>
                      <a:pt x="1835" y="1544"/>
                      <a:pt x="2569" y="1511"/>
                    </a:cubicBezTo>
                    <a:cubicBezTo>
                      <a:pt x="2594" y="1510"/>
                      <a:pt x="2618" y="1509"/>
                      <a:pt x="2643" y="1509"/>
                    </a:cubicBezTo>
                    <a:cubicBezTo>
                      <a:pt x="3224" y="1509"/>
                      <a:pt x="3630" y="1807"/>
                      <a:pt x="4001" y="1807"/>
                    </a:cubicBezTo>
                    <a:cubicBezTo>
                      <a:pt x="4092" y="1807"/>
                      <a:pt x="4181" y="1789"/>
                      <a:pt x="4270" y="1744"/>
                    </a:cubicBezTo>
                    <a:cubicBezTo>
                      <a:pt x="4537" y="1611"/>
                      <a:pt x="4804" y="1244"/>
                      <a:pt x="4804" y="243"/>
                    </a:cubicBezTo>
                    <a:cubicBezTo>
                      <a:pt x="4232" y="86"/>
                      <a:pt x="3672" y="1"/>
                      <a:pt x="3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845;p88"/>
              <p:cNvSpPr/>
              <p:nvPr/>
            </p:nvSpPr>
            <p:spPr>
              <a:xfrm>
                <a:off x="11703011" y="2929753"/>
                <a:ext cx="80385" cy="209011"/>
              </a:xfrm>
              <a:custGeom>
                <a:avLst/>
                <a:gdLst/>
                <a:ahLst/>
                <a:cxnLst/>
                <a:rect l="l" t="t" r="r" b="b"/>
                <a:pathLst>
                  <a:path w="1668" h="4337" extrusionOk="0">
                    <a:moveTo>
                      <a:pt x="1668" y="0"/>
                    </a:moveTo>
                    <a:cubicBezTo>
                      <a:pt x="1368" y="34"/>
                      <a:pt x="1034" y="67"/>
                      <a:pt x="734" y="101"/>
                    </a:cubicBezTo>
                    <a:cubicBezTo>
                      <a:pt x="467" y="201"/>
                      <a:pt x="367" y="434"/>
                      <a:pt x="334" y="701"/>
                    </a:cubicBezTo>
                    <a:cubicBezTo>
                      <a:pt x="267" y="834"/>
                      <a:pt x="267" y="968"/>
                      <a:pt x="234" y="1135"/>
                    </a:cubicBezTo>
                    <a:cubicBezTo>
                      <a:pt x="200" y="1301"/>
                      <a:pt x="167" y="1502"/>
                      <a:pt x="167" y="1702"/>
                    </a:cubicBezTo>
                    <a:cubicBezTo>
                      <a:pt x="100" y="1902"/>
                      <a:pt x="100" y="2069"/>
                      <a:pt x="67" y="2269"/>
                    </a:cubicBezTo>
                    <a:cubicBezTo>
                      <a:pt x="0" y="2469"/>
                      <a:pt x="0" y="2669"/>
                      <a:pt x="0" y="2869"/>
                    </a:cubicBezTo>
                    <a:cubicBezTo>
                      <a:pt x="0" y="3103"/>
                      <a:pt x="33" y="3303"/>
                      <a:pt x="234" y="3403"/>
                    </a:cubicBezTo>
                    <a:cubicBezTo>
                      <a:pt x="100" y="4003"/>
                      <a:pt x="500" y="4203"/>
                      <a:pt x="967" y="4337"/>
                    </a:cubicBezTo>
                    <a:cubicBezTo>
                      <a:pt x="1201" y="2903"/>
                      <a:pt x="1434" y="1468"/>
                      <a:pt x="1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846;p88"/>
              <p:cNvSpPr/>
              <p:nvPr/>
            </p:nvSpPr>
            <p:spPr>
              <a:xfrm>
                <a:off x="10987642" y="1813518"/>
                <a:ext cx="725056" cy="792622"/>
              </a:xfrm>
              <a:custGeom>
                <a:avLst/>
                <a:gdLst/>
                <a:ahLst/>
                <a:cxnLst/>
                <a:rect l="l" t="t" r="r" b="b"/>
                <a:pathLst>
                  <a:path w="15045" h="16447" extrusionOk="0">
                    <a:moveTo>
                      <a:pt x="3161" y="0"/>
                    </a:moveTo>
                    <a:cubicBezTo>
                      <a:pt x="2467" y="0"/>
                      <a:pt x="2172" y="342"/>
                      <a:pt x="2035" y="1247"/>
                    </a:cubicBezTo>
                    <a:cubicBezTo>
                      <a:pt x="1701" y="3248"/>
                      <a:pt x="1401" y="5250"/>
                      <a:pt x="1068" y="7251"/>
                    </a:cubicBezTo>
                    <a:cubicBezTo>
                      <a:pt x="767" y="9286"/>
                      <a:pt x="434" y="11287"/>
                      <a:pt x="134" y="13322"/>
                    </a:cubicBezTo>
                    <a:cubicBezTo>
                      <a:pt x="0" y="14023"/>
                      <a:pt x="134" y="14590"/>
                      <a:pt x="934" y="14723"/>
                    </a:cubicBezTo>
                    <a:cubicBezTo>
                      <a:pt x="4537" y="15290"/>
                      <a:pt x="8106" y="15857"/>
                      <a:pt x="11708" y="16424"/>
                    </a:cubicBezTo>
                    <a:cubicBezTo>
                      <a:pt x="11793" y="16439"/>
                      <a:pt x="11874" y="16447"/>
                      <a:pt x="11950" y="16447"/>
                    </a:cubicBezTo>
                    <a:cubicBezTo>
                      <a:pt x="12389" y="16447"/>
                      <a:pt x="12696" y="16201"/>
                      <a:pt x="12809" y="15690"/>
                    </a:cubicBezTo>
                    <a:cubicBezTo>
                      <a:pt x="12909" y="15357"/>
                      <a:pt x="13009" y="14990"/>
                      <a:pt x="13076" y="14623"/>
                    </a:cubicBezTo>
                    <a:cubicBezTo>
                      <a:pt x="13677" y="10954"/>
                      <a:pt x="14244" y="7251"/>
                      <a:pt x="14844" y="3582"/>
                    </a:cubicBezTo>
                    <a:cubicBezTo>
                      <a:pt x="15044" y="2181"/>
                      <a:pt x="14777" y="1814"/>
                      <a:pt x="13443" y="1580"/>
                    </a:cubicBezTo>
                    <a:cubicBezTo>
                      <a:pt x="10174" y="1047"/>
                      <a:pt x="6938" y="546"/>
                      <a:pt x="3669" y="46"/>
                    </a:cubicBezTo>
                    <a:cubicBezTo>
                      <a:pt x="3480" y="16"/>
                      <a:pt x="3311" y="0"/>
                      <a:pt x="3161"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847;p88"/>
              <p:cNvSpPr/>
              <p:nvPr/>
            </p:nvSpPr>
            <p:spPr>
              <a:xfrm>
                <a:off x="11124267" y="1531303"/>
                <a:ext cx="638261" cy="161686"/>
              </a:xfrm>
              <a:custGeom>
                <a:avLst/>
                <a:gdLst/>
                <a:ahLst/>
                <a:cxnLst/>
                <a:rect l="l" t="t" r="r" b="b"/>
                <a:pathLst>
                  <a:path w="13244" h="3355" extrusionOk="0">
                    <a:moveTo>
                      <a:pt x="913" y="1"/>
                    </a:moveTo>
                    <a:cubicBezTo>
                      <a:pt x="487" y="1"/>
                      <a:pt x="148" y="182"/>
                      <a:pt x="67" y="665"/>
                    </a:cubicBezTo>
                    <a:cubicBezTo>
                      <a:pt x="0" y="1299"/>
                      <a:pt x="467" y="1499"/>
                      <a:pt x="1001" y="1565"/>
                    </a:cubicBezTo>
                    <a:cubicBezTo>
                      <a:pt x="2869" y="1866"/>
                      <a:pt x="4704" y="2166"/>
                      <a:pt x="6538" y="2433"/>
                    </a:cubicBezTo>
                    <a:cubicBezTo>
                      <a:pt x="8340" y="2733"/>
                      <a:pt x="10174" y="3000"/>
                      <a:pt x="11976" y="3300"/>
                    </a:cubicBezTo>
                    <a:cubicBezTo>
                      <a:pt x="12136" y="3330"/>
                      <a:pt x="12293" y="3354"/>
                      <a:pt x="12438" y="3354"/>
                    </a:cubicBezTo>
                    <a:cubicBezTo>
                      <a:pt x="12777" y="3354"/>
                      <a:pt x="13050" y="3223"/>
                      <a:pt x="13143" y="2733"/>
                    </a:cubicBezTo>
                    <a:cubicBezTo>
                      <a:pt x="13243" y="2066"/>
                      <a:pt x="12843" y="1866"/>
                      <a:pt x="12276" y="1799"/>
                    </a:cubicBezTo>
                    <a:cubicBezTo>
                      <a:pt x="8573" y="1199"/>
                      <a:pt x="4904" y="631"/>
                      <a:pt x="1235" y="31"/>
                    </a:cubicBezTo>
                    <a:cubicBezTo>
                      <a:pt x="1124" y="12"/>
                      <a:pt x="1016" y="1"/>
                      <a:pt x="91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848;p88"/>
              <p:cNvSpPr/>
              <p:nvPr/>
            </p:nvSpPr>
            <p:spPr>
              <a:xfrm>
                <a:off x="10666101" y="2828404"/>
                <a:ext cx="196192" cy="173541"/>
              </a:xfrm>
              <a:custGeom>
                <a:avLst/>
                <a:gdLst/>
                <a:ahLst/>
                <a:cxnLst/>
                <a:rect l="l" t="t" r="r" b="b"/>
                <a:pathLst>
                  <a:path w="4071" h="3601" extrusionOk="0">
                    <a:moveTo>
                      <a:pt x="1298" y="1"/>
                    </a:moveTo>
                    <a:cubicBezTo>
                      <a:pt x="1090" y="1"/>
                      <a:pt x="880" y="21"/>
                      <a:pt x="668" y="69"/>
                    </a:cubicBezTo>
                    <a:cubicBezTo>
                      <a:pt x="501" y="135"/>
                      <a:pt x="401" y="235"/>
                      <a:pt x="334" y="369"/>
                    </a:cubicBezTo>
                    <a:cubicBezTo>
                      <a:pt x="268" y="569"/>
                      <a:pt x="234" y="769"/>
                      <a:pt x="201" y="969"/>
                    </a:cubicBezTo>
                    <a:cubicBezTo>
                      <a:pt x="167" y="1136"/>
                      <a:pt x="134" y="1336"/>
                      <a:pt x="101" y="1536"/>
                    </a:cubicBezTo>
                    <a:cubicBezTo>
                      <a:pt x="67" y="1737"/>
                      <a:pt x="34" y="1937"/>
                      <a:pt x="34" y="2137"/>
                    </a:cubicBezTo>
                    <a:cubicBezTo>
                      <a:pt x="1" y="2337"/>
                      <a:pt x="134" y="2504"/>
                      <a:pt x="201" y="2704"/>
                    </a:cubicBezTo>
                    <a:cubicBezTo>
                      <a:pt x="256" y="3071"/>
                      <a:pt x="345" y="3189"/>
                      <a:pt x="449" y="3189"/>
                    </a:cubicBezTo>
                    <a:cubicBezTo>
                      <a:pt x="639" y="3189"/>
                      <a:pt x="878" y="2793"/>
                      <a:pt x="1054" y="2793"/>
                    </a:cubicBezTo>
                    <a:cubicBezTo>
                      <a:pt x="1070" y="2793"/>
                      <a:pt x="1086" y="2796"/>
                      <a:pt x="1101" y="2804"/>
                    </a:cubicBezTo>
                    <a:cubicBezTo>
                      <a:pt x="1323" y="2676"/>
                      <a:pt x="1533" y="2621"/>
                      <a:pt x="1734" y="2621"/>
                    </a:cubicBezTo>
                    <a:cubicBezTo>
                      <a:pt x="2109" y="2621"/>
                      <a:pt x="2456" y="2811"/>
                      <a:pt x="2803" y="3071"/>
                    </a:cubicBezTo>
                    <a:cubicBezTo>
                      <a:pt x="2808" y="3070"/>
                      <a:pt x="2812" y="3070"/>
                      <a:pt x="2817" y="3070"/>
                    </a:cubicBezTo>
                    <a:cubicBezTo>
                      <a:pt x="3028" y="3070"/>
                      <a:pt x="3052" y="3601"/>
                      <a:pt x="3280" y="3601"/>
                    </a:cubicBezTo>
                    <a:cubicBezTo>
                      <a:pt x="3358" y="3601"/>
                      <a:pt x="3461" y="3539"/>
                      <a:pt x="3603" y="3371"/>
                    </a:cubicBezTo>
                    <a:cubicBezTo>
                      <a:pt x="3703" y="2604"/>
                      <a:pt x="3803" y="1837"/>
                      <a:pt x="3903" y="1069"/>
                    </a:cubicBezTo>
                    <a:cubicBezTo>
                      <a:pt x="3937" y="803"/>
                      <a:pt x="4070" y="436"/>
                      <a:pt x="3670" y="402"/>
                    </a:cubicBezTo>
                    <a:cubicBezTo>
                      <a:pt x="2875" y="296"/>
                      <a:pt x="2101" y="1"/>
                      <a:pt x="1298"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849;p88"/>
              <p:cNvSpPr/>
              <p:nvPr/>
            </p:nvSpPr>
            <p:spPr>
              <a:xfrm>
                <a:off x="10719161" y="2938427"/>
                <a:ext cx="82024" cy="37976"/>
              </a:xfrm>
              <a:custGeom>
                <a:avLst/>
                <a:gdLst/>
                <a:ahLst/>
                <a:cxnLst/>
                <a:rect l="l" t="t" r="r" b="b"/>
                <a:pathLst>
                  <a:path w="1702" h="788" extrusionOk="0">
                    <a:moveTo>
                      <a:pt x="889" y="0"/>
                    </a:moveTo>
                    <a:cubicBezTo>
                      <a:pt x="687" y="0"/>
                      <a:pt x="447" y="182"/>
                      <a:pt x="0" y="521"/>
                    </a:cubicBezTo>
                    <a:cubicBezTo>
                      <a:pt x="568" y="621"/>
                      <a:pt x="1135" y="688"/>
                      <a:pt x="1702" y="788"/>
                    </a:cubicBezTo>
                    <a:cubicBezTo>
                      <a:pt x="1306" y="249"/>
                      <a:pt x="1124" y="0"/>
                      <a:pt x="889" y="0"/>
                    </a:cubicBezTo>
                    <a:close/>
                  </a:path>
                </a:pathLst>
              </a:custGeom>
              <a:solidFill>
                <a:srgbClr val="E4E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850;p88"/>
              <p:cNvSpPr/>
              <p:nvPr/>
            </p:nvSpPr>
            <p:spPr>
              <a:xfrm>
                <a:off x="10511789" y="2757898"/>
                <a:ext cx="1226596" cy="366022"/>
              </a:xfrm>
              <a:custGeom>
                <a:avLst/>
                <a:gdLst/>
                <a:ahLst/>
                <a:cxnLst/>
                <a:rect l="l" t="t" r="r" b="b"/>
                <a:pathLst>
                  <a:path w="25452" h="7595" extrusionOk="0">
                    <a:moveTo>
                      <a:pt x="2295" y="1"/>
                    </a:moveTo>
                    <a:cubicBezTo>
                      <a:pt x="1790" y="1"/>
                      <a:pt x="1364" y="186"/>
                      <a:pt x="1068" y="698"/>
                    </a:cubicBezTo>
                    <a:cubicBezTo>
                      <a:pt x="0" y="2232"/>
                      <a:pt x="567" y="3700"/>
                      <a:pt x="2402" y="4000"/>
                    </a:cubicBezTo>
                    <a:cubicBezTo>
                      <a:pt x="2736" y="4033"/>
                      <a:pt x="3069" y="4100"/>
                      <a:pt x="3403" y="4167"/>
                    </a:cubicBezTo>
                    <a:cubicBezTo>
                      <a:pt x="3436" y="3967"/>
                      <a:pt x="3470" y="3767"/>
                      <a:pt x="3503" y="3566"/>
                    </a:cubicBezTo>
                    <a:cubicBezTo>
                      <a:pt x="3536" y="3366"/>
                      <a:pt x="3570" y="3200"/>
                      <a:pt x="3603" y="2999"/>
                    </a:cubicBezTo>
                    <a:cubicBezTo>
                      <a:pt x="3603" y="2833"/>
                      <a:pt x="3636" y="2632"/>
                      <a:pt x="3670" y="2466"/>
                    </a:cubicBezTo>
                    <a:cubicBezTo>
                      <a:pt x="3703" y="2266"/>
                      <a:pt x="3736" y="2099"/>
                      <a:pt x="3770" y="1899"/>
                    </a:cubicBezTo>
                    <a:cubicBezTo>
                      <a:pt x="3770" y="1832"/>
                      <a:pt x="3803" y="1799"/>
                      <a:pt x="3803" y="1732"/>
                    </a:cubicBezTo>
                    <a:cubicBezTo>
                      <a:pt x="4370" y="1832"/>
                      <a:pt x="4937" y="1865"/>
                      <a:pt x="5504" y="1965"/>
                    </a:cubicBezTo>
                    <a:cubicBezTo>
                      <a:pt x="6739" y="2165"/>
                      <a:pt x="6739" y="2165"/>
                      <a:pt x="6605" y="3366"/>
                    </a:cubicBezTo>
                    <a:cubicBezTo>
                      <a:pt x="6538" y="3867"/>
                      <a:pt x="6272" y="4434"/>
                      <a:pt x="6805" y="4834"/>
                    </a:cubicBezTo>
                    <a:cubicBezTo>
                      <a:pt x="7172" y="4901"/>
                      <a:pt x="7539" y="4934"/>
                      <a:pt x="7906" y="5001"/>
                    </a:cubicBezTo>
                    <a:cubicBezTo>
                      <a:pt x="12776" y="5768"/>
                      <a:pt x="17646" y="6535"/>
                      <a:pt x="22550" y="7302"/>
                    </a:cubicBezTo>
                    <a:cubicBezTo>
                      <a:pt x="23084" y="7369"/>
                      <a:pt x="23651" y="7469"/>
                      <a:pt x="24184" y="7569"/>
                    </a:cubicBezTo>
                    <a:cubicBezTo>
                      <a:pt x="24268" y="7586"/>
                      <a:pt x="24344" y="7595"/>
                      <a:pt x="24412" y="7595"/>
                    </a:cubicBezTo>
                    <a:cubicBezTo>
                      <a:pt x="24745" y="7595"/>
                      <a:pt x="24879" y="7391"/>
                      <a:pt x="24851" y="7002"/>
                    </a:cubicBezTo>
                    <a:lnTo>
                      <a:pt x="24952" y="6969"/>
                    </a:lnTo>
                    <a:cubicBezTo>
                      <a:pt x="24952" y="6802"/>
                      <a:pt x="24985" y="6602"/>
                      <a:pt x="24985" y="6402"/>
                    </a:cubicBezTo>
                    <a:cubicBezTo>
                      <a:pt x="25018" y="6235"/>
                      <a:pt x="25052" y="6035"/>
                      <a:pt x="25052" y="5835"/>
                    </a:cubicBezTo>
                    <a:cubicBezTo>
                      <a:pt x="25085" y="5668"/>
                      <a:pt x="25118" y="5468"/>
                      <a:pt x="25152" y="5301"/>
                    </a:cubicBezTo>
                    <a:cubicBezTo>
                      <a:pt x="25185" y="5101"/>
                      <a:pt x="25218" y="4934"/>
                      <a:pt x="25252" y="4734"/>
                    </a:cubicBezTo>
                    <a:cubicBezTo>
                      <a:pt x="25252" y="4601"/>
                      <a:pt x="25285" y="4500"/>
                      <a:pt x="25285" y="4367"/>
                    </a:cubicBezTo>
                    <a:cubicBezTo>
                      <a:pt x="25352" y="4134"/>
                      <a:pt x="25419" y="3900"/>
                      <a:pt x="25452" y="3667"/>
                    </a:cubicBezTo>
                    <a:cubicBezTo>
                      <a:pt x="17880" y="2466"/>
                      <a:pt x="10274" y="1231"/>
                      <a:pt x="2669" y="31"/>
                    </a:cubicBezTo>
                    <a:cubicBezTo>
                      <a:pt x="2540" y="11"/>
                      <a:pt x="2415" y="1"/>
                      <a:pt x="2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 name="Google Shape;1851;p88"/>
          <p:cNvGrpSpPr/>
          <p:nvPr/>
        </p:nvGrpSpPr>
        <p:grpSpPr>
          <a:xfrm>
            <a:off x="8332348" y="388493"/>
            <a:ext cx="3560068" cy="3045116"/>
            <a:chOff x="3862502" y="1279250"/>
            <a:chExt cx="3560068" cy="3045116"/>
          </a:xfrm>
        </p:grpSpPr>
        <p:sp>
          <p:nvSpPr>
            <p:cNvPr id="133" name="Google Shape;1852;p88"/>
            <p:cNvSpPr/>
            <p:nvPr/>
          </p:nvSpPr>
          <p:spPr>
            <a:xfrm>
              <a:off x="5323732" y="403224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853;p88"/>
            <p:cNvSpPr/>
            <p:nvPr/>
          </p:nvSpPr>
          <p:spPr>
            <a:xfrm>
              <a:off x="5293093" y="1279250"/>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854;p88"/>
            <p:cNvSpPr/>
            <p:nvPr/>
          </p:nvSpPr>
          <p:spPr>
            <a:xfrm>
              <a:off x="3862502" y="2701877"/>
              <a:ext cx="204672" cy="20462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855;p88"/>
            <p:cNvSpPr/>
            <p:nvPr/>
          </p:nvSpPr>
          <p:spPr>
            <a:xfrm>
              <a:off x="6845317" y="315957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4502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grpSp>
        <p:nvGrpSpPr>
          <p:cNvPr id="5" name="Google Shape;487;p31"/>
          <p:cNvGrpSpPr/>
          <p:nvPr/>
        </p:nvGrpSpPr>
        <p:grpSpPr>
          <a:xfrm>
            <a:off x="1270437" y="1467365"/>
            <a:ext cx="9173086" cy="5008117"/>
            <a:chOff x="4754850" y="1600325"/>
            <a:chExt cx="3771900" cy="1412550"/>
          </a:xfrm>
        </p:grpSpPr>
        <p:sp>
          <p:nvSpPr>
            <p:cNvPr id="6"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949;p117"/>
          <p:cNvSpPr txBox="1">
            <a:spLocks noGrp="1"/>
          </p:cNvSpPr>
          <p:nvPr>
            <p:ph type="title"/>
          </p:nvPr>
        </p:nvSpPr>
        <p:spPr>
          <a:xfrm flipH="1">
            <a:off x="3163850" y="605099"/>
            <a:ext cx="5841707" cy="861734"/>
          </a:xfrm>
          <a:prstGeom prst="rect">
            <a:avLst/>
          </a:prstGeom>
        </p:spPr>
        <p:txBody>
          <a:bodyPr spcFirstLastPara="1" wrap="square" lIns="121900" tIns="121900" rIns="121900" bIns="121900" anchor="ctr" anchorCtr="0">
            <a:spAutoFit/>
          </a:bodyPr>
          <a:lstStyle/>
          <a:p>
            <a:r>
              <a:rPr lang="en" dirty="0" smtClean="0"/>
              <a:t>THIẾT KẾ DỮ LIỆU</a:t>
            </a:r>
            <a:endParaRPr dirty="0"/>
          </a:p>
        </p:txBody>
      </p:sp>
      <p:grpSp>
        <p:nvGrpSpPr>
          <p:cNvPr id="10" name="Google Shape;515;p32"/>
          <p:cNvGrpSpPr/>
          <p:nvPr/>
        </p:nvGrpSpPr>
        <p:grpSpPr>
          <a:xfrm rot="16200000">
            <a:off x="9026747" y="3121455"/>
            <a:ext cx="3657590" cy="348347"/>
            <a:chOff x="4572050" y="100025"/>
            <a:chExt cx="3657590" cy="348347"/>
          </a:xfrm>
        </p:grpSpPr>
        <p:sp>
          <p:nvSpPr>
            <p:cNvPr id="11"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780;p87"/>
          <p:cNvGrpSpPr/>
          <p:nvPr/>
        </p:nvGrpSpPr>
        <p:grpSpPr>
          <a:xfrm>
            <a:off x="8297503" y="322798"/>
            <a:ext cx="872076" cy="979317"/>
            <a:chOff x="3564866" y="1499997"/>
            <a:chExt cx="326473" cy="366639"/>
          </a:xfrm>
        </p:grpSpPr>
        <p:sp>
          <p:nvSpPr>
            <p:cNvPr id="25"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26"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7"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8"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0"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1"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2"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3"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4"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4" name="Google Shape;1799;p88"/>
          <p:cNvGrpSpPr/>
          <p:nvPr/>
        </p:nvGrpSpPr>
        <p:grpSpPr>
          <a:xfrm>
            <a:off x="785087" y="321067"/>
            <a:ext cx="1749108" cy="992705"/>
            <a:chOff x="698860" y="590214"/>
            <a:chExt cx="3554756" cy="2167657"/>
          </a:xfrm>
        </p:grpSpPr>
        <p:grpSp>
          <p:nvGrpSpPr>
            <p:cNvPr id="55" name="Google Shape;1800;p88"/>
            <p:cNvGrpSpPr/>
            <p:nvPr/>
          </p:nvGrpSpPr>
          <p:grpSpPr>
            <a:xfrm>
              <a:off x="2752527" y="1425483"/>
              <a:ext cx="1501089" cy="1332387"/>
              <a:chOff x="9143997" y="717540"/>
              <a:chExt cx="2210734" cy="1962279"/>
            </a:xfrm>
          </p:grpSpPr>
          <p:sp>
            <p:nvSpPr>
              <p:cNvPr id="64"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1821;p88"/>
            <p:cNvGrpSpPr/>
            <p:nvPr/>
          </p:nvGrpSpPr>
          <p:grpSpPr>
            <a:xfrm>
              <a:off x="698860" y="590214"/>
              <a:ext cx="1836805" cy="1745020"/>
              <a:chOff x="8902593" y="2650043"/>
              <a:chExt cx="2316565" cy="2200807"/>
            </a:xfrm>
          </p:grpSpPr>
          <p:sp>
            <p:nvSpPr>
              <p:cNvPr id="57"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 name="Google Shape;552;p32"/>
          <p:cNvGrpSpPr/>
          <p:nvPr/>
        </p:nvGrpSpPr>
        <p:grpSpPr>
          <a:xfrm>
            <a:off x="543297" y="5672794"/>
            <a:ext cx="502899" cy="502899"/>
            <a:chOff x="858700" y="1967475"/>
            <a:chExt cx="605100" cy="605100"/>
          </a:xfrm>
        </p:grpSpPr>
        <p:sp>
          <p:nvSpPr>
            <p:cNvPr id="85"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558;p32"/>
          <p:cNvGrpSpPr/>
          <p:nvPr/>
        </p:nvGrpSpPr>
        <p:grpSpPr>
          <a:xfrm>
            <a:off x="545208" y="4919256"/>
            <a:ext cx="502800" cy="502800"/>
            <a:chOff x="1627550" y="2017350"/>
            <a:chExt cx="502800" cy="502800"/>
          </a:xfrm>
        </p:grpSpPr>
        <p:sp>
          <p:nvSpPr>
            <p:cNvPr id="88"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487;p31"/>
          <p:cNvGrpSpPr/>
          <p:nvPr/>
        </p:nvGrpSpPr>
        <p:grpSpPr>
          <a:xfrm>
            <a:off x="1444888" y="1909870"/>
            <a:ext cx="2638915" cy="3589230"/>
            <a:chOff x="4754850" y="1600325"/>
            <a:chExt cx="3771900" cy="1412550"/>
          </a:xfrm>
        </p:grpSpPr>
        <p:sp>
          <p:nvSpPr>
            <p:cNvPr id="95"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106" name="Picture 105">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2084978" y="2443600"/>
            <a:ext cx="1265384" cy="1265384"/>
          </a:xfrm>
          <a:prstGeom prst="rect">
            <a:avLst/>
          </a:prstGeom>
        </p:spPr>
      </p:pic>
      <p:sp>
        <p:nvSpPr>
          <p:cNvPr id="110" name="Google Shape;660;p35"/>
          <p:cNvSpPr txBox="1">
            <a:spLocks/>
          </p:cNvSpPr>
          <p:nvPr/>
        </p:nvSpPr>
        <p:spPr>
          <a:xfrm>
            <a:off x="1220800" y="2000347"/>
            <a:ext cx="2794579" cy="40691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600" b="1" kern="0" dirty="0">
                <a:latin typeface="Oswald bold" pitchFamily="2" charset="0"/>
              </a:rPr>
              <a:t>3</a:t>
            </a:r>
            <a:r>
              <a:rPr lang="en-US" sz="1600" b="1" kern="0" dirty="0" smtClean="0">
                <a:latin typeface="Oswald bold" pitchFamily="2" charset="0"/>
              </a:rPr>
              <a:t>.1 </a:t>
            </a:r>
            <a:r>
              <a:rPr lang="en-US" sz="1600" b="1" kern="0" dirty="0" err="1" smtClean="0">
                <a:latin typeface="Oswald bold" pitchFamily="2" charset="0"/>
              </a:rPr>
              <a:t>Thiết</a:t>
            </a:r>
            <a:r>
              <a:rPr lang="en-US" sz="1600" b="1" kern="0" dirty="0" smtClean="0">
                <a:latin typeface="Oswald bold" pitchFamily="2" charset="0"/>
              </a:rPr>
              <a:t> </a:t>
            </a:r>
            <a:r>
              <a:rPr lang="en-US" sz="1600" b="1" kern="0" dirty="0" err="1" smtClean="0">
                <a:latin typeface="Oswald bold" pitchFamily="2" charset="0"/>
              </a:rPr>
              <a:t>kế</a:t>
            </a:r>
            <a:r>
              <a:rPr lang="en-US" sz="1600" b="1" kern="0" dirty="0" smtClean="0">
                <a:latin typeface="Oswald bold" pitchFamily="2" charset="0"/>
              </a:rPr>
              <a:t> ERD</a:t>
            </a:r>
            <a:endParaRPr lang="en-US" sz="1600" b="1" kern="0" dirty="0">
              <a:latin typeface="Oswald bold" pitchFamily="2" charset="0"/>
            </a:endParaRPr>
          </a:p>
        </p:txBody>
      </p:sp>
      <p:grpSp>
        <p:nvGrpSpPr>
          <p:cNvPr id="114" name="Google Shape;487;p31"/>
          <p:cNvGrpSpPr/>
          <p:nvPr/>
        </p:nvGrpSpPr>
        <p:grpSpPr>
          <a:xfrm>
            <a:off x="4434065" y="1909870"/>
            <a:ext cx="2638915" cy="3589230"/>
            <a:chOff x="4754850" y="1600325"/>
            <a:chExt cx="3771900" cy="1412550"/>
          </a:xfrm>
        </p:grpSpPr>
        <p:sp>
          <p:nvSpPr>
            <p:cNvPr id="115"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118" name="Picture 117">
            <a:extLst>
              <a:ext uri="{FF2B5EF4-FFF2-40B4-BE49-F238E27FC236}">
                <a16:creationId xmlns:a16="http://schemas.microsoft.com/office/drawing/2014/main" id="{827747C4-CD9C-E627-F570-5B188B9166B8}"/>
              </a:ext>
            </a:extLst>
          </p:cNvPr>
          <p:cNvPicPr>
            <a:picLocks noChangeAspect="1"/>
          </p:cNvPicPr>
          <p:nvPr/>
        </p:nvPicPr>
        <p:blipFill>
          <a:blip r:embed="rId4"/>
          <a:stretch>
            <a:fillRect/>
          </a:stretch>
        </p:blipFill>
        <p:spPr>
          <a:xfrm>
            <a:off x="5153025" y="2513071"/>
            <a:ext cx="1097144" cy="1097144"/>
          </a:xfrm>
          <a:prstGeom prst="rect">
            <a:avLst/>
          </a:prstGeom>
        </p:spPr>
      </p:pic>
      <p:sp>
        <p:nvSpPr>
          <p:cNvPr id="119" name="Google Shape;660;p35"/>
          <p:cNvSpPr txBox="1">
            <a:spLocks/>
          </p:cNvSpPr>
          <p:nvPr/>
        </p:nvSpPr>
        <p:spPr>
          <a:xfrm>
            <a:off x="4334414" y="1858566"/>
            <a:ext cx="268156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600" b="1" kern="0" dirty="0" smtClean="0">
                <a:latin typeface="Oswald bold" pitchFamily="2" charset="0"/>
              </a:rPr>
              <a:t>3.2 </a:t>
            </a:r>
            <a:r>
              <a:rPr lang="en-US" sz="1600" b="1" kern="0" dirty="0" err="1" smtClean="0">
                <a:latin typeface="Oswald bold" pitchFamily="2" charset="0"/>
              </a:rPr>
              <a:t>Chuyển</a:t>
            </a:r>
            <a:r>
              <a:rPr lang="en-US" sz="1600" b="1" kern="0" dirty="0" smtClean="0">
                <a:latin typeface="Oswald bold" pitchFamily="2" charset="0"/>
              </a:rPr>
              <a:t> sang RDM</a:t>
            </a:r>
            <a:endParaRPr lang="en-US" sz="1600" b="1" kern="0" dirty="0">
              <a:latin typeface="Oswald bold" pitchFamily="2" charset="0"/>
            </a:endParaRPr>
          </a:p>
        </p:txBody>
      </p:sp>
      <p:grpSp>
        <p:nvGrpSpPr>
          <p:cNvPr id="120" name="Google Shape;487;p31"/>
          <p:cNvGrpSpPr/>
          <p:nvPr/>
        </p:nvGrpSpPr>
        <p:grpSpPr>
          <a:xfrm>
            <a:off x="7423242" y="1909870"/>
            <a:ext cx="2638915" cy="3589230"/>
            <a:chOff x="4754850" y="1600325"/>
            <a:chExt cx="3771900" cy="1412550"/>
          </a:xfrm>
        </p:grpSpPr>
        <p:sp>
          <p:nvSpPr>
            <p:cNvPr id="121"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124" name="Picture 123">
            <a:extLst>
              <a:ext uri="{FF2B5EF4-FFF2-40B4-BE49-F238E27FC236}">
                <a16:creationId xmlns:a16="http://schemas.microsoft.com/office/drawing/2014/main" id="{231E1EA2-735D-E050-7901-D34C996F7130}"/>
              </a:ext>
            </a:extLst>
          </p:cNvPr>
          <p:cNvPicPr>
            <a:picLocks noChangeAspect="1"/>
          </p:cNvPicPr>
          <p:nvPr/>
        </p:nvPicPr>
        <p:blipFill>
          <a:blip r:embed="rId5"/>
          <a:stretch>
            <a:fillRect/>
          </a:stretch>
        </p:blipFill>
        <p:spPr>
          <a:xfrm>
            <a:off x="8189038" y="2443600"/>
            <a:ext cx="1248816" cy="1248816"/>
          </a:xfrm>
          <a:prstGeom prst="rect">
            <a:avLst/>
          </a:prstGeom>
        </p:spPr>
      </p:pic>
      <p:sp>
        <p:nvSpPr>
          <p:cNvPr id="125" name="Google Shape;660;p35"/>
          <p:cNvSpPr txBox="1">
            <a:spLocks/>
          </p:cNvSpPr>
          <p:nvPr/>
        </p:nvSpPr>
        <p:spPr>
          <a:xfrm>
            <a:off x="7333992" y="1866434"/>
            <a:ext cx="274242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600" b="1" kern="0" dirty="0" smtClean="0">
                <a:latin typeface="Oswald bold" pitchFamily="2" charset="0"/>
              </a:rPr>
              <a:t>3.3 </a:t>
            </a:r>
            <a:r>
              <a:rPr lang="en-US" sz="1600" b="1" kern="0" dirty="0" err="1" smtClean="0">
                <a:latin typeface="Oswald bold" pitchFamily="2" charset="0"/>
              </a:rPr>
              <a:t>Thiết</a:t>
            </a:r>
            <a:r>
              <a:rPr lang="en-US" sz="1600" b="1" kern="0" dirty="0" smtClean="0">
                <a:latin typeface="Oswald bold" pitchFamily="2" charset="0"/>
              </a:rPr>
              <a:t> </a:t>
            </a:r>
            <a:r>
              <a:rPr lang="en-US" sz="1600" b="1" kern="0" dirty="0" err="1" smtClean="0">
                <a:latin typeface="Oswald bold" pitchFamily="2" charset="0"/>
              </a:rPr>
              <a:t>kế</a:t>
            </a:r>
            <a:r>
              <a:rPr lang="en-US" sz="1600" b="1" kern="0" dirty="0" smtClean="0">
                <a:latin typeface="Oswald bold" pitchFamily="2" charset="0"/>
              </a:rPr>
              <a:t> </a:t>
            </a:r>
            <a:r>
              <a:rPr lang="en-US" sz="1600" b="1" kern="0" dirty="0" err="1" smtClean="0">
                <a:latin typeface="Oswald bold" pitchFamily="2" charset="0"/>
              </a:rPr>
              <a:t>cơ</a:t>
            </a:r>
            <a:r>
              <a:rPr lang="en-US" sz="1600" b="1" kern="0" dirty="0" smtClean="0">
                <a:latin typeface="Oswald bold" pitchFamily="2" charset="0"/>
              </a:rPr>
              <a:t> </a:t>
            </a:r>
            <a:r>
              <a:rPr lang="en-US" sz="1600" b="1" kern="0" dirty="0" err="1" smtClean="0">
                <a:latin typeface="Oswald bold" pitchFamily="2" charset="0"/>
              </a:rPr>
              <a:t>sở</a:t>
            </a:r>
            <a:r>
              <a:rPr lang="en-US" sz="1600" b="1" kern="0" dirty="0" smtClean="0">
                <a:latin typeface="Oswald bold" pitchFamily="2" charset="0"/>
              </a:rPr>
              <a:t> </a:t>
            </a:r>
            <a:r>
              <a:rPr lang="en-US" sz="1600" b="1" kern="0" dirty="0" err="1" smtClean="0">
                <a:latin typeface="Oswald bold" pitchFamily="2" charset="0"/>
              </a:rPr>
              <a:t>dữ</a:t>
            </a:r>
            <a:r>
              <a:rPr lang="en-US" sz="1600" b="1" kern="0" dirty="0" smtClean="0">
                <a:latin typeface="Oswald bold" pitchFamily="2" charset="0"/>
              </a:rPr>
              <a:t> </a:t>
            </a:r>
            <a:r>
              <a:rPr lang="en-US" sz="1600" b="1" kern="0" dirty="0" err="1" smtClean="0">
                <a:latin typeface="Oswald bold" pitchFamily="2" charset="0"/>
              </a:rPr>
              <a:t>liệu</a:t>
            </a:r>
            <a:endParaRPr lang="en-US" sz="1600" b="1" kern="0" dirty="0">
              <a:latin typeface="Oswald bold" pitchFamily="2" charset="0"/>
            </a:endParaRPr>
          </a:p>
        </p:txBody>
      </p:sp>
      <p:sp>
        <p:nvSpPr>
          <p:cNvPr id="2" name="Rectangle 1"/>
          <p:cNvSpPr/>
          <p:nvPr/>
        </p:nvSpPr>
        <p:spPr>
          <a:xfrm>
            <a:off x="1678236" y="3712918"/>
            <a:ext cx="2103796" cy="1323439"/>
          </a:xfrm>
          <a:prstGeom prst="rect">
            <a:avLst/>
          </a:prstGeom>
        </p:spPr>
        <p:txBody>
          <a:bodyPr wrap="square">
            <a:spAutoFit/>
          </a:bodyPr>
          <a:lstStyle/>
          <a:p>
            <a:pPr lvl="0" algn="ctr"/>
            <a:r>
              <a:rPr lang="vi-VN" sz="1600" dirty="0" smtClean="0">
                <a:latin typeface="Roboto" panose="020B0604020202020204" charset="0"/>
                <a:ea typeface="Roboto" panose="020B0604020202020204" charset="0"/>
                <a:cs typeface="Rubik Black" panose="020B0604020202020204" charset="-79"/>
              </a:rPr>
              <a:t>ERD là một sơ đồ, thể hiện các thực thể có trong database, và mối quan hệ giữa chúng với nhau. </a:t>
            </a:r>
            <a:endParaRPr lang="vi-VN" sz="1600" dirty="0">
              <a:latin typeface="Roboto" panose="020B0604020202020204" charset="0"/>
              <a:ea typeface="Roboto" panose="020B0604020202020204" charset="0"/>
              <a:cs typeface="Rubik Black" panose="020B0604020202020204" charset="-79"/>
            </a:endParaRPr>
          </a:p>
        </p:txBody>
      </p:sp>
      <p:sp>
        <p:nvSpPr>
          <p:cNvPr id="126" name="Google Shape;664;p35">
            <a:extLst>
              <a:ext uri="{FF2B5EF4-FFF2-40B4-BE49-F238E27FC236}">
                <a16:creationId xmlns:a16="http://schemas.microsoft.com/office/drawing/2014/main" id="{946177AF-B7F5-2BEF-BD0E-0211BCE0643B}"/>
              </a:ext>
            </a:extLst>
          </p:cNvPr>
          <p:cNvSpPr txBox="1">
            <a:spLocks/>
          </p:cNvSpPr>
          <p:nvPr/>
        </p:nvSpPr>
        <p:spPr>
          <a:xfrm>
            <a:off x="4593941" y="3687218"/>
            <a:ext cx="2194500" cy="1374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sz="1600" dirty="0">
                <a:latin typeface="Roboto" panose="020B0604020202020204" charset="0"/>
                <a:ea typeface="Roboto" panose="020B0604020202020204" charset="0"/>
              </a:rPr>
              <a:t>M</a:t>
            </a:r>
            <a:r>
              <a:rPr lang="vi-VN" sz="1600" dirty="0">
                <a:latin typeface="Roboto" panose="020B0604020202020204" charset="0"/>
                <a:ea typeface="Roboto" panose="020B0604020202020204" charset="0"/>
              </a:rPr>
              <a:t>ô hình cung cấp một cấu trúc dữ liệu </a:t>
            </a:r>
            <a:r>
              <a:rPr lang="en-US" sz="1600" dirty="0">
                <a:latin typeface="Roboto" panose="020B0604020202020204" charset="0"/>
                <a:ea typeface="Roboto" panose="020B0604020202020204" charset="0"/>
              </a:rPr>
              <a:t>đ</a:t>
            </a:r>
            <a:r>
              <a:rPr lang="vi-VN" sz="1600" dirty="0" smtClean="0">
                <a:latin typeface="Roboto" panose="020B0604020202020204" charset="0"/>
                <a:ea typeface="Roboto" panose="020B0604020202020204" charset="0"/>
              </a:rPr>
              <a:t>ơn </a:t>
            </a:r>
            <a:r>
              <a:rPr lang="vi-VN" sz="1600" dirty="0">
                <a:latin typeface="Roboto" panose="020B0604020202020204" charset="0"/>
                <a:ea typeface="Roboto" panose="020B0604020202020204" charset="0"/>
              </a:rPr>
              <a:t>giản và đồng bộ dựa trên khái niệm quan hệ.</a:t>
            </a:r>
          </a:p>
        </p:txBody>
      </p:sp>
      <p:sp>
        <p:nvSpPr>
          <p:cNvPr id="127" name="Google Shape;664;p35">
            <a:extLst>
              <a:ext uri="{FF2B5EF4-FFF2-40B4-BE49-F238E27FC236}">
                <a16:creationId xmlns:a16="http://schemas.microsoft.com/office/drawing/2014/main" id="{96B4F6DD-6DD8-FBF8-EC38-BBCD3AE59A9D}"/>
              </a:ext>
            </a:extLst>
          </p:cNvPr>
          <p:cNvSpPr txBox="1">
            <a:spLocks/>
          </p:cNvSpPr>
          <p:nvPr/>
        </p:nvSpPr>
        <p:spPr>
          <a:xfrm>
            <a:off x="7633289" y="3683919"/>
            <a:ext cx="2194500" cy="1486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vi-VN" sz="1500" dirty="0">
                <a:latin typeface="Roboto" panose="020B0604020202020204" charset="0"/>
                <a:ea typeface="Roboto" panose="020B0604020202020204" charset="0"/>
              </a:rPr>
              <a:t>Cơ sở dữ liệu là một tập hợp các dữ liệu có tổ chức liên quan đến nhau, thường được lưu trữ và truy cập điện tử từ hệ thống máy tính. </a:t>
            </a:r>
          </a:p>
        </p:txBody>
      </p:sp>
      <p:sp>
        <p:nvSpPr>
          <p:cNvPr id="128" name="Google Shape;675;p35"/>
          <p:cNvSpPr/>
          <p:nvPr/>
        </p:nvSpPr>
        <p:spPr>
          <a:xfrm>
            <a:off x="1387044" y="5747368"/>
            <a:ext cx="500098" cy="22956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08;p31"/>
          <p:cNvSpPr/>
          <p:nvPr/>
        </p:nvSpPr>
        <p:spPr>
          <a:xfrm>
            <a:off x="9640576" y="1685006"/>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09;p31"/>
          <p:cNvSpPr/>
          <p:nvPr/>
        </p:nvSpPr>
        <p:spPr>
          <a:xfrm>
            <a:off x="9408236" y="1536354"/>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9;p53"/>
          <p:cNvGrpSpPr/>
          <p:nvPr/>
        </p:nvGrpSpPr>
        <p:grpSpPr>
          <a:xfrm>
            <a:off x="11213355" y="1146179"/>
            <a:ext cx="554643" cy="4640997"/>
            <a:chOff x="6771213" y="1525500"/>
            <a:chExt cx="302145" cy="1828813"/>
          </a:xfrm>
        </p:grpSpPr>
        <p:sp>
          <p:nvSpPr>
            <p:cNvPr id="134"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10671441"/>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grpSp>
        <p:nvGrpSpPr>
          <p:cNvPr id="7" name="Google Shape;487;p31"/>
          <p:cNvGrpSpPr/>
          <p:nvPr/>
        </p:nvGrpSpPr>
        <p:grpSpPr>
          <a:xfrm>
            <a:off x="558800" y="509990"/>
            <a:ext cx="11112500" cy="5979710"/>
            <a:chOff x="4754850" y="1600325"/>
            <a:chExt cx="3674400" cy="1321200"/>
          </a:xfrm>
        </p:grpSpPr>
        <p:sp>
          <p:nvSpPr>
            <p:cNvPr id="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490;p31"/>
            <p:cNvCxnSpPr/>
            <p:nvPr/>
          </p:nvCxnSpPr>
          <p:spPr>
            <a:xfrm>
              <a:off x="4754850" y="1763301"/>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2" name="Google Shape;508;p31"/>
          <p:cNvSpPr/>
          <p:nvPr/>
        </p:nvSpPr>
        <p:spPr>
          <a:xfrm>
            <a:off x="10427734" y="161652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09;p31"/>
          <p:cNvSpPr/>
          <p:nvPr/>
        </p:nvSpPr>
        <p:spPr>
          <a:xfrm>
            <a:off x="10195394" y="146787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0;p35"/>
          <p:cNvSpPr txBox="1">
            <a:spLocks/>
          </p:cNvSpPr>
          <p:nvPr/>
        </p:nvSpPr>
        <p:spPr>
          <a:xfrm>
            <a:off x="468993" y="638421"/>
            <a:ext cx="3755447" cy="59492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3200" b="1" kern="0" dirty="0">
                <a:latin typeface="Oswald bold" pitchFamily="2" charset="0"/>
              </a:rPr>
              <a:t>3</a:t>
            </a:r>
            <a:r>
              <a:rPr lang="en-US" sz="3200" b="1" kern="0" dirty="0" smtClean="0">
                <a:latin typeface="Oswald bold" pitchFamily="2" charset="0"/>
              </a:rPr>
              <a:t>.1 </a:t>
            </a:r>
            <a:r>
              <a:rPr lang="en-US" sz="3200" b="1" kern="0" dirty="0" err="1" smtClean="0">
                <a:latin typeface="Oswald bold" pitchFamily="2" charset="0"/>
              </a:rPr>
              <a:t>Thiết</a:t>
            </a:r>
            <a:r>
              <a:rPr lang="en-US" sz="3200" b="1" kern="0" dirty="0" smtClean="0">
                <a:latin typeface="Oswald bold" pitchFamily="2" charset="0"/>
              </a:rPr>
              <a:t> </a:t>
            </a:r>
            <a:r>
              <a:rPr lang="en-US" sz="3200" b="1" kern="0" dirty="0" err="1" smtClean="0">
                <a:latin typeface="Oswald bold" pitchFamily="2" charset="0"/>
              </a:rPr>
              <a:t>kế</a:t>
            </a:r>
            <a:r>
              <a:rPr lang="en-US" sz="3200" b="1" kern="0" dirty="0" smtClean="0">
                <a:latin typeface="Oswald bold" pitchFamily="2" charset="0"/>
              </a:rPr>
              <a:t> ERD</a:t>
            </a:r>
            <a:endParaRPr lang="en-US" sz="3200" b="1" kern="0" dirty="0">
              <a:latin typeface="Oswald bold" pitchFamily="2" charset="0"/>
            </a:endParaRPr>
          </a:p>
        </p:txBody>
      </p:sp>
      <p:pic>
        <p:nvPicPr>
          <p:cNvPr id="160" name="Picture 159">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4114799" y="546169"/>
            <a:ext cx="737337" cy="737337"/>
          </a:xfrm>
          <a:prstGeom prst="rect">
            <a:avLst/>
          </a:prstGeom>
        </p:spPr>
      </p:pic>
      <p:sp>
        <p:nvSpPr>
          <p:cNvPr id="161" name="Google Shape;675;p35"/>
          <p:cNvSpPr/>
          <p:nvPr/>
        </p:nvSpPr>
        <p:spPr>
          <a:xfrm>
            <a:off x="707317" y="617880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3;p35"/>
          <p:cNvSpPr/>
          <p:nvPr/>
        </p:nvSpPr>
        <p:spPr>
          <a:xfrm>
            <a:off x="10984205" y="1082870"/>
            <a:ext cx="570473" cy="102452"/>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4;p35"/>
          <p:cNvSpPr/>
          <p:nvPr/>
        </p:nvSpPr>
        <p:spPr>
          <a:xfrm>
            <a:off x="10751868" y="934218"/>
            <a:ext cx="570459" cy="9817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229" y="1309907"/>
            <a:ext cx="9675772" cy="4797016"/>
          </a:xfrm>
          <a:prstGeom prst="rect">
            <a:avLst/>
          </a:prstGeom>
        </p:spPr>
      </p:pic>
    </p:spTree>
    <p:extLst>
      <p:ext uri="{BB962C8B-B14F-4D97-AF65-F5344CB8AC3E}">
        <p14:creationId xmlns:p14="http://schemas.microsoft.com/office/powerpoint/2010/main" val="24710600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grpSp>
        <p:nvGrpSpPr>
          <p:cNvPr id="5" name="Google Shape;487;p31"/>
          <p:cNvGrpSpPr/>
          <p:nvPr/>
        </p:nvGrpSpPr>
        <p:grpSpPr>
          <a:xfrm>
            <a:off x="1270437" y="1467365"/>
            <a:ext cx="9173086" cy="5008117"/>
            <a:chOff x="4754850" y="1600325"/>
            <a:chExt cx="3771900" cy="1412550"/>
          </a:xfrm>
        </p:grpSpPr>
        <p:sp>
          <p:nvSpPr>
            <p:cNvPr id="6"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949;p117"/>
          <p:cNvSpPr txBox="1">
            <a:spLocks noGrp="1"/>
          </p:cNvSpPr>
          <p:nvPr>
            <p:ph type="title"/>
          </p:nvPr>
        </p:nvSpPr>
        <p:spPr>
          <a:xfrm flipH="1">
            <a:off x="3163850" y="605099"/>
            <a:ext cx="5841707" cy="861734"/>
          </a:xfrm>
          <a:prstGeom prst="rect">
            <a:avLst/>
          </a:prstGeom>
        </p:spPr>
        <p:txBody>
          <a:bodyPr spcFirstLastPara="1" wrap="square" lIns="121900" tIns="121900" rIns="121900" bIns="121900" anchor="ctr" anchorCtr="0">
            <a:spAutoFit/>
          </a:bodyPr>
          <a:lstStyle/>
          <a:p>
            <a:r>
              <a:rPr lang="en" dirty="0" smtClean="0"/>
              <a:t>THIẾT KẾ DỮ LIỆU</a:t>
            </a:r>
            <a:endParaRPr dirty="0"/>
          </a:p>
        </p:txBody>
      </p:sp>
      <p:grpSp>
        <p:nvGrpSpPr>
          <p:cNvPr id="10" name="Google Shape;515;p32"/>
          <p:cNvGrpSpPr/>
          <p:nvPr/>
        </p:nvGrpSpPr>
        <p:grpSpPr>
          <a:xfrm rot="16200000">
            <a:off x="9026747" y="3121455"/>
            <a:ext cx="3657590" cy="348347"/>
            <a:chOff x="4572050" y="100025"/>
            <a:chExt cx="3657590" cy="348347"/>
          </a:xfrm>
        </p:grpSpPr>
        <p:sp>
          <p:nvSpPr>
            <p:cNvPr id="11"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780;p87"/>
          <p:cNvGrpSpPr/>
          <p:nvPr/>
        </p:nvGrpSpPr>
        <p:grpSpPr>
          <a:xfrm>
            <a:off x="8297503" y="322798"/>
            <a:ext cx="872076" cy="979317"/>
            <a:chOff x="3564866" y="1499997"/>
            <a:chExt cx="326473" cy="366639"/>
          </a:xfrm>
        </p:grpSpPr>
        <p:sp>
          <p:nvSpPr>
            <p:cNvPr id="25"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26"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7"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8"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0"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1"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2"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3"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4"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4" name="Google Shape;1799;p88"/>
          <p:cNvGrpSpPr/>
          <p:nvPr/>
        </p:nvGrpSpPr>
        <p:grpSpPr>
          <a:xfrm>
            <a:off x="785087" y="321067"/>
            <a:ext cx="1749108" cy="992705"/>
            <a:chOff x="698860" y="590214"/>
            <a:chExt cx="3554756" cy="2167657"/>
          </a:xfrm>
        </p:grpSpPr>
        <p:grpSp>
          <p:nvGrpSpPr>
            <p:cNvPr id="55" name="Google Shape;1800;p88"/>
            <p:cNvGrpSpPr/>
            <p:nvPr/>
          </p:nvGrpSpPr>
          <p:grpSpPr>
            <a:xfrm>
              <a:off x="2752527" y="1425483"/>
              <a:ext cx="1501089" cy="1332387"/>
              <a:chOff x="9143997" y="717540"/>
              <a:chExt cx="2210734" cy="1962279"/>
            </a:xfrm>
          </p:grpSpPr>
          <p:sp>
            <p:nvSpPr>
              <p:cNvPr id="64"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1821;p88"/>
            <p:cNvGrpSpPr/>
            <p:nvPr/>
          </p:nvGrpSpPr>
          <p:grpSpPr>
            <a:xfrm>
              <a:off x="698860" y="590214"/>
              <a:ext cx="1836805" cy="1745020"/>
              <a:chOff x="8902593" y="2650043"/>
              <a:chExt cx="2316565" cy="2200807"/>
            </a:xfrm>
          </p:grpSpPr>
          <p:sp>
            <p:nvSpPr>
              <p:cNvPr id="57"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 name="Google Shape;552;p32"/>
          <p:cNvGrpSpPr/>
          <p:nvPr/>
        </p:nvGrpSpPr>
        <p:grpSpPr>
          <a:xfrm>
            <a:off x="543297" y="5672794"/>
            <a:ext cx="502899" cy="502899"/>
            <a:chOff x="858700" y="1967475"/>
            <a:chExt cx="605100" cy="605100"/>
          </a:xfrm>
        </p:grpSpPr>
        <p:sp>
          <p:nvSpPr>
            <p:cNvPr id="85"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558;p32"/>
          <p:cNvGrpSpPr/>
          <p:nvPr/>
        </p:nvGrpSpPr>
        <p:grpSpPr>
          <a:xfrm>
            <a:off x="545208" y="4919256"/>
            <a:ext cx="502800" cy="502800"/>
            <a:chOff x="1627550" y="2017350"/>
            <a:chExt cx="502800" cy="502800"/>
          </a:xfrm>
        </p:grpSpPr>
        <p:sp>
          <p:nvSpPr>
            <p:cNvPr id="88"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487;p31"/>
          <p:cNvGrpSpPr/>
          <p:nvPr/>
        </p:nvGrpSpPr>
        <p:grpSpPr>
          <a:xfrm>
            <a:off x="1444888" y="1909870"/>
            <a:ext cx="2638915" cy="3589230"/>
            <a:chOff x="4754850" y="1600325"/>
            <a:chExt cx="3771900" cy="1412550"/>
          </a:xfrm>
        </p:grpSpPr>
        <p:sp>
          <p:nvSpPr>
            <p:cNvPr id="95"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106" name="Picture 105">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2084978" y="2443600"/>
            <a:ext cx="1265384" cy="1265384"/>
          </a:xfrm>
          <a:prstGeom prst="rect">
            <a:avLst/>
          </a:prstGeom>
        </p:spPr>
      </p:pic>
      <p:sp>
        <p:nvSpPr>
          <p:cNvPr id="110" name="Google Shape;660;p35"/>
          <p:cNvSpPr txBox="1">
            <a:spLocks/>
          </p:cNvSpPr>
          <p:nvPr/>
        </p:nvSpPr>
        <p:spPr>
          <a:xfrm>
            <a:off x="1220800" y="2000347"/>
            <a:ext cx="2794579" cy="40691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600" b="1" kern="0" dirty="0">
                <a:latin typeface="Oswald bold" pitchFamily="2" charset="0"/>
              </a:rPr>
              <a:t>3</a:t>
            </a:r>
            <a:r>
              <a:rPr lang="en-US" sz="1600" b="1" kern="0" dirty="0" smtClean="0">
                <a:latin typeface="Oswald bold" pitchFamily="2" charset="0"/>
              </a:rPr>
              <a:t>.1 </a:t>
            </a:r>
            <a:r>
              <a:rPr lang="en-US" sz="1600" b="1" kern="0" dirty="0" err="1" smtClean="0">
                <a:latin typeface="Oswald bold" pitchFamily="2" charset="0"/>
              </a:rPr>
              <a:t>Thiết</a:t>
            </a:r>
            <a:r>
              <a:rPr lang="en-US" sz="1600" b="1" kern="0" dirty="0" smtClean="0">
                <a:latin typeface="Oswald bold" pitchFamily="2" charset="0"/>
              </a:rPr>
              <a:t> </a:t>
            </a:r>
            <a:r>
              <a:rPr lang="en-US" sz="1600" b="1" kern="0" dirty="0" err="1" smtClean="0">
                <a:latin typeface="Oswald bold" pitchFamily="2" charset="0"/>
              </a:rPr>
              <a:t>kế</a:t>
            </a:r>
            <a:r>
              <a:rPr lang="en-US" sz="1600" b="1" kern="0" dirty="0" smtClean="0">
                <a:latin typeface="Oswald bold" pitchFamily="2" charset="0"/>
              </a:rPr>
              <a:t> ERD</a:t>
            </a:r>
            <a:endParaRPr lang="en-US" sz="1600" b="1" kern="0" dirty="0">
              <a:latin typeface="Oswald bold" pitchFamily="2" charset="0"/>
            </a:endParaRPr>
          </a:p>
        </p:txBody>
      </p:sp>
      <p:grpSp>
        <p:nvGrpSpPr>
          <p:cNvPr id="114" name="Google Shape;487;p31"/>
          <p:cNvGrpSpPr/>
          <p:nvPr/>
        </p:nvGrpSpPr>
        <p:grpSpPr>
          <a:xfrm>
            <a:off x="4434065" y="1909870"/>
            <a:ext cx="2638915" cy="3589230"/>
            <a:chOff x="4754850" y="1600325"/>
            <a:chExt cx="3771900" cy="1412550"/>
          </a:xfrm>
        </p:grpSpPr>
        <p:sp>
          <p:nvSpPr>
            <p:cNvPr id="115"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118" name="Picture 117">
            <a:extLst>
              <a:ext uri="{FF2B5EF4-FFF2-40B4-BE49-F238E27FC236}">
                <a16:creationId xmlns:a16="http://schemas.microsoft.com/office/drawing/2014/main" id="{827747C4-CD9C-E627-F570-5B188B9166B8}"/>
              </a:ext>
            </a:extLst>
          </p:cNvPr>
          <p:cNvPicPr>
            <a:picLocks noChangeAspect="1"/>
          </p:cNvPicPr>
          <p:nvPr/>
        </p:nvPicPr>
        <p:blipFill>
          <a:blip r:embed="rId4"/>
          <a:stretch>
            <a:fillRect/>
          </a:stretch>
        </p:blipFill>
        <p:spPr>
          <a:xfrm>
            <a:off x="5153025" y="2513071"/>
            <a:ext cx="1097144" cy="1097144"/>
          </a:xfrm>
          <a:prstGeom prst="rect">
            <a:avLst/>
          </a:prstGeom>
        </p:spPr>
      </p:pic>
      <p:sp>
        <p:nvSpPr>
          <p:cNvPr id="119" name="Google Shape;660;p35"/>
          <p:cNvSpPr txBox="1">
            <a:spLocks/>
          </p:cNvSpPr>
          <p:nvPr/>
        </p:nvSpPr>
        <p:spPr>
          <a:xfrm>
            <a:off x="4334414" y="1858566"/>
            <a:ext cx="268156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600" b="1" kern="0" dirty="0" smtClean="0">
                <a:latin typeface="Oswald bold" pitchFamily="2" charset="0"/>
              </a:rPr>
              <a:t>3.2 </a:t>
            </a:r>
            <a:r>
              <a:rPr lang="en-US" sz="1600" b="1" kern="0" dirty="0" err="1" smtClean="0">
                <a:latin typeface="Oswald bold" pitchFamily="2" charset="0"/>
              </a:rPr>
              <a:t>Chuyển</a:t>
            </a:r>
            <a:r>
              <a:rPr lang="en-US" sz="1600" b="1" kern="0" dirty="0" smtClean="0">
                <a:latin typeface="Oswald bold" pitchFamily="2" charset="0"/>
              </a:rPr>
              <a:t> sang RDM</a:t>
            </a:r>
            <a:endParaRPr lang="en-US" sz="1600" b="1" kern="0" dirty="0">
              <a:latin typeface="Oswald bold" pitchFamily="2" charset="0"/>
            </a:endParaRPr>
          </a:p>
        </p:txBody>
      </p:sp>
      <p:grpSp>
        <p:nvGrpSpPr>
          <p:cNvPr id="120" name="Google Shape;487;p31"/>
          <p:cNvGrpSpPr/>
          <p:nvPr/>
        </p:nvGrpSpPr>
        <p:grpSpPr>
          <a:xfrm>
            <a:off x="7423242" y="1909870"/>
            <a:ext cx="2638915" cy="3589230"/>
            <a:chOff x="4754850" y="1600325"/>
            <a:chExt cx="3771900" cy="1412550"/>
          </a:xfrm>
        </p:grpSpPr>
        <p:sp>
          <p:nvSpPr>
            <p:cNvPr id="121"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124" name="Picture 123">
            <a:extLst>
              <a:ext uri="{FF2B5EF4-FFF2-40B4-BE49-F238E27FC236}">
                <a16:creationId xmlns:a16="http://schemas.microsoft.com/office/drawing/2014/main" id="{231E1EA2-735D-E050-7901-D34C996F7130}"/>
              </a:ext>
            </a:extLst>
          </p:cNvPr>
          <p:cNvPicPr>
            <a:picLocks noChangeAspect="1"/>
          </p:cNvPicPr>
          <p:nvPr/>
        </p:nvPicPr>
        <p:blipFill>
          <a:blip r:embed="rId5"/>
          <a:stretch>
            <a:fillRect/>
          </a:stretch>
        </p:blipFill>
        <p:spPr>
          <a:xfrm>
            <a:off x="8189038" y="2443600"/>
            <a:ext cx="1248816" cy="1248816"/>
          </a:xfrm>
          <a:prstGeom prst="rect">
            <a:avLst/>
          </a:prstGeom>
        </p:spPr>
      </p:pic>
      <p:sp>
        <p:nvSpPr>
          <p:cNvPr id="125" name="Google Shape;660;p35"/>
          <p:cNvSpPr txBox="1">
            <a:spLocks/>
          </p:cNvSpPr>
          <p:nvPr/>
        </p:nvSpPr>
        <p:spPr>
          <a:xfrm>
            <a:off x="7333992" y="1866434"/>
            <a:ext cx="274242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600" b="1" kern="0" dirty="0" smtClean="0">
                <a:latin typeface="Oswald bold" pitchFamily="2" charset="0"/>
              </a:rPr>
              <a:t>3.3 </a:t>
            </a:r>
            <a:r>
              <a:rPr lang="en-US" sz="1600" b="1" kern="0" dirty="0" err="1" smtClean="0">
                <a:latin typeface="Oswald bold" pitchFamily="2" charset="0"/>
              </a:rPr>
              <a:t>Thiết</a:t>
            </a:r>
            <a:r>
              <a:rPr lang="en-US" sz="1600" b="1" kern="0" dirty="0" smtClean="0">
                <a:latin typeface="Oswald bold" pitchFamily="2" charset="0"/>
              </a:rPr>
              <a:t> </a:t>
            </a:r>
            <a:r>
              <a:rPr lang="en-US" sz="1600" b="1" kern="0" dirty="0" err="1" smtClean="0">
                <a:latin typeface="Oswald bold" pitchFamily="2" charset="0"/>
              </a:rPr>
              <a:t>kế</a:t>
            </a:r>
            <a:r>
              <a:rPr lang="en-US" sz="1600" b="1" kern="0" dirty="0" smtClean="0">
                <a:latin typeface="Oswald bold" pitchFamily="2" charset="0"/>
              </a:rPr>
              <a:t> </a:t>
            </a:r>
            <a:r>
              <a:rPr lang="en-US" sz="1600" b="1" kern="0" dirty="0" err="1" smtClean="0">
                <a:latin typeface="Oswald bold" pitchFamily="2" charset="0"/>
              </a:rPr>
              <a:t>cơ</a:t>
            </a:r>
            <a:r>
              <a:rPr lang="en-US" sz="1600" b="1" kern="0" dirty="0" smtClean="0">
                <a:latin typeface="Oswald bold" pitchFamily="2" charset="0"/>
              </a:rPr>
              <a:t> </a:t>
            </a:r>
            <a:r>
              <a:rPr lang="en-US" sz="1600" b="1" kern="0" dirty="0" err="1" smtClean="0">
                <a:latin typeface="Oswald bold" pitchFamily="2" charset="0"/>
              </a:rPr>
              <a:t>sở</a:t>
            </a:r>
            <a:r>
              <a:rPr lang="en-US" sz="1600" b="1" kern="0" dirty="0" smtClean="0">
                <a:latin typeface="Oswald bold" pitchFamily="2" charset="0"/>
              </a:rPr>
              <a:t> </a:t>
            </a:r>
            <a:r>
              <a:rPr lang="en-US" sz="1600" b="1" kern="0" dirty="0" err="1" smtClean="0">
                <a:latin typeface="Oswald bold" pitchFamily="2" charset="0"/>
              </a:rPr>
              <a:t>dữ</a:t>
            </a:r>
            <a:r>
              <a:rPr lang="en-US" sz="1600" b="1" kern="0" dirty="0" smtClean="0">
                <a:latin typeface="Oswald bold" pitchFamily="2" charset="0"/>
              </a:rPr>
              <a:t> </a:t>
            </a:r>
            <a:r>
              <a:rPr lang="en-US" sz="1600" b="1" kern="0" dirty="0" err="1" smtClean="0">
                <a:latin typeface="Oswald bold" pitchFamily="2" charset="0"/>
              </a:rPr>
              <a:t>liệu</a:t>
            </a:r>
            <a:endParaRPr lang="en-US" sz="1600" b="1" kern="0" dirty="0">
              <a:latin typeface="Oswald bold" pitchFamily="2" charset="0"/>
            </a:endParaRPr>
          </a:p>
        </p:txBody>
      </p:sp>
      <p:sp>
        <p:nvSpPr>
          <p:cNvPr id="2" name="Rectangle 1"/>
          <p:cNvSpPr/>
          <p:nvPr/>
        </p:nvSpPr>
        <p:spPr>
          <a:xfrm>
            <a:off x="1678236" y="3712918"/>
            <a:ext cx="2103796" cy="1323439"/>
          </a:xfrm>
          <a:prstGeom prst="rect">
            <a:avLst/>
          </a:prstGeom>
        </p:spPr>
        <p:txBody>
          <a:bodyPr wrap="square">
            <a:spAutoFit/>
          </a:bodyPr>
          <a:lstStyle/>
          <a:p>
            <a:pPr lvl="0" algn="ctr"/>
            <a:r>
              <a:rPr lang="vi-VN" sz="1600" dirty="0" smtClean="0">
                <a:latin typeface="Roboto" panose="020B0604020202020204" charset="0"/>
                <a:ea typeface="Roboto" panose="020B0604020202020204" charset="0"/>
                <a:cs typeface="Rubik Black" panose="020B0604020202020204" charset="-79"/>
              </a:rPr>
              <a:t>ERD là một sơ đồ, thể hiện các thực thể có trong database, và mối quan hệ giữa chúng với nhau. </a:t>
            </a:r>
            <a:endParaRPr lang="vi-VN" sz="1600" dirty="0">
              <a:latin typeface="Roboto" panose="020B0604020202020204" charset="0"/>
              <a:ea typeface="Roboto" panose="020B0604020202020204" charset="0"/>
              <a:cs typeface="Rubik Black" panose="020B0604020202020204" charset="-79"/>
            </a:endParaRPr>
          </a:p>
        </p:txBody>
      </p:sp>
      <p:sp>
        <p:nvSpPr>
          <p:cNvPr id="126" name="Google Shape;664;p35">
            <a:extLst>
              <a:ext uri="{FF2B5EF4-FFF2-40B4-BE49-F238E27FC236}">
                <a16:creationId xmlns:a16="http://schemas.microsoft.com/office/drawing/2014/main" id="{946177AF-B7F5-2BEF-BD0E-0211BCE0643B}"/>
              </a:ext>
            </a:extLst>
          </p:cNvPr>
          <p:cNvSpPr txBox="1">
            <a:spLocks/>
          </p:cNvSpPr>
          <p:nvPr/>
        </p:nvSpPr>
        <p:spPr>
          <a:xfrm>
            <a:off x="4593941" y="3687218"/>
            <a:ext cx="2194500" cy="1374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sz="1600" dirty="0">
                <a:latin typeface="Roboto" panose="020B0604020202020204" charset="0"/>
                <a:ea typeface="Roboto" panose="020B0604020202020204" charset="0"/>
              </a:rPr>
              <a:t>M</a:t>
            </a:r>
            <a:r>
              <a:rPr lang="vi-VN" sz="1600" dirty="0">
                <a:latin typeface="Roboto" panose="020B0604020202020204" charset="0"/>
                <a:ea typeface="Roboto" panose="020B0604020202020204" charset="0"/>
              </a:rPr>
              <a:t>ô hình cung cấp một cấu trúc dữ liệu </a:t>
            </a:r>
            <a:r>
              <a:rPr lang="en-US" sz="1600" dirty="0">
                <a:latin typeface="Roboto" panose="020B0604020202020204" charset="0"/>
                <a:ea typeface="Roboto" panose="020B0604020202020204" charset="0"/>
              </a:rPr>
              <a:t>đ</a:t>
            </a:r>
            <a:r>
              <a:rPr lang="vi-VN" sz="1600" dirty="0" smtClean="0">
                <a:latin typeface="Roboto" panose="020B0604020202020204" charset="0"/>
                <a:ea typeface="Roboto" panose="020B0604020202020204" charset="0"/>
              </a:rPr>
              <a:t>ơn </a:t>
            </a:r>
            <a:r>
              <a:rPr lang="vi-VN" sz="1600" dirty="0">
                <a:latin typeface="Roboto" panose="020B0604020202020204" charset="0"/>
                <a:ea typeface="Roboto" panose="020B0604020202020204" charset="0"/>
              </a:rPr>
              <a:t>giản và đồng bộ dựa trên khái niệm quan hệ.</a:t>
            </a:r>
          </a:p>
        </p:txBody>
      </p:sp>
      <p:sp>
        <p:nvSpPr>
          <p:cNvPr id="127" name="Google Shape;664;p35">
            <a:extLst>
              <a:ext uri="{FF2B5EF4-FFF2-40B4-BE49-F238E27FC236}">
                <a16:creationId xmlns:a16="http://schemas.microsoft.com/office/drawing/2014/main" id="{96B4F6DD-6DD8-FBF8-EC38-BBCD3AE59A9D}"/>
              </a:ext>
            </a:extLst>
          </p:cNvPr>
          <p:cNvSpPr txBox="1">
            <a:spLocks/>
          </p:cNvSpPr>
          <p:nvPr/>
        </p:nvSpPr>
        <p:spPr>
          <a:xfrm>
            <a:off x="7633289" y="3683919"/>
            <a:ext cx="2194500" cy="1486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vi-VN" sz="1500" dirty="0">
                <a:latin typeface="Roboto" panose="020B0604020202020204" charset="0"/>
                <a:ea typeface="Roboto" panose="020B0604020202020204" charset="0"/>
              </a:rPr>
              <a:t>Cơ sở dữ liệu là một tập hợp các dữ liệu có tổ chức liên quan đến nhau, thường được lưu trữ và truy cập điện tử từ hệ thống máy tính. </a:t>
            </a:r>
          </a:p>
        </p:txBody>
      </p:sp>
      <p:sp>
        <p:nvSpPr>
          <p:cNvPr id="128" name="Google Shape;675;p35"/>
          <p:cNvSpPr/>
          <p:nvPr/>
        </p:nvSpPr>
        <p:spPr>
          <a:xfrm>
            <a:off x="1387044" y="5747368"/>
            <a:ext cx="500098" cy="22956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08;p31"/>
          <p:cNvSpPr/>
          <p:nvPr/>
        </p:nvSpPr>
        <p:spPr>
          <a:xfrm>
            <a:off x="9640576" y="1685006"/>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09;p31"/>
          <p:cNvSpPr/>
          <p:nvPr/>
        </p:nvSpPr>
        <p:spPr>
          <a:xfrm>
            <a:off x="9408236" y="1536354"/>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9;p53"/>
          <p:cNvGrpSpPr/>
          <p:nvPr/>
        </p:nvGrpSpPr>
        <p:grpSpPr>
          <a:xfrm>
            <a:off x="11213355" y="1146179"/>
            <a:ext cx="554643" cy="4640997"/>
            <a:chOff x="6771213" y="1525500"/>
            <a:chExt cx="302145" cy="1828813"/>
          </a:xfrm>
        </p:grpSpPr>
        <p:sp>
          <p:nvSpPr>
            <p:cNvPr id="134"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95730998"/>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grpSp>
        <p:nvGrpSpPr>
          <p:cNvPr id="7" name="Google Shape;487;p31"/>
          <p:cNvGrpSpPr/>
          <p:nvPr/>
        </p:nvGrpSpPr>
        <p:grpSpPr>
          <a:xfrm>
            <a:off x="558800" y="509990"/>
            <a:ext cx="11112500" cy="5979710"/>
            <a:chOff x="4754850" y="1600325"/>
            <a:chExt cx="3674400" cy="1321200"/>
          </a:xfrm>
        </p:grpSpPr>
        <p:sp>
          <p:nvSpPr>
            <p:cNvPr id="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490;p31"/>
            <p:cNvCxnSpPr/>
            <p:nvPr/>
          </p:nvCxnSpPr>
          <p:spPr>
            <a:xfrm>
              <a:off x="4754850" y="1763301"/>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2" name="Google Shape;508;p31"/>
          <p:cNvSpPr/>
          <p:nvPr/>
        </p:nvSpPr>
        <p:spPr>
          <a:xfrm>
            <a:off x="10427734" y="161652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09;p31"/>
          <p:cNvSpPr/>
          <p:nvPr/>
        </p:nvSpPr>
        <p:spPr>
          <a:xfrm>
            <a:off x="10195394" y="146787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0;p35"/>
          <p:cNvSpPr txBox="1">
            <a:spLocks/>
          </p:cNvSpPr>
          <p:nvPr/>
        </p:nvSpPr>
        <p:spPr>
          <a:xfrm>
            <a:off x="468993" y="638421"/>
            <a:ext cx="4703898" cy="59492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3200" b="1" kern="0" dirty="0" smtClean="0">
                <a:latin typeface="Oswald bold" pitchFamily="2" charset="0"/>
              </a:rPr>
              <a:t>3.2 </a:t>
            </a:r>
            <a:r>
              <a:rPr lang="en-US" sz="3200" b="1" kern="0" dirty="0" err="1" smtClean="0">
                <a:latin typeface="Oswald bold" pitchFamily="2" charset="0"/>
              </a:rPr>
              <a:t>Chuyển</a:t>
            </a:r>
            <a:r>
              <a:rPr lang="en-US" sz="3200" b="1" kern="0" dirty="0" smtClean="0">
                <a:latin typeface="Oswald bold" pitchFamily="2" charset="0"/>
              </a:rPr>
              <a:t> sang RDM</a:t>
            </a:r>
            <a:endParaRPr lang="en-US" sz="3200" b="1" kern="0" dirty="0">
              <a:latin typeface="Oswald bold" pitchFamily="2" charset="0"/>
            </a:endParaRPr>
          </a:p>
        </p:txBody>
      </p:sp>
      <p:sp>
        <p:nvSpPr>
          <p:cNvPr id="161" name="Google Shape;675;p35"/>
          <p:cNvSpPr/>
          <p:nvPr/>
        </p:nvSpPr>
        <p:spPr>
          <a:xfrm>
            <a:off x="707317" y="617880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3;p35"/>
          <p:cNvSpPr/>
          <p:nvPr/>
        </p:nvSpPr>
        <p:spPr>
          <a:xfrm>
            <a:off x="10984205" y="1082870"/>
            <a:ext cx="570473" cy="102452"/>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4;p35"/>
          <p:cNvSpPr/>
          <p:nvPr/>
        </p:nvSpPr>
        <p:spPr>
          <a:xfrm>
            <a:off x="10751868" y="934218"/>
            <a:ext cx="570459" cy="9817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a:extLst>
              <a:ext uri="{FF2B5EF4-FFF2-40B4-BE49-F238E27FC236}">
                <a16:creationId xmlns:a16="http://schemas.microsoft.com/office/drawing/2014/main" id="{D4609D98-BF41-6443-F1E5-C020A11C70E7}"/>
              </a:ext>
            </a:extLst>
          </p:cNvPr>
          <p:cNvPicPr>
            <a:picLocks noChangeAspect="1"/>
          </p:cNvPicPr>
          <p:nvPr/>
        </p:nvPicPr>
        <p:blipFill>
          <a:blip r:embed="rId3"/>
          <a:stretch>
            <a:fillRect/>
          </a:stretch>
        </p:blipFill>
        <p:spPr>
          <a:xfrm>
            <a:off x="11112266" y="5923749"/>
            <a:ext cx="500270" cy="500270"/>
          </a:xfrm>
          <a:prstGeom prst="rect">
            <a:avLst/>
          </a:prstGeom>
        </p:spPr>
      </p:pic>
      <p:pic>
        <p:nvPicPr>
          <p:cNvPr id="15" name="Picture 14">
            <a:extLst>
              <a:ext uri="{FF2B5EF4-FFF2-40B4-BE49-F238E27FC236}">
                <a16:creationId xmlns:a16="http://schemas.microsoft.com/office/drawing/2014/main" id="{D4609D98-BF41-6443-F1E5-C020A11C70E7}"/>
              </a:ext>
            </a:extLst>
          </p:cNvPr>
          <p:cNvPicPr>
            <a:picLocks noChangeAspect="1"/>
          </p:cNvPicPr>
          <p:nvPr/>
        </p:nvPicPr>
        <p:blipFill>
          <a:blip r:embed="rId3"/>
          <a:stretch>
            <a:fillRect/>
          </a:stretch>
        </p:blipFill>
        <p:spPr>
          <a:xfrm>
            <a:off x="714429" y="1361778"/>
            <a:ext cx="500270" cy="50027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391" y="1932026"/>
            <a:ext cx="10615010" cy="3748677"/>
          </a:xfrm>
          <a:prstGeom prst="rect">
            <a:avLst/>
          </a:prstGeom>
        </p:spPr>
      </p:pic>
    </p:spTree>
    <p:extLst>
      <p:ext uri="{BB962C8B-B14F-4D97-AF65-F5344CB8AC3E}">
        <p14:creationId xmlns:p14="http://schemas.microsoft.com/office/powerpoint/2010/main" val="21389193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grpSp>
        <p:nvGrpSpPr>
          <p:cNvPr id="5" name="Google Shape;487;p31"/>
          <p:cNvGrpSpPr/>
          <p:nvPr/>
        </p:nvGrpSpPr>
        <p:grpSpPr>
          <a:xfrm>
            <a:off x="1270437" y="1467365"/>
            <a:ext cx="9173086" cy="5008117"/>
            <a:chOff x="4754850" y="1600325"/>
            <a:chExt cx="3771900" cy="1412550"/>
          </a:xfrm>
        </p:grpSpPr>
        <p:sp>
          <p:nvSpPr>
            <p:cNvPr id="6"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949;p117"/>
          <p:cNvSpPr txBox="1">
            <a:spLocks noGrp="1"/>
          </p:cNvSpPr>
          <p:nvPr>
            <p:ph type="title"/>
          </p:nvPr>
        </p:nvSpPr>
        <p:spPr>
          <a:xfrm flipH="1">
            <a:off x="3163850" y="605099"/>
            <a:ext cx="5841707" cy="861734"/>
          </a:xfrm>
          <a:prstGeom prst="rect">
            <a:avLst/>
          </a:prstGeom>
        </p:spPr>
        <p:txBody>
          <a:bodyPr spcFirstLastPara="1" wrap="square" lIns="121900" tIns="121900" rIns="121900" bIns="121900" anchor="ctr" anchorCtr="0">
            <a:spAutoFit/>
          </a:bodyPr>
          <a:lstStyle/>
          <a:p>
            <a:r>
              <a:rPr lang="en" dirty="0" smtClean="0"/>
              <a:t>THIẾT KẾ DỮ LIỆU</a:t>
            </a:r>
            <a:endParaRPr dirty="0"/>
          </a:p>
        </p:txBody>
      </p:sp>
      <p:grpSp>
        <p:nvGrpSpPr>
          <p:cNvPr id="10" name="Google Shape;515;p32"/>
          <p:cNvGrpSpPr/>
          <p:nvPr/>
        </p:nvGrpSpPr>
        <p:grpSpPr>
          <a:xfrm rot="16200000">
            <a:off x="9026747" y="3121455"/>
            <a:ext cx="3657590" cy="348347"/>
            <a:chOff x="4572050" y="100025"/>
            <a:chExt cx="3657590" cy="348347"/>
          </a:xfrm>
        </p:grpSpPr>
        <p:sp>
          <p:nvSpPr>
            <p:cNvPr id="11"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780;p87"/>
          <p:cNvGrpSpPr/>
          <p:nvPr/>
        </p:nvGrpSpPr>
        <p:grpSpPr>
          <a:xfrm>
            <a:off x="8297503" y="322798"/>
            <a:ext cx="872076" cy="979317"/>
            <a:chOff x="3564866" y="1499997"/>
            <a:chExt cx="326473" cy="366639"/>
          </a:xfrm>
        </p:grpSpPr>
        <p:sp>
          <p:nvSpPr>
            <p:cNvPr id="25"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26"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7"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8"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0"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1"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2"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3"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4"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4" name="Google Shape;1799;p88"/>
          <p:cNvGrpSpPr/>
          <p:nvPr/>
        </p:nvGrpSpPr>
        <p:grpSpPr>
          <a:xfrm>
            <a:off x="785087" y="321067"/>
            <a:ext cx="1749108" cy="992705"/>
            <a:chOff x="698860" y="590214"/>
            <a:chExt cx="3554756" cy="2167657"/>
          </a:xfrm>
        </p:grpSpPr>
        <p:grpSp>
          <p:nvGrpSpPr>
            <p:cNvPr id="55" name="Google Shape;1800;p88"/>
            <p:cNvGrpSpPr/>
            <p:nvPr/>
          </p:nvGrpSpPr>
          <p:grpSpPr>
            <a:xfrm>
              <a:off x="2752527" y="1425483"/>
              <a:ext cx="1501089" cy="1332387"/>
              <a:chOff x="9143997" y="717540"/>
              <a:chExt cx="2210734" cy="1962279"/>
            </a:xfrm>
          </p:grpSpPr>
          <p:sp>
            <p:nvSpPr>
              <p:cNvPr id="64"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1821;p88"/>
            <p:cNvGrpSpPr/>
            <p:nvPr/>
          </p:nvGrpSpPr>
          <p:grpSpPr>
            <a:xfrm>
              <a:off x="698860" y="590214"/>
              <a:ext cx="1836805" cy="1745020"/>
              <a:chOff x="8902593" y="2650043"/>
              <a:chExt cx="2316565" cy="2200807"/>
            </a:xfrm>
          </p:grpSpPr>
          <p:sp>
            <p:nvSpPr>
              <p:cNvPr id="57"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 name="Google Shape;552;p32"/>
          <p:cNvGrpSpPr/>
          <p:nvPr/>
        </p:nvGrpSpPr>
        <p:grpSpPr>
          <a:xfrm>
            <a:off x="543297" y="5672794"/>
            <a:ext cx="502899" cy="502899"/>
            <a:chOff x="858700" y="1967475"/>
            <a:chExt cx="605100" cy="605100"/>
          </a:xfrm>
        </p:grpSpPr>
        <p:sp>
          <p:nvSpPr>
            <p:cNvPr id="85"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558;p32"/>
          <p:cNvGrpSpPr/>
          <p:nvPr/>
        </p:nvGrpSpPr>
        <p:grpSpPr>
          <a:xfrm>
            <a:off x="545208" y="4919256"/>
            <a:ext cx="502800" cy="502800"/>
            <a:chOff x="1627550" y="2017350"/>
            <a:chExt cx="502800" cy="502800"/>
          </a:xfrm>
        </p:grpSpPr>
        <p:sp>
          <p:nvSpPr>
            <p:cNvPr id="88"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487;p31"/>
          <p:cNvGrpSpPr/>
          <p:nvPr/>
        </p:nvGrpSpPr>
        <p:grpSpPr>
          <a:xfrm>
            <a:off x="1444888" y="1909870"/>
            <a:ext cx="2638915" cy="3589230"/>
            <a:chOff x="4754850" y="1600325"/>
            <a:chExt cx="3771900" cy="1412550"/>
          </a:xfrm>
        </p:grpSpPr>
        <p:sp>
          <p:nvSpPr>
            <p:cNvPr id="95"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106" name="Picture 105">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2084978" y="2443600"/>
            <a:ext cx="1265384" cy="1265384"/>
          </a:xfrm>
          <a:prstGeom prst="rect">
            <a:avLst/>
          </a:prstGeom>
        </p:spPr>
      </p:pic>
      <p:sp>
        <p:nvSpPr>
          <p:cNvPr id="110" name="Google Shape;660;p35"/>
          <p:cNvSpPr txBox="1">
            <a:spLocks/>
          </p:cNvSpPr>
          <p:nvPr/>
        </p:nvSpPr>
        <p:spPr>
          <a:xfrm>
            <a:off x="1220800" y="2000347"/>
            <a:ext cx="2794579" cy="40691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600" b="1" kern="0" dirty="0">
                <a:latin typeface="Oswald bold" pitchFamily="2" charset="0"/>
              </a:rPr>
              <a:t>3</a:t>
            </a:r>
            <a:r>
              <a:rPr lang="en-US" sz="1600" b="1" kern="0" dirty="0" smtClean="0">
                <a:latin typeface="Oswald bold" pitchFamily="2" charset="0"/>
              </a:rPr>
              <a:t>.1 </a:t>
            </a:r>
            <a:r>
              <a:rPr lang="en-US" sz="1600" b="1" kern="0" dirty="0" err="1" smtClean="0">
                <a:latin typeface="Oswald bold" pitchFamily="2" charset="0"/>
              </a:rPr>
              <a:t>Thiết</a:t>
            </a:r>
            <a:r>
              <a:rPr lang="en-US" sz="1600" b="1" kern="0" dirty="0" smtClean="0">
                <a:latin typeface="Oswald bold" pitchFamily="2" charset="0"/>
              </a:rPr>
              <a:t> </a:t>
            </a:r>
            <a:r>
              <a:rPr lang="en-US" sz="1600" b="1" kern="0" dirty="0" err="1" smtClean="0">
                <a:latin typeface="Oswald bold" pitchFamily="2" charset="0"/>
              </a:rPr>
              <a:t>kế</a:t>
            </a:r>
            <a:r>
              <a:rPr lang="en-US" sz="1600" b="1" kern="0" dirty="0" smtClean="0">
                <a:latin typeface="Oswald bold" pitchFamily="2" charset="0"/>
              </a:rPr>
              <a:t> ERD</a:t>
            </a:r>
            <a:endParaRPr lang="en-US" sz="1600" b="1" kern="0" dirty="0">
              <a:latin typeface="Oswald bold" pitchFamily="2" charset="0"/>
            </a:endParaRPr>
          </a:p>
        </p:txBody>
      </p:sp>
      <p:grpSp>
        <p:nvGrpSpPr>
          <p:cNvPr id="114" name="Google Shape;487;p31"/>
          <p:cNvGrpSpPr/>
          <p:nvPr/>
        </p:nvGrpSpPr>
        <p:grpSpPr>
          <a:xfrm>
            <a:off x="4434065" y="1909870"/>
            <a:ext cx="2638915" cy="3589230"/>
            <a:chOff x="4754850" y="1600325"/>
            <a:chExt cx="3771900" cy="1412550"/>
          </a:xfrm>
        </p:grpSpPr>
        <p:sp>
          <p:nvSpPr>
            <p:cNvPr id="115"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118" name="Picture 117">
            <a:extLst>
              <a:ext uri="{FF2B5EF4-FFF2-40B4-BE49-F238E27FC236}">
                <a16:creationId xmlns:a16="http://schemas.microsoft.com/office/drawing/2014/main" id="{827747C4-CD9C-E627-F570-5B188B9166B8}"/>
              </a:ext>
            </a:extLst>
          </p:cNvPr>
          <p:cNvPicPr>
            <a:picLocks noChangeAspect="1"/>
          </p:cNvPicPr>
          <p:nvPr/>
        </p:nvPicPr>
        <p:blipFill>
          <a:blip r:embed="rId4"/>
          <a:stretch>
            <a:fillRect/>
          </a:stretch>
        </p:blipFill>
        <p:spPr>
          <a:xfrm>
            <a:off x="5153025" y="2513071"/>
            <a:ext cx="1097144" cy="1097144"/>
          </a:xfrm>
          <a:prstGeom prst="rect">
            <a:avLst/>
          </a:prstGeom>
        </p:spPr>
      </p:pic>
      <p:sp>
        <p:nvSpPr>
          <p:cNvPr id="119" name="Google Shape;660;p35"/>
          <p:cNvSpPr txBox="1">
            <a:spLocks/>
          </p:cNvSpPr>
          <p:nvPr/>
        </p:nvSpPr>
        <p:spPr>
          <a:xfrm>
            <a:off x="4334414" y="1858566"/>
            <a:ext cx="268156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600" b="1" kern="0" dirty="0" smtClean="0">
                <a:latin typeface="Oswald bold" pitchFamily="2" charset="0"/>
              </a:rPr>
              <a:t>3.2 </a:t>
            </a:r>
            <a:r>
              <a:rPr lang="en-US" sz="1600" b="1" kern="0" dirty="0" err="1" smtClean="0">
                <a:latin typeface="Oswald bold" pitchFamily="2" charset="0"/>
              </a:rPr>
              <a:t>Chuyển</a:t>
            </a:r>
            <a:r>
              <a:rPr lang="en-US" sz="1600" b="1" kern="0" dirty="0" smtClean="0">
                <a:latin typeface="Oswald bold" pitchFamily="2" charset="0"/>
              </a:rPr>
              <a:t> sang RDM</a:t>
            </a:r>
            <a:endParaRPr lang="en-US" sz="1600" b="1" kern="0" dirty="0">
              <a:latin typeface="Oswald bold" pitchFamily="2" charset="0"/>
            </a:endParaRPr>
          </a:p>
        </p:txBody>
      </p:sp>
      <p:grpSp>
        <p:nvGrpSpPr>
          <p:cNvPr id="120" name="Google Shape;487;p31"/>
          <p:cNvGrpSpPr/>
          <p:nvPr/>
        </p:nvGrpSpPr>
        <p:grpSpPr>
          <a:xfrm>
            <a:off x="7423242" y="1909870"/>
            <a:ext cx="2638915" cy="3589230"/>
            <a:chOff x="4754850" y="1600325"/>
            <a:chExt cx="3771900" cy="1412550"/>
          </a:xfrm>
        </p:grpSpPr>
        <p:sp>
          <p:nvSpPr>
            <p:cNvPr id="121"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124" name="Picture 123">
            <a:extLst>
              <a:ext uri="{FF2B5EF4-FFF2-40B4-BE49-F238E27FC236}">
                <a16:creationId xmlns:a16="http://schemas.microsoft.com/office/drawing/2014/main" id="{231E1EA2-735D-E050-7901-D34C996F7130}"/>
              </a:ext>
            </a:extLst>
          </p:cNvPr>
          <p:cNvPicPr>
            <a:picLocks noChangeAspect="1"/>
          </p:cNvPicPr>
          <p:nvPr/>
        </p:nvPicPr>
        <p:blipFill>
          <a:blip r:embed="rId5"/>
          <a:stretch>
            <a:fillRect/>
          </a:stretch>
        </p:blipFill>
        <p:spPr>
          <a:xfrm>
            <a:off x="8189038" y="2443600"/>
            <a:ext cx="1248816" cy="1248816"/>
          </a:xfrm>
          <a:prstGeom prst="rect">
            <a:avLst/>
          </a:prstGeom>
        </p:spPr>
      </p:pic>
      <p:sp>
        <p:nvSpPr>
          <p:cNvPr id="125" name="Google Shape;660;p35"/>
          <p:cNvSpPr txBox="1">
            <a:spLocks/>
          </p:cNvSpPr>
          <p:nvPr/>
        </p:nvSpPr>
        <p:spPr>
          <a:xfrm>
            <a:off x="7333992" y="1866434"/>
            <a:ext cx="274242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600" b="1" kern="0" dirty="0" smtClean="0">
                <a:latin typeface="Oswald bold" pitchFamily="2" charset="0"/>
              </a:rPr>
              <a:t>3.3 </a:t>
            </a:r>
            <a:r>
              <a:rPr lang="en-US" sz="1600" b="1" kern="0" dirty="0" err="1" smtClean="0">
                <a:latin typeface="Oswald bold" pitchFamily="2" charset="0"/>
              </a:rPr>
              <a:t>Thiết</a:t>
            </a:r>
            <a:r>
              <a:rPr lang="en-US" sz="1600" b="1" kern="0" dirty="0" smtClean="0">
                <a:latin typeface="Oswald bold" pitchFamily="2" charset="0"/>
              </a:rPr>
              <a:t> </a:t>
            </a:r>
            <a:r>
              <a:rPr lang="en-US" sz="1600" b="1" kern="0" dirty="0" err="1" smtClean="0">
                <a:latin typeface="Oswald bold" pitchFamily="2" charset="0"/>
              </a:rPr>
              <a:t>kế</a:t>
            </a:r>
            <a:r>
              <a:rPr lang="en-US" sz="1600" b="1" kern="0" dirty="0" smtClean="0">
                <a:latin typeface="Oswald bold" pitchFamily="2" charset="0"/>
              </a:rPr>
              <a:t> </a:t>
            </a:r>
            <a:r>
              <a:rPr lang="en-US" sz="1600" b="1" kern="0" dirty="0" err="1" smtClean="0">
                <a:latin typeface="Oswald bold" pitchFamily="2" charset="0"/>
              </a:rPr>
              <a:t>cơ</a:t>
            </a:r>
            <a:r>
              <a:rPr lang="en-US" sz="1600" b="1" kern="0" dirty="0" smtClean="0">
                <a:latin typeface="Oswald bold" pitchFamily="2" charset="0"/>
              </a:rPr>
              <a:t> </a:t>
            </a:r>
            <a:r>
              <a:rPr lang="en-US" sz="1600" b="1" kern="0" dirty="0" err="1" smtClean="0">
                <a:latin typeface="Oswald bold" pitchFamily="2" charset="0"/>
              </a:rPr>
              <a:t>sở</a:t>
            </a:r>
            <a:r>
              <a:rPr lang="en-US" sz="1600" b="1" kern="0" dirty="0" smtClean="0">
                <a:latin typeface="Oswald bold" pitchFamily="2" charset="0"/>
              </a:rPr>
              <a:t> </a:t>
            </a:r>
            <a:r>
              <a:rPr lang="en-US" sz="1600" b="1" kern="0" dirty="0" err="1" smtClean="0">
                <a:latin typeface="Oswald bold" pitchFamily="2" charset="0"/>
              </a:rPr>
              <a:t>dữ</a:t>
            </a:r>
            <a:r>
              <a:rPr lang="en-US" sz="1600" b="1" kern="0" dirty="0" smtClean="0">
                <a:latin typeface="Oswald bold" pitchFamily="2" charset="0"/>
              </a:rPr>
              <a:t> </a:t>
            </a:r>
            <a:r>
              <a:rPr lang="en-US" sz="1600" b="1" kern="0" dirty="0" err="1" smtClean="0">
                <a:latin typeface="Oswald bold" pitchFamily="2" charset="0"/>
              </a:rPr>
              <a:t>liệu</a:t>
            </a:r>
            <a:endParaRPr lang="en-US" sz="1600" b="1" kern="0" dirty="0">
              <a:latin typeface="Oswald bold" pitchFamily="2" charset="0"/>
            </a:endParaRPr>
          </a:p>
        </p:txBody>
      </p:sp>
      <p:sp>
        <p:nvSpPr>
          <p:cNvPr id="2" name="Rectangle 1"/>
          <p:cNvSpPr/>
          <p:nvPr/>
        </p:nvSpPr>
        <p:spPr>
          <a:xfrm>
            <a:off x="1678236" y="3712918"/>
            <a:ext cx="2103796" cy="1323439"/>
          </a:xfrm>
          <a:prstGeom prst="rect">
            <a:avLst/>
          </a:prstGeom>
        </p:spPr>
        <p:txBody>
          <a:bodyPr wrap="square">
            <a:spAutoFit/>
          </a:bodyPr>
          <a:lstStyle/>
          <a:p>
            <a:pPr lvl="0" algn="ctr"/>
            <a:r>
              <a:rPr lang="vi-VN" sz="1600" dirty="0" smtClean="0">
                <a:latin typeface="Roboto" panose="020B0604020202020204" charset="0"/>
                <a:ea typeface="Roboto" panose="020B0604020202020204" charset="0"/>
                <a:cs typeface="Rubik Black" panose="020B0604020202020204" charset="-79"/>
              </a:rPr>
              <a:t>ERD là một sơ đồ, thể hiện các thực thể có trong database, và mối quan hệ giữa chúng với nhau. </a:t>
            </a:r>
            <a:endParaRPr lang="vi-VN" sz="1600" dirty="0">
              <a:latin typeface="Roboto" panose="020B0604020202020204" charset="0"/>
              <a:ea typeface="Roboto" panose="020B0604020202020204" charset="0"/>
              <a:cs typeface="Rubik Black" panose="020B0604020202020204" charset="-79"/>
            </a:endParaRPr>
          </a:p>
        </p:txBody>
      </p:sp>
      <p:sp>
        <p:nvSpPr>
          <p:cNvPr id="126" name="Google Shape;664;p35">
            <a:extLst>
              <a:ext uri="{FF2B5EF4-FFF2-40B4-BE49-F238E27FC236}">
                <a16:creationId xmlns:a16="http://schemas.microsoft.com/office/drawing/2014/main" id="{946177AF-B7F5-2BEF-BD0E-0211BCE0643B}"/>
              </a:ext>
            </a:extLst>
          </p:cNvPr>
          <p:cNvSpPr txBox="1">
            <a:spLocks/>
          </p:cNvSpPr>
          <p:nvPr/>
        </p:nvSpPr>
        <p:spPr>
          <a:xfrm>
            <a:off x="4593941" y="3687218"/>
            <a:ext cx="2194500" cy="1374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sz="1600" dirty="0">
                <a:latin typeface="Roboto" panose="020B0604020202020204" charset="0"/>
                <a:ea typeface="Roboto" panose="020B0604020202020204" charset="0"/>
              </a:rPr>
              <a:t>M</a:t>
            </a:r>
            <a:r>
              <a:rPr lang="vi-VN" sz="1600" dirty="0">
                <a:latin typeface="Roboto" panose="020B0604020202020204" charset="0"/>
                <a:ea typeface="Roboto" panose="020B0604020202020204" charset="0"/>
              </a:rPr>
              <a:t>ô hình cung cấp một cấu trúc dữ liệu </a:t>
            </a:r>
            <a:r>
              <a:rPr lang="en-US" sz="1600" dirty="0">
                <a:latin typeface="Roboto" panose="020B0604020202020204" charset="0"/>
                <a:ea typeface="Roboto" panose="020B0604020202020204" charset="0"/>
              </a:rPr>
              <a:t>đ</a:t>
            </a:r>
            <a:r>
              <a:rPr lang="vi-VN" sz="1600" dirty="0" smtClean="0">
                <a:latin typeface="Roboto" panose="020B0604020202020204" charset="0"/>
                <a:ea typeface="Roboto" panose="020B0604020202020204" charset="0"/>
              </a:rPr>
              <a:t>ơn </a:t>
            </a:r>
            <a:r>
              <a:rPr lang="vi-VN" sz="1600" dirty="0">
                <a:latin typeface="Roboto" panose="020B0604020202020204" charset="0"/>
                <a:ea typeface="Roboto" panose="020B0604020202020204" charset="0"/>
              </a:rPr>
              <a:t>giản và đồng bộ dựa trên khái niệm quan hệ.</a:t>
            </a:r>
          </a:p>
        </p:txBody>
      </p:sp>
      <p:sp>
        <p:nvSpPr>
          <p:cNvPr id="127" name="Google Shape;664;p35">
            <a:extLst>
              <a:ext uri="{FF2B5EF4-FFF2-40B4-BE49-F238E27FC236}">
                <a16:creationId xmlns:a16="http://schemas.microsoft.com/office/drawing/2014/main" id="{96B4F6DD-6DD8-FBF8-EC38-BBCD3AE59A9D}"/>
              </a:ext>
            </a:extLst>
          </p:cNvPr>
          <p:cNvSpPr txBox="1">
            <a:spLocks/>
          </p:cNvSpPr>
          <p:nvPr/>
        </p:nvSpPr>
        <p:spPr>
          <a:xfrm>
            <a:off x="7633289" y="3683919"/>
            <a:ext cx="2194500" cy="1486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vi-VN" sz="1500" dirty="0">
                <a:latin typeface="Roboto" panose="020B0604020202020204" charset="0"/>
                <a:ea typeface="Roboto" panose="020B0604020202020204" charset="0"/>
              </a:rPr>
              <a:t>Cơ sở dữ liệu là một tập hợp các dữ liệu có tổ chức liên quan đến nhau, thường được lưu trữ và truy cập điện tử từ hệ thống máy tính. </a:t>
            </a:r>
          </a:p>
        </p:txBody>
      </p:sp>
      <p:sp>
        <p:nvSpPr>
          <p:cNvPr id="128" name="Google Shape;675;p35"/>
          <p:cNvSpPr/>
          <p:nvPr/>
        </p:nvSpPr>
        <p:spPr>
          <a:xfrm>
            <a:off x="1387044" y="5747368"/>
            <a:ext cx="500098" cy="22956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08;p31"/>
          <p:cNvSpPr/>
          <p:nvPr/>
        </p:nvSpPr>
        <p:spPr>
          <a:xfrm>
            <a:off x="9640576" y="1685006"/>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09;p31"/>
          <p:cNvSpPr/>
          <p:nvPr/>
        </p:nvSpPr>
        <p:spPr>
          <a:xfrm>
            <a:off x="9408236" y="1536354"/>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9;p53"/>
          <p:cNvGrpSpPr/>
          <p:nvPr/>
        </p:nvGrpSpPr>
        <p:grpSpPr>
          <a:xfrm>
            <a:off x="11213355" y="1146179"/>
            <a:ext cx="554643" cy="4640997"/>
            <a:chOff x="6771213" y="1525500"/>
            <a:chExt cx="302145" cy="1828813"/>
          </a:xfrm>
        </p:grpSpPr>
        <p:sp>
          <p:nvSpPr>
            <p:cNvPr id="134"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37610554"/>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grpSp>
        <p:nvGrpSpPr>
          <p:cNvPr id="7" name="Google Shape;487;p31"/>
          <p:cNvGrpSpPr/>
          <p:nvPr/>
        </p:nvGrpSpPr>
        <p:grpSpPr>
          <a:xfrm>
            <a:off x="558800" y="509990"/>
            <a:ext cx="11112500" cy="5979710"/>
            <a:chOff x="4754850" y="1600325"/>
            <a:chExt cx="3674400" cy="1321200"/>
          </a:xfrm>
        </p:grpSpPr>
        <p:sp>
          <p:nvSpPr>
            <p:cNvPr id="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490;p31"/>
            <p:cNvCxnSpPr/>
            <p:nvPr/>
          </p:nvCxnSpPr>
          <p:spPr>
            <a:xfrm>
              <a:off x="4754850" y="1763301"/>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157" name="Google Shape;660;p35"/>
          <p:cNvSpPr txBox="1">
            <a:spLocks/>
          </p:cNvSpPr>
          <p:nvPr/>
        </p:nvSpPr>
        <p:spPr>
          <a:xfrm>
            <a:off x="468993" y="638421"/>
            <a:ext cx="5278664" cy="59492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3200" b="1" kern="0" dirty="0" smtClean="0">
                <a:latin typeface="Oswald bold" pitchFamily="2" charset="0"/>
              </a:rPr>
              <a:t>3.3 </a:t>
            </a:r>
            <a:r>
              <a:rPr lang="en-US" sz="3200" b="1" kern="0" dirty="0" err="1" smtClean="0">
                <a:latin typeface="Oswald bold" pitchFamily="2" charset="0"/>
              </a:rPr>
              <a:t>Thiết</a:t>
            </a:r>
            <a:r>
              <a:rPr lang="en-US" sz="3200" b="1" kern="0" dirty="0" smtClean="0">
                <a:latin typeface="Oswald bold" pitchFamily="2" charset="0"/>
              </a:rPr>
              <a:t> </a:t>
            </a:r>
            <a:r>
              <a:rPr lang="en-US" sz="3200" b="1" kern="0" dirty="0" err="1" smtClean="0">
                <a:latin typeface="Oswald bold" pitchFamily="2" charset="0"/>
              </a:rPr>
              <a:t>kế</a:t>
            </a:r>
            <a:r>
              <a:rPr lang="en-US" sz="3200" b="1" kern="0" dirty="0" smtClean="0">
                <a:latin typeface="Oswald bold" pitchFamily="2" charset="0"/>
              </a:rPr>
              <a:t> </a:t>
            </a:r>
            <a:r>
              <a:rPr lang="en-US" sz="3200" b="1" kern="0" dirty="0" err="1" smtClean="0">
                <a:latin typeface="Oswald bold" pitchFamily="2" charset="0"/>
              </a:rPr>
              <a:t>cơ</a:t>
            </a:r>
            <a:r>
              <a:rPr lang="en-US" sz="3200" b="1" kern="0" dirty="0" smtClean="0">
                <a:latin typeface="Oswald bold" pitchFamily="2" charset="0"/>
              </a:rPr>
              <a:t> </a:t>
            </a:r>
            <a:r>
              <a:rPr lang="en-US" sz="3200" b="1" kern="0" dirty="0" err="1" smtClean="0">
                <a:latin typeface="Oswald bold" pitchFamily="2" charset="0"/>
              </a:rPr>
              <a:t>sở</a:t>
            </a:r>
            <a:r>
              <a:rPr lang="en-US" sz="3200" b="1" kern="0" dirty="0" smtClean="0">
                <a:latin typeface="Oswald bold" pitchFamily="2" charset="0"/>
              </a:rPr>
              <a:t> </a:t>
            </a:r>
            <a:r>
              <a:rPr lang="en-US" sz="3200" b="1" kern="0" dirty="0" err="1" smtClean="0">
                <a:latin typeface="Oswald bold" pitchFamily="2" charset="0"/>
              </a:rPr>
              <a:t>dữ</a:t>
            </a:r>
            <a:r>
              <a:rPr lang="en-US" sz="3200" b="1" kern="0" dirty="0" smtClean="0">
                <a:latin typeface="Oswald bold" pitchFamily="2" charset="0"/>
              </a:rPr>
              <a:t> </a:t>
            </a:r>
            <a:r>
              <a:rPr lang="en-US" sz="3200" b="1" kern="0" dirty="0" err="1" smtClean="0">
                <a:latin typeface="Oswald bold" pitchFamily="2" charset="0"/>
              </a:rPr>
              <a:t>liệu</a:t>
            </a:r>
            <a:endParaRPr lang="en-US" sz="3200" b="1" kern="0" dirty="0">
              <a:latin typeface="Oswald bold" pitchFamily="2" charset="0"/>
            </a:endParaRPr>
          </a:p>
        </p:txBody>
      </p:sp>
      <p:sp>
        <p:nvSpPr>
          <p:cNvPr id="162" name="Google Shape;673;p35"/>
          <p:cNvSpPr/>
          <p:nvPr/>
        </p:nvSpPr>
        <p:spPr>
          <a:xfrm>
            <a:off x="10984205" y="1082870"/>
            <a:ext cx="570473" cy="102452"/>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4;p35"/>
          <p:cNvSpPr/>
          <p:nvPr/>
        </p:nvSpPr>
        <p:spPr>
          <a:xfrm>
            <a:off x="10751868" y="934218"/>
            <a:ext cx="570459" cy="9817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2506662" y="1480997"/>
            <a:ext cx="1203325" cy="338554"/>
          </a:xfrm>
          <a:prstGeom prst="rect">
            <a:avLst/>
          </a:prstGeom>
          <a:noFill/>
        </p:spPr>
        <p:txBody>
          <a:bodyPr wrap="square" rtlCol="0">
            <a:spAutoFit/>
          </a:bodyPr>
          <a:lstStyle/>
          <a:p>
            <a:r>
              <a:rPr lang="en-US" sz="1600" dirty="0" err="1" smtClean="0">
                <a:latin typeface="Oswald Light" panose="020B0604020202020204" charset="0"/>
              </a:rPr>
              <a:t>Nhân</a:t>
            </a:r>
            <a:r>
              <a:rPr lang="en-US" sz="1600" dirty="0" smtClean="0">
                <a:latin typeface="Oswald Light" panose="020B0604020202020204" charset="0"/>
              </a:rPr>
              <a:t> </a:t>
            </a:r>
            <a:r>
              <a:rPr lang="en-US" sz="1600" dirty="0" err="1" smtClean="0">
                <a:latin typeface="Oswald Light" panose="020B0604020202020204" charset="0"/>
              </a:rPr>
              <a:t>viên</a:t>
            </a:r>
            <a:endParaRPr lang="en-US" sz="1600" dirty="0">
              <a:latin typeface="Oswald Light" panose="020B0604020202020204" charset="0"/>
            </a:endParaRPr>
          </a:p>
        </p:txBody>
      </p:sp>
      <p:pic>
        <p:nvPicPr>
          <p:cNvPr id="18" name="Picture 17"/>
          <p:cNvPicPr/>
          <p:nvPr/>
        </p:nvPicPr>
        <p:blipFill>
          <a:blip r:embed="rId3"/>
          <a:stretch>
            <a:fillRect/>
          </a:stretch>
        </p:blipFill>
        <p:spPr>
          <a:xfrm>
            <a:off x="742496" y="1871194"/>
            <a:ext cx="4848679" cy="1119656"/>
          </a:xfrm>
          <a:prstGeom prst="rect">
            <a:avLst/>
          </a:prstGeom>
        </p:spPr>
      </p:pic>
      <p:sp>
        <p:nvSpPr>
          <p:cNvPr id="19" name="TextBox 18"/>
          <p:cNvSpPr txBox="1"/>
          <p:nvPr/>
        </p:nvSpPr>
        <p:spPr>
          <a:xfrm>
            <a:off x="7965385" y="1480997"/>
            <a:ext cx="2102540" cy="338554"/>
          </a:xfrm>
          <a:prstGeom prst="rect">
            <a:avLst/>
          </a:prstGeom>
          <a:noFill/>
        </p:spPr>
        <p:txBody>
          <a:bodyPr wrap="square" rtlCol="0">
            <a:spAutoFit/>
          </a:bodyPr>
          <a:lstStyle/>
          <a:p>
            <a:r>
              <a:rPr lang="en-US" sz="1600" dirty="0" err="1" smtClean="0">
                <a:latin typeface="Oswald Light" panose="020B0604020202020204" charset="0"/>
              </a:rPr>
              <a:t>Khách</a:t>
            </a:r>
            <a:r>
              <a:rPr lang="en-US" sz="1600" dirty="0" smtClean="0">
                <a:latin typeface="Oswald Light" panose="020B0604020202020204" charset="0"/>
              </a:rPr>
              <a:t> </a:t>
            </a:r>
            <a:r>
              <a:rPr lang="en-US" sz="1600" dirty="0" err="1" smtClean="0">
                <a:latin typeface="Oswald Light" panose="020B0604020202020204" charset="0"/>
              </a:rPr>
              <a:t>hàng</a:t>
            </a:r>
            <a:endParaRPr lang="en-US" sz="1600" dirty="0">
              <a:latin typeface="Oswald Light" panose="020B0604020202020204" charset="0"/>
            </a:endParaRPr>
          </a:p>
        </p:txBody>
      </p:sp>
      <p:pic>
        <p:nvPicPr>
          <p:cNvPr id="20" name="Picture 19"/>
          <p:cNvPicPr/>
          <p:nvPr/>
        </p:nvPicPr>
        <p:blipFill>
          <a:blip r:embed="rId4"/>
          <a:stretch>
            <a:fillRect/>
          </a:stretch>
        </p:blipFill>
        <p:spPr>
          <a:xfrm>
            <a:off x="6125581" y="1819551"/>
            <a:ext cx="4848679" cy="1171299"/>
          </a:xfrm>
          <a:prstGeom prst="rect">
            <a:avLst/>
          </a:prstGeom>
        </p:spPr>
      </p:pic>
      <p:sp>
        <p:nvSpPr>
          <p:cNvPr id="21" name="TextBox 20"/>
          <p:cNvSpPr txBox="1"/>
          <p:nvPr/>
        </p:nvSpPr>
        <p:spPr>
          <a:xfrm>
            <a:off x="2266138" y="3035323"/>
            <a:ext cx="1801393" cy="338554"/>
          </a:xfrm>
          <a:prstGeom prst="rect">
            <a:avLst/>
          </a:prstGeom>
          <a:noFill/>
        </p:spPr>
        <p:txBody>
          <a:bodyPr wrap="square" rtlCol="0">
            <a:spAutoFit/>
          </a:bodyPr>
          <a:lstStyle/>
          <a:p>
            <a:r>
              <a:rPr lang="en-US" sz="1600" dirty="0" err="1" smtClean="0">
                <a:latin typeface="Oswald Light" panose="020B0604020202020204" charset="0"/>
              </a:rPr>
              <a:t>Nhà</a:t>
            </a:r>
            <a:r>
              <a:rPr lang="en-US" sz="1600" dirty="0" smtClean="0">
                <a:latin typeface="Oswald Light" panose="020B0604020202020204" charset="0"/>
              </a:rPr>
              <a:t> </a:t>
            </a:r>
            <a:r>
              <a:rPr lang="en-US" sz="1600" dirty="0" err="1" smtClean="0">
                <a:latin typeface="Oswald Light" panose="020B0604020202020204" charset="0"/>
              </a:rPr>
              <a:t>cung</a:t>
            </a:r>
            <a:r>
              <a:rPr lang="en-US" sz="1600" dirty="0" smtClean="0">
                <a:latin typeface="Oswald Light" panose="020B0604020202020204" charset="0"/>
              </a:rPr>
              <a:t> </a:t>
            </a:r>
            <a:r>
              <a:rPr lang="en-US" sz="1600" dirty="0" err="1" smtClean="0">
                <a:latin typeface="Oswald Light" panose="020B0604020202020204" charset="0"/>
              </a:rPr>
              <a:t>cấp</a:t>
            </a:r>
            <a:endParaRPr lang="en-US" sz="1600" dirty="0">
              <a:latin typeface="Oswald Light" panose="020B0604020202020204" charset="0"/>
            </a:endParaRPr>
          </a:p>
        </p:txBody>
      </p:sp>
      <p:sp>
        <p:nvSpPr>
          <p:cNvPr id="23" name="TextBox 22"/>
          <p:cNvSpPr txBox="1"/>
          <p:nvPr/>
        </p:nvSpPr>
        <p:spPr>
          <a:xfrm>
            <a:off x="7975330" y="3035323"/>
            <a:ext cx="2102540" cy="338554"/>
          </a:xfrm>
          <a:prstGeom prst="rect">
            <a:avLst/>
          </a:prstGeom>
          <a:noFill/>
        </p:spPr>
        <p:txBody>
          <a:bodyPr wrap="square" rtlCol="0">
            <a:spAutoFit/>
          </a:bodyPr>
          <a:lstStyle/>
          <a:p>
            <a:r>
              <a:rPr lang="en-US" sz="1600" dirty="0" err="1" smtClean="0">
                <a:latin typeface="Oswald Light" panose="020B0604020202020204" charset="0"/>
              </a:rPr>
              <a:t>Nhà</a:t>
            </a:r>
            <a:r>
              <a:rPr lang="en-US" sz="1600" dirty="0" smtClean="0">
                <a:latin typeface="Oswald Light" panose="020B0604020202020204" charset="0"/>
              </a:rPr>
              <a:t> </a:t>
            </a:r>
            <a:r>
              <a:rPr lang="en-US" sz="1600" dirty="0" err="1" smtClean="0">
                <a:latin typeface="Oswald Light" panose="020B0604020202020204" charset="0"/>
              </a:rPr>
              <a:t>xuất</a:t>
            </a:r>
            <a:r>
              <a:rPr lang="en-US" sz="1600" dirty="0" smtClean="0">
                <a:latin typeface="Oswald Light" panose="020B0604020202020204" charset="0"/>
              </a:rPr>
              <a:t> </a:t>
            </a:r>
            <a:r>
              <a:rPr lang="en-US" sz="1600" dirty="0" err="1" smtClean="0">
                <a:latin typeface="Oswald Light" panose="020B0604020202020204" charset="0"/>
              </a:rPr>
              <a:t>bản</a:t>
            </a:r>
            <a:endParaRPr lang="en-US" sz="1600" dirty="0">
              <a:latin typeface="Oswald Light" panose="020B0604020202020204" charset="0"/>
            </a:endParaRPr>
          </a:p>
        </p:txBody>
      </p:sp>
      <p:sp>
        <p:nvSpPr>
          <p:cNvPr id="25" name="TextBox 24"/>
          <p:cNvSpPr txBox="1"/>
          <p:nvPr/>
        </p:nvSpPr>
        <p:spPr>
          <a:xfrm>
            <a:off x="2506662" y="4727643"/>
            <a:ext cx="1203325" cy="338554"/>
          </a:xfrm>
          <a:prstGeom prst="rect">
            <a:avLst/>
          </a:prstGeom>
          <a:noFill/>
        </p:spPr>
        <p:txBody>
          <a:bodyPr wrap="square" rtlCol="0">
            <a:spAutoFit/>
          </a:bodyPr>
          <a:lstStyle/>
          <a:p>
            <a:r>
              <a:rPr lang="en-US" sz="1600" dirty="0" err="1" smtClean="0">
                <a:latin typeface="Oswald Light" panose="020B0604020202020204" charset="0"/>
              </a:rPr>
              <a:t>Tác</a:t>
            </a:r>
            <a:r>
              <a:rPr lang="en-US" sz="1600" dirty="0" smtClean="0">
                <a:latin typeface="Oswald Light" panose="020B0604020202020204" charset="0"/>
              </a:rPr>
              <a:t> </a:t>
            </a:r>
            <a:r>
              <a:rPr lang="en-US" sz="1600" dirty="0" err="1" smtClean="0">
                <a:latin typeface="Oswald Light" panose="020B0604020202020204" charset="0"/>
              </a:rPr>
              <a:t>giả</a:t>
            </a:r>
            <a:endParaRPr lang="en-US" sz="1600" dirty="0">
              <a:latin typeface="Oswald Light" panose="020B0604020202020204" charset="0"/>
            </a:endParaRPr>
          </a:p>
        </p:txBody>
      </p:sp>
      <p:sp>
        <p:nvSpPr>
          <p:cNvPr id="27" name="TextBox 26"/>
          <p:cNvSpPr txBox="1"/>
          <p:nvPr/>
        </p:nvSpPr>
        <p:spPr>
          <a:xfrm>
            <a:off x="7965385" y="4727643"/>
            <a:ext cx="2102540" cy="338554"/>
          </a:xfrm>
          <a:prstGeom prst="rect">
            <a:avLst/>
          </a:prstGeom>
          <a:noFill/>
        </p:spPr>
        <p:txBody>
          <a:bodyPr wrap="square" rtlCol="0">
            <a:spAutoFit/>
          </a:bodyPr>
          <a:lstStyle/>
          <a:p>
            <a:r>
              <a:rPr lang="en-US" sz="1600" dirty="0" err="1" smtClean="0">
                <a:latin typeface="Oswald Light" panose="020B0604020202020204" charset="0"/>
              </a:rPr>
              <a:t>Thể</a:t>
            </a:r>
            <a:r>
              <a:rPr lang="en-US" sz="1600" dirty="0" smtClean="0">
                <a:latin typeface="Oswald Light" panose="020B0604020202020204" charset="0"/>
              </a:rPr>
              <a:t> </a:t>
            </a:r>
            <a:r>
              <a:rPr lang="en-US" sz="1600" dirty="0" err="1" smtClean="0">
                <a:latin typeface="Oswald Light" panose="020B0604020202020204" charset="0"/>
              </a:rPr>
              <a:t>loại</a:t>
            </a:r>
            <a:endParaRPr lang="en-US" sz="1600" dirty="0">
              <a:latin typeface="Oswald Light" panose="020B0604020202020204" charset="0"/>
            </a:endParaRPr>
          </a:p>
        </p:txBody>
      </p:sp>
      <p:pic>
        <p:nvPicPr>
          <p:cNvPr id="29" name="Picture 28"/>
          <p:cNvPicPr/>
          <p:nvPr/>
        </p:nvPicPr>
        <p:blipFill>
          <a:blip r:embed="rId5"/>
          <a:stretch>
            <a:fillRect/>
          </a:stretch>
        </p:blipFill>
        <p:spPr>
          <a:xfrm>
            <a:off x="738187" y="3494208"/>
            <a:ext cx="4852988" cy="1107549"/>
          </a:xfrm>
          <a:prstGeom prst="rect">
            <a:avLst/>
          </a:prstGeom>
        </p:spPr>
      </p:pic>
      <p:pic>
        <p:nvPicPr>
          <p:cNvPr id="30" name="Picture 29"/>
          <p:cNvPicPr/>
          <p:nvPr/>
        </p:nvPicPr>
        <p:blipFill>
          <a:blip r:embed="rId6"/>
          <a:stretch>
            <a:fillRect/>
          </a:stretch>
        </p:blipFill>
        <p:spPr>
          <a:xfrm>
            <a:off x="6125581" y="3494208"/>
            <a:ext cx="4858624" cy="1171299"/>
          </a:xfrm>
          <a:prstGeom prst="rect">
            <a:avLst/>
          </a:prstGeom>
        </p:spPr>
      </p:pic>
      <p:pic>
        <p:nvPicPr>
          <p:cNvPr id="32" name="Picture 31"/>
          <p:cNvPicPr/>
          <p:nvPr/>
        </p:nvPicPr>
        <p:blipFill>
          <a:blip r:embed="rId7"/>
          <a:stretch>
            <a:fillRect/>
          </a:stretch>
        </p:blipFill>
        <p:spPr>
          <a:xfrm>
            <a:off x="738187" y="5131926"/>
            <a:ext cx="4852988" cy="614430"/>
          </a:xfrm>
          <a:prstGeom prst="rect">
            <a:avLst/>
          </a:prstGeom>
        </p:spPr>
      </p:pic>
      <p:pic>
        <p:nvPicPr>
          <p:cNvPr id="33" name="Picture 32"/>
          <p:cNvPicPr/>
          <p:nvPr/>
        </p:nvPicPr>
        <p:blipFill>
          <a:blip r:embed="rId8"/>
          <a:stretch>
            <a:fillRect/>
          </a:stretch>
        </p:blipFill>
        <p:spPr>
          <a:xfrm>
            <a:off x="6128756" y="5068247"/>
            <a:ext cx="4855449" cy="574040"/>
          </a:xfrm>
          <a:prstGeom prst="rect">
            <a:avLst/>
          </a:prstGeom>
        </p:spPr>
      </p:pic>
      <p:pic>
        <p:nvPicPr>
          <p:cNvPr id="34" name="Picture 33">
            <a:extLst>
              <a:ext uri="{FF2B5EF4-FFF2-40B4-BE49-F238E27FC236}">
                <a16:creationId xmlns:a16="http://schemas.microsoft.com/office/drawing/2014/main" id="{231E1EA2-735D-E050-7901-D34C996F7130}"/>
              </a:ext>
            </a:extLst>
          </p:cNvPr>
          <p:cNvPicPr>
            <a:picLocks noChangeAspect="1"/>
          </p:cNvPicPr>
          <p:nvPr/>
        </p:nvPicPr>
        <p:blipFill>
          <a:blip r:embed="rId9"/>
          <a:stretch>
            <a:fillRect/>
          </a:stretch>
        </p:blipFill>
        <p:spPr>
          <a:xfrm>
            <a:off x="10940448" y="1330932"/>
            <a:ext cx="654307" cy="654307"/>
          </a:xfrm>
          <a:prstGeom prst="rect">
            <a:avLst/>
          </a:prstGeom>
        </p:spPr>
      </p:pic>
    </p:spTree>
    <p:extLst>
      <p:ext uri="{BB962C8B-B14F-4D97-AF65-F5344CB8AC3E}">
        <p14:creationId xmlns:p14="http://schemas.microsoft.com/office/powerpoint/2010/main" val="17143496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grpSp>
        <p:nvGrpSpPr>
          <p:cNvPr id="7" name="Google Shape;487;p31"/>
          <p:cNvGrpSpPr/>
          <p:nvPr/>
        </p:nvGrpSpPr>
        <p:grpSpPr>
          <a:xfrm>
            <a:off x="558800" y="509990"/>
            <a:ext cx="11112500" cy="5979710"/>
            <a:chOff x="4754850" y="1600325"/>
            <a:chExt cx="3674400" cy="1321200"/>
          </a:xfrm>
        </p:grpSpPr>
        <p:sp>
          <p:nvSpPr>
            <p:cNvPr id="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490;p31"/>
            <p:cNvCxnSpPr/>
            <p:nvPr/>
          </p:nvCxnSpPr>
          <p:spPr>
            <a:xfrm>
              <a:off x="4754850" y="1763301"/>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157" name="Google Shape;660;p35"/>
          <p:cNvSpPr txBox="1">
            <a:spLocks/>
          </p:cNvSpPr>
          <p:nvPr/>
        </p:nvSpPr>
        <p:spPr>
          <a:xfrm>
            <a:off x="468993" y="638421"/>
            <a:ext cx="5278664" cy="59492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3200" b="1" kern="0" dirty="0" smtClean="0">
                <a:latin typeface="Oswald bold" pitchFamily="2" charset="0"/>
              </a:rPr>
              <a:t>3.3 </a:t>
            </a:r>
            <a:r>
              <a:rPr lang="en-US" sz="3200" b="1" kern="0" dirty="0" err="1" smtClean="0">
                <a:latin typeface="Oswald bold" pitchFamily="2" charset="0"/>
              </a:rPr>
              <a:t>Thiết</a:t>
            </a:r>
            <a:r>
              <a:rPr lang="en-US" sz="3200" b="1" kern="0" dirty="0" smtClean="0">
                <a:latin typeface="Oswald bold" pitchFamily="2" charset="0"/>
              </a:rPr>
              <a:t> </a:t>
            </a:r>
            <a:r>
              <a:rPr lang="en-US" sz="3200" b="1" kern="0" dirty="0" err="1" smtClean="0">
                <a:latin typeface="Oswald bold" pitchFamily="2" charset="0"/>
              </a:rPr>
              <a:t>kế</a:t>
            </a:r>
            <a:r>
              <a:rPr lang="en-US" sz="3200" b="1" kern="0" dirty="0" smtClean="0">
                <a:latin typeface="Oswald bold" pitchFamily="2" charset="0"/>
              </a:rPr>
              <a:t> </a:t>
            </a:r>
            <a:r>
              <a:rPr lang="en-US" sz="3200" b="1" kern="0" dirty="0" err="1" smtClean="0">
                <a:latin typeface="Oswald bold" pitchFamily="2" charset="0"/>
              </a:rPr>
              <a:t>cơ</a:t>
            </a:r>
            <a:r>
              <a:rPr lang="en-US" sz="3200" b="1" kern="0" dirty="0" smtClean="0">
                <a:latin typeface="Oswald bold" pitchFamily="2" charset="0"/>
              </a:rPr>
              <a:t> </a:t>
            </a:r>
            <a:r>
              <a:rPr lang="en-US" sz="3200" b="1" kern="0" dirty="0" err="1" smtClean="0">
                <a:latin typeface="Oswald bold" pitchFamily="2" charset="0"/>
              </a:rPr>
              <a:t>sở</a:t>
            </a:r>
            <a:r>
              <a:rPr lang="en-US" sz="3200" b="1" kern="0" dirty="0" smtClean="0">
                <a:latin typeface="Oswald bold" pitchFamily="2" charset="0"/>
              </a:rPr>
              <a:t> </a:t>
            </a:r>
            <a:r>
              <a:rPr lang="en-US" sz="3200" b="1" kern="0" dirty="0" err="1" smtClean="0">
                <a:latin typeface="Oswald bold" pitchFamily="2" charset="0"/>
              </a:rPr>
              <a:t>dữ</a:t>
            </a:r>
            <a:r>
              <a:rPr lang="en-US" sz="3200" b="1" kern="0" dirty="0" smtClean="0">
                <a:latin typeface="Oswald bold" pitchFamily="2" charset="0"/>
              </a:rPr>
              <a:t> </a:t>
            </a:r>
            <a:r>
              <a:rPr lang="en-US" sz="3200" b="1" kern="0" dirty="0" err="1" smtClean="0">
                <a:latin typeface="Oswald bold" pitchFamily="2" charset="0"/>
              </a:rPr>
              <a:t>liệu</a:t>
            </a:r>
            <a:endParaRPr lang="en-US" sz="3200" b="1" kern="0" dirty="0">
              <a:latin typeface="Oswald bold" pitchFamily="2" charset="0"/>
            </a:endParaRPr>
          </a:p>
        </p:txBody>
      </p:sp>
      <p:sp>
        <p:nvSpPr>
          <p:cNvPr id="162" name="Google Shape;673;p35"/>
          <p:cNvSpPr/>
          <p:nvPr/>
        </p:nvSpPr>
        <p:spPr>
          <a:xfrm>
            <a:off x="10984205" y="1082870"/>
            <a:ext cx="570473" cy="102452"/>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4;p35"/>
          <p:cNvSpPr/>
          <p:nvPr/>
        </p:nvSpPr>
        <p:spPr>
          <a:xfrm>
            <a:off x="10751868" y="934218"/>
            <a:ext cx="570459" cy="9817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a:extLst>
              <a:ext uri="{FF2B5EF4-FFF2-40B4-BE49-F238E27FC236}">
                <a16:creationId xmlns:a16="http://schemas.microsoft.com/office/drawing/2014/main" id="{231E1EA2-735D-E050-7901-D34C996F7130}"/>
              </a:ext>
            </a:extLst>
          </p:cNvPr>
          <p:cNvPicPr>
            <a:picLocks noChangeAspect="1"/>
          </p:cNvPicPr>
          <p:nvPr/>
        </p:nvPicPr>
        <p:blipFill>
          <a:blip r:embed="rId3"/>
          <a:stretch>
            <a:fillRect/>
          </a:stretch>
        </p:blipFill>
        <p:spPr>
          <a:xfrm>
            <a:off x="10940448" y="1330932"/>
            <a:ext cx="654307" cy="654307"/>
          </a:xfrm>
          <a:prstGeom prst="rect">
            <a:avLst/>
          </a:prstGeom>
        </p:spPr>
      </p:pic>
      <p:sp>
        <p:nvSpPr>
          <p:cNvPr id="3" name="TextBox 2"/>
          <p:cNvSpPr txBox="1"/>
          <p:nvPr/>
        </p:nvSpPr>
        <p:spPr>
          <a:xfrm>
            <a:off x="2506662" y="1480997"/>
            <a:ext cx="1203325" cy="338554"/>
          </a:xfrm>
          <a:prstGeom prst="rect">
            <a:avLst/>
          </a:prstGeom>
          <a:noFill/>
        </p:spPr>
        <p:txBody>
          <a:bodyPr wrap="square" rtlCol="0">
            <a:spAutoFit/>
          </a:bodyPr>
          <a:lstStyle/>
          <a:p>
            <a:pPr algn="ctr"/>
            <a:r>
              <a:rPr lang="en-US" sz="1600" dirty="0" err="1" smtClean="0">
                <a:latin typeface="Oswald Light" panose="020B0604020202020204" charset="0"/>
              </a:rPr>
              <a:t>Sách</a:t>
            </a:r>
            <a:endParaRPr lang="en-US" sz="1600" dirty="0">
              <a:latin typeface="Oswald Light" panose="020B0604020202020204" charset="0"/>
            </a:endParaRPr>
          </a:p>
        </p:txBody>
      </p:sp>
      <p:sp>
        <p:nvSpPr>
          <p:cNvPr id="19" name="TextBox 18"/>
          <p:cNvSpPr txBox="1"/>
          <p:nvPr/>
        </p:nvSpPr>
        <p:spPr>
          <a:xfrm>
            <a:off x="8127999" y="1480997"/>
            <a:ext cx="1939925" cy="338554"/>
          </a:xfrm>
          <a:prstGeom prst="rect">
            <a:avLst/>
          </a:prstGeom>
          <a:noFill/>
        </p:spPr>
        <p:txBody>
          <a:bodyPr wrap="square" rtlCol="0">
            <a:spAutoFit/>
          </a:bodyPr>
          <a:lstStyle/>
          <a:p>
            <a:r>
              <a:rPr lang="en-US" sz="1600" dirty="0" err="1" smtClean="0">
                <a:latin typeface="Oswald Light" panose="020B0604020202020204" charset="0"/>
              </a:rPr>
              <a:t>Khuyến</a:t>
            </a:r>
            <a:r>
              <a:rPr lang="en-US" sz="1600" dirty="0" smtClean="0">
                <a:latin typeface="Oswald Light" panose="020B0604020202020204" charset="0"/>
              </a:rPr>
              <a:t> </a:t>
            </a:r>
            <a:r>
              <a:rPr lang="en-US" sz="1600" dirty="0" err="1" smtClean="0">
                <a:latin typeface="Oswald Light" panose="020B0604020202020204" charset="0"/>
              </a:rPr>
              <a:t>mãi</a:t>
            </a:r>
            <a:endParaRPr lang="en-US" sz="1600" dirty="0">
              <a:latin typeface="Oswald Light" panose="020B0604020202020204" charset="0"/>
            </a:endParaRPr>
          </a:p>
        </p:txBody>
      </p:sp>
      <p:sp>
        <p:nvSpPr>
          <p:cNvPr id="21" name="TextBox 20"/>
          <p:cNvSpPr txBox="1"/>
          <p:nvPr/>
        </p:nvSpPr>
        <p:spPr>
          <a:xfrm>
            <a:off x="2266138" y="3035323"/>
            <a:ext cx="2266920" cy="338554"/>
          </a:xfrm>
          <a:prstGeom prst="rect">
            <a:avLst/>
          </a:prstGeom>
          <a:noFill/>
        </p:spPr>
        <p:txBody>
          <a:bodyPr wrap="square" rtlCol="0">
            <a:spAutoFit/>
          </a:bodyPr>
          <a:lstStyle/>
          <a:p>
            <a:r>
              <a:rPr lang="en-US" sz="1600" dirty="0" err="1" smtClean="0">
                <a:latin typeface="Oswald Light" panose="020B0604020202020204" charset="0"/>
              </a:rPr>
              <a:t>Danh</a:t>
            </a:r>
            <a:r>
              <a:rPr lang="en-US" sz="1600" dirty="0" smtClean="0">
                <a:latin typeface="Oswald Light" panose="020B0604020202020204" charset="0"/>
              </a:rPr>
              <a:t> </a:t>
            </a:r>
            <a:r>
              <a:rPr lang="en-US" sz="1600" dirty="0" err="1" smtClean="0">
                <a:latin typeface="Oswald Light" panose="020B0604020202020204" charset="0"/>
              </a:rPr>
              <a:t>mục</a:t>
            </a:r>
            <a:r>
              <a:rPr lang="en-US" sz="1600" dirty="0" smtClean="0">
                <a:latin typeface="Oswald Light" panose="020B0604020202020204" charset="0"/>
              </a:rPr>
              <a:t> </a:t>
            </a:r>
            <a:r>
              <a:rPr lang="en-US" sz="1600" dirty="0" err="1" smtClean="0">
                <a:latin typeface="Oswald Light" panose="020B0604020202020204" charset="0"/>
              </a:rPr>
              <a:t>chức</a:t>
            </a:r>
            <a:r>
              <a:rPr lang="en-US" sz="1600" dirty="0" smtClean="0">
                <a:latin typeface="Oswald Light" panose="020B0604020202020204" charset="0"/>
              </a:rPr>
              <a:t> </a:t>
            </a:r>
            <a:r>
              <a:rPr lang="en-US" sz="1600" dirty="0" err="1" smtClean="0">
                <a:latin typeface="Oswald Light" panose="020B0604020202020204" charset="0"/>
              </a:rPr>
              <a:t>năng</a:t>
            </a:r>
            <a:endParaRPr lang="en-US" sz="1600" dirty="0">
              <a:latin typeface="Oswald Light" panose="020B0604020202020204" charset="0"/>
            </a:endParaRPr>
          </a:p>
        </p:txBody>
      </p:sp>
      <p:sp>
        <p:nvSpPr>
          <p:cNvPr id="23" name="TextBox 22"/>
          <p:cNvSpPr txBox="1"/>
          <p:nvPr/>
        </p:nvSpPr>
        <p:spPr>
          <a:xfrm>
            <a:off x="8128000" y="3035323"/>
            <a:ext cx="1949870" cy="338554"/>
          </a:xfrm>
          <a:prstGeom prst="rect">
            <a:avLst/>
          </a:prstGeom>
          <a:noFill/>
        </p:spPr>
        <p:txBody>
          <a:bodyPr wrap="square" rtlCol="0">
            <a:spAutoFit/>
          </a:bodyPr>
          <a:lstStyle/>
          <a:p>
            <a:r>
              <a:rPr lang="en-US" sz="1600" dirty="0">
                <a:latin typeface="Oswald Light" panose="020B0604020202020204" charset="0"/>
              </a:rPr>
              <a:t> </a:t>
            </a:r>
            <a:r>
              <a:rPr lang="en-US" sz="1600" dirty="0" err="1" smtClean="0">
                <a:latin typeface="Oswald Light" panose="020B0604020202020204" charset="0"/>
              </a:rPr>
              <a:t>Tài</a:t>
            </a:r>
            <a:r>
              <a:rPr lang="en-US" sz="1600" dirty="0" smtClean="0">
                <a:latin typeface="Oswald Light" panose="020B0604020202020204" charset="0"/>
              </a:rPr>
              <a:t> </a:t>
            </a:r>
            <a:r>
              <a:rPr lang="en-US" sz="1600" dirty="0" err="1" smtClean="0">
                <a:latin typeface="Oswald Light" panose="020B0604020202020204" charset="0"/>
              </a:rPr>
              <a:t>khoản</a:t>
            </a:r>
            <a:endParaRPr lang="en-US" sz="1600" dirty="0">
              <a:latin typeface="Oswald Light" panose="020B0604020202020204" charset="0"/>
            </a:endParaRPr>
          </a:p>
        </p:txBody>
      </p:sp>
      <p:sp>
        <p:nvSpPr>
          <p:cNvPr id="25" name="TextBox 24"/>
          <p:cNvSpPr txBox="1"/>
          <p:nvPr/>
        </p:nvSpPr>
        <p:spPr>
          <a:xfrm>
            <a:off x="2506662" y="4727643"/>
            <a:ext cx="1671638" cy="338554"/>
          </a:xfrm>
          <a:prstGeom prst="rect">
            <a:avLst/>
          </a:prstGeom>
          <a:noFill/>
        </p:spPr>
        <p:txBody>
          <a:bodyPr wrap="square" rtlCol="0">
            <a:spAutoFit/>
          </a:bodyPr>
          <a:lstStyle/>
          <a:p>
            <a:r>
              <a:rPr lang="en-US" sz="1600" dirty="0" err="1" smtClean="0">
                <a:latin typeface="Oswald Light" panose="020B0604020202020204" charset="0"/>
              </a:rPr>
              <a:t>Nhóm</a:t>
            </a:r>
            <a:r>
              <a:rPr lang="en-US" sz="1600" dirty="0" smtClean="0">
                <a:latin typeface="Oswald Light" panose="020B0604020202020204" charset="0"/>
              </a:rPr>
              <a:t> </a:t>
            </a:r>
            <a:r>
              <a:rPr lang="en-US" sz="1600" dirty="0" err="1" smtClean="0">
                <a:latin typeface="Oswald Light" panose="020B0604020202020204" charset="0"/>
              </a:rPr>
              <a:t>quyền</a:t>
            </a:r>
            <a:endParaRPr lang="en-US" sz="1600" dirty="0">
              <a:latin typeface="Oswald Light" panose="020B0604020202020204" charset="0"/>
            </a:endParaRPr>
          </a:p>
        </p:txBody>
      </p:sp>
      <p:sp>
        <p:nvSpPr>
          <p:cNvPr id="27" name="TextBox 26"/>
          <p:cNvSpPr txBox="1"/>
          <p:nvPr/>
        </p:nvSpPr>
        <p:spPr>
          <a:xfrm>
            <a:off x="7965385" y="4727643"/>
            <a:ext cx="2102540" cy="338554"/>
          </a:xfrm>
          <a:prstGeom prst="rect">
            <a:avLst/>
          </a:prstGeom>
          <a:noFill/>
        </p:spPr>
        <p:txBody>
          <a:bodyPr wrap="square" rtlCol="0">
            <a:spAutoFit/>
          </a:bodyPr>
          <a:lstStyle/>
          <a:p>
            <a:r>
              <a:rPr lang="en-US" sz="1600" dirty="0" smtClean="0">
                <a:latin typeface="Oswald Light" panose="020B0604020202020204" charset="0"/>
              </a:rPr>
              <a:t>Chi </a:t>
            </a:r>
            <a:r>
              <a:rPr lang="en-US" sz="1600" dirty="0" err="1" smtClean="0">
                <a:latin typeface="Oswald Light" panose="020B0604020202020204" charset="0"/>
              </a:rPr>
              <a:t>tiết</a:t>
            </a:r>
            <a:r>
              <a:rPr lang="en-US" sz="1600" dirty="0" smtClean="0">
                <a:latin typeface="Oswald Light" panose="020B0604020202020204" charset="0"/>
              </a:rPr>
              <a:t> </a:t>
            </a:r>
            <a:r>
              <a:rPr lang="en-US" sz="1600" dirty="0" err="1" smtClean="0">
                <a:latin typeface="Oswald Light" panose="020B0604020202020204" charset="0"/>
              </a:rPr>
              <a:t>nhóm</a:t>
            </a:r>
            <a:r>
              <a:rPr lang="en-US" sz="1600" dirty="0" smtClean="0">
                <a:latin typeface="Oswald Light" panose="020B0604020202020204" charset="0"/>
              </a:rPr>
              <a:t> </a:t>
            </a:r>
            <a:r>
              <a:rPr lang="en-US" sz="1600" dirty="0" err="1" smtClean="0">
                <a:latin typeface="Oswald Light" panose="020B0604020202020204" charset="0"/>
              </a:rPr>
              <a:t>quyền</a:t>
            </a:r>
            <a:endParaRPr lang="en-US" sz="1600" dirty="0">
              <a:latin typeface="Oswald Light" panose="020B0604020202020204" charset="0"/>
            </a:endParaRPr>
          </a:p>
        </p:txBody>
      </p:sp>
      <p:pic>
        <p:nvPicPr>
          <p:cNvPr id="22" name="Picture 21"/>
          <p:cNvPicPr/>
          <p:nvPr/>
        </p:nvPicPr>
        <p:blipFill>
          <a:blip r:embed="rId4"/>
          <a:stretch>
            <a:fillRect/>
          </a:stretch>
        </p:blipFill>
        <p:spPr>
          <a:xfrm>
            <a:off x="738187" y="1833064"/>
            <a:ext cx="4852988" cy="1164129"/>
          </a:xfrm>
          <a:prstGeom prst="rect">
            <a:avLst/>
          </a:prstGeom>
        </p:spPr>
      </p:pic>
      <p:pic>
        <p:nvPicPr>
          <p:cNvPr id="24" name="Picture 23"/>
          <p:cNvPicPr/>
          <p:nvPr/>
        </p:nvPicPr>
        <p:blipFill>
          <a:blip r:embed="rId5"/>
          <a:stretch>
            <a:fillRect/>
          </a:stretch>
        </p:blipFill>
        <p:spPr>
          <a:xfrm>
            <a:off x="738187" y="5125084"/>
            <a:ext cx="4852988" cy="687705"/>
          </a:xfrm>
          <a:prstGeom prst="rect">
            <a:avLst/>
          </a:prstGeom>
        </p:spPr>
      </p:pic>
      <p:pic>
        <p:nvPicPr>
          <p:cNvPr id="26" name="Picture 25"/>
          <p:cNvPicPr/>
          <p:nvPr/>
        </p:nvPicPr>
        <p:blipFill>
          <a:blip r:embed="rId6"/>
          <a:stretch>
            <a:fillRect/>
          </a:stretch>
        </p:blipFill>
        <p:spPr>
          <a:xfrm>
            <a:off x="738187" y="3494182"/>
            <a:ext cx="4852988" cy="705485"/>
          </a:xfrm>
          <a:prstGeom prst="rect">
            <a:avLst/>
          </a:prstGeom>
        </p:spPr>
      </p:pic>
      <p:pic>
        <p:nvPicPr>
          <p:cNvPr id="28" name="Picture 27"/>
          <p:cNvPicPr/>
          <p:nvPr/>
        </p:nvPicPr>
        <p:blipFill>
          <a:blip r:embed="rId7"/>
          <a:stretch>
            <a:fillRect/>
          </a:stretch>
        </p:blipFill>
        <p:spPr>
          <a:xfrm>
            <a:off x="6146371" y="1875790"/>
            <a:ext cx="4858624" cy="1121404"/>
          </a:xfrm>
          <a:prstGeom prst="rect">
            <a:avLst/>
          </a:prstGeom>
        </p:spPr>
      </p:pic>
      <p:pic>
        <p:nvPicPr>
          <p:cNvPr id="31" name="Picture 30"/>
          <p:cNvPicPr/>
          <p:nvPr/>
        </p:nvPicPr>
        <p:blipFill>
          <a:blip r:embed="rId8"/>
          <a:stretch>
            <a:fillRect/>
          </a:stretch>
        </p:blipFill>
        <p:spPr>
          <a:xfrm>
            <a:off x="6146371" y="3492157"/>
            <a:ext cx="4837834" cy="1173349"/>
          </a:xfrm>
          <a:prstGeom prst="rect">
            <a:avLst/>
          </a:prstGeom>
        </p:spPr>
      </p:pic>
      <p:pic>
        <p:nvPicPr>
          <p:cNvPr id="34" name="Picture 33"/>
          <p:cNvPicPr/>
          <p:nvPr/>
        </p:nvPicPr>
        <p:blipFill>
          <a:blip r:embed="rId9"/>
          <a:stretch>
            <a:fillRect/>
          </a:stretch>
        </p:blipFill>
        <p:spPr>
          <a:xfrm>
            <a:off x="6146371" y="5125084"/>
            <a:ext cx="4837834" cy="750570"/>
          </a:xfrm>
          <a:prstGeom prst="rect">
            <a:avLst/>
          </a:prstGeom>
        </p:spPr>
      </p:pic>
    </p:spTree>
    <p:extLst>
      <p:ext uri="{BB962C8B-B14F-4D97-AF65-F5344CB8AC3E}">
        <p14:creationId xmlns:p14="http://schemas.microsoft.com/office/powerpoint/2010/main" val="13016392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grpSp>
        <p:nvGrpSpPr>
          <p:cNvPr id="7" name="Google Shape;487;p31"/>
          <p:cNvGrpSpPr/>
          <p:nvPr/>
        </p:nvGrpSpPr>
        <p:grpSpPr>
          <a:xfrm>
            <a:off x="558800" y="509990"/>
            <a:ext cx="11112500" cy="5979710"/>
            <a:chOff x="4754850" y="1600325"/>
            <a:chExt cx="3674400" cy="1321200"/>
          </a:xfrm>
        </p:grpSpPr>
        <p:sp>
          <p:nvSpPr>
            <p:cNvPr id="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490;p31"/>
            <p:cNvCxnSpPr/>
            <p:nvPr/>
          </p:nvCxnSpPr>
          <p:spPr>
            <a:xfrm>
              <a:off x="4754850" y="1763301"/>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157" name="Google Shape;660;p35"/>
          <p:cNvSpPr txBox="1">
            <a:spLocks/>
          </p:cNvSpPr>
          <p:nvPr/>
        </p:nvSpPr>
        <p:spPr>
          <a:xfrm>
            <a:off x="468993" y="638421"/>
            <a:ext cx="5278664" cy="59492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3200" b="1" kern="0" dirty="0" smtClean="0">
                <a:latin typeface="Oswald bold" pitchFamily="2" charset="0"/>
              </a:rPr>
              <a:t>3.3 </a:t>
            </a:r>
            <a:r>
              <a:rPr lang="en-US" sz="3200" b="1" kern="0" dirty="0" err="1" smtClean="0">
                <a:latin typeface="Oswald bold" pitchFamily="2" charset="0"/>
              </a:rPr>
              <a:t>Thiết</a:t>
            </a:r>
            <a:r>
              <a:rPr lang="en-US" sz="3200" b="1" kern="0" dirty="0" smtClean="0">
                <a:latin typeface="Oswald bold" pitchFamily="2" charset="0"/>
              </a:rPr>
              <a:t> </a:t>
            </a:r>
            <a:r>
              <a:rPr lang="en-US" sz="3200" b="1" kern="0" dirty="0" err="1" smtClean="0">
                <a:latin typeface="Oswald bold" pitchFamily="2" charset="0"/>
              </a:rPr>
              <a:t>kế</a:t>
            </a:r>
            <a:r>
              <a:rPr lang="en-US" sz="3200" b="1" kern="0" dirty="0" smtClean="0">
                <a:latin typeface="Oswald bold" pitchFamily="2" charset="0"/>
              </a:rPr>
              <a:t> </a:t>
            </a:r>
            <a:r>
              <a:rPr lang="en-US" sz="3200" b="1" kern="0" dirty="0" err="1" smtClean="0">
                <a:latin typeface="Oswald bold" pitchFamily="2" charset="0"/>
              </a:rPr>
              <a:t>cơ</a:t>
            </a:r>
            <a:r>
              <a:rPr lang="en-US" sz="3200" b="1" kern="0" dirty="0" smtClean="0">
                <a:latin typeface="Oswald bold" pitchFamily="2" charset="0"/>
              </a:rPr>
              <a:t> </a:t>
            </a:r>
            <a:r>
              <a:rPr lang="en-US" sz="3200" b="1" kern="0" dirty="0" err="1" smtClean="0">
                <a:latin typeface="Oswald bold" pitchFamily="2" charset="0"/>
              </a:rPr>
              <a:t>sở</a:t>
            </a:r>
            <a:r>
              <a:rPr lang="en-US" sz="3200" b="1" kern="0" dirty="0" smtClean="0">
                <a:latin typeface="Oswald bold" pitchFamily="2" charset="0"/>
              </a:rPr>
              <a:t> </a:t>
            </a:r>
            <a:r>
              <a:rPr lang="en-US" sz="3200" b="1" kern="0" dirty="0" err="1" smtClean="0">
                <a:latin typeface="Oswald bold" pitchFamily="2" charset="0"/>
              </a:rPr>
              <a:t>dữ</a:t>
            </a:r>
            <a:r>
              <a:rPr lang="en-US" sz="3200" b="1" kern="0" dirty="0" smtClean="0">
                <a:latin typeface="Oswald bold" pitchFamily="2" charset="0"/>
              </a:rPr>
              <a:t> </a:t>
            </a:r>
            <a:r>
              <a:rPr lang="en-US" sz="3200" b="1" kern="0" dirty="0" err="1" smtClean="0">
                <a:latin typeface="Oswald bold" pitchFamily="2" charset="0"/>
              </a:rPr>
              <a:t>liệu</a:t>
            </a:r>
            <a:endParaRPr lang="en-US" sz="3200" b="1" kern="0" dirty="0">
              <a:latin typeface="Oswald bold" pitchFamily="2" charset="0"/>
            </a:endParaRPr>
          </a:p>
        </p:txBody>
      </p:sp>
      <p:sp>
        <p:nvSpPr>
          <p:cNvPr id="162" name="Google Shape;673;p35"/>
          <p:cNvSpPr/>
          <p:nvPr/>
        </p:nvSpPr>
        <p:spPr>
          <a:xfrm>
            <a:off x="10984205" y="1082870"/>
            <a:ext cx="570473" cy="102452"/>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4;p35"/>
          <p:cNvSpPr/>
          <p:nvPr/>
        </p:nvSpPr>
        <p:spPr>
          <a:xfrm>
            <a:off x="10751868" y="934218"/>
            <a:ext cx="570459" cy="9817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2506662" y="1480997"/>
            <a:ext cx="1560869" cy="338554"/>
          </a:xfrm>
          <a:prstGeom prst="rect">
            <a:avLst/>
          </a:prstGeom>
          <a:noFill/>
        </p:spPr>
        <p:txBody>
          <a:bodyPr wrap="square" rtlCol="0">
            <a:spAutoFit/>
          </a:bodyPr>
          <a:lstStyle/>
          <a:p>
            <a:r>
              <a:rPr lang="en-US" sz="1600" dirty="0" err="1" smtClean="0">
                <a:latin typeface="Oswald Light" panose="020B0604020202020204" charset="0"/>
              </a:rPr>
              <a:t>Phiếu</a:t>
            </a:r>
            <a:r>
              <a:rPr lang="en-US" sz="1600" dirty="0" smtClean="0">
                <a:latin typeface="Oswald Light" panose="020B0604020202020204" charset="0"/>
              </a:rPr>
              <a:t> </a:t>
            </a:r>
            <a:r>
              <a:rPr lang="en-US" sz="1600" dirty="0" err="1" smtClean="0">
                <a:latin typeface="Oswald Light" panose="020B0604020202020204" charset="0"/>
              </a:rPr>
              <a:t>nhập</a:t>
            </a:r>
            <a:endParaRPr lang="en-US" sz="1600" dirty="0">
              <a:latin typeface="Oswald Light" panose="020B0604020202020204" charset="0"/>
            </a:endParaRPr>
          </a:p>
        </p:txBody>
      </p:sp>
      <p:sp>
        <p:nvSpPr>
          <p:cNvPr id="19" name="TextBox 18"/>
          <p:cNvSpPr txBox="1"/>
          <p:nvPr/>
        </p:nvSpPr>
        <p:spPr>
          <a:xfrm>
            <a:off x="7965385" y="1480997"/>
            <a:ext cx="2102540" cy="338554"/>
          </a:xfrm>
          <a:prstGeom prst="rect">
            <a:avLst/>
          </a:prstGeom>
          <a:noFill/>
        </p:spPr>
        <p:txBody>
          <a:bodyPr wrap="square" rtlCol="0">
            <a:spAutoFit/>
          </a:bodyPr>
          <a:lstStyle/>
          <a:p>
            <a:r>
              <a:rPr lang="en-US" sz="1600" dirty="0" smtClean="0">
                <a:latin typeface="Oswald Light" panose="020B0604020202020204" charset="0"/>
              </a:rPr>
              <a:t>Chi </a:t>
            </a:r>
            <a:r>
              <a:rPr lang="en-US" sz="1600" dirty="0" err="1" smtClean="0">
                <a:latin typeface="Oswald Light" panose="020B0604020202020204" charset="0"/>
              </a:rPr>
              <a:t>tiết</a:t>
            </a:r>
            <a:r>
              <a:rPr lang="en-US" sz="1600" dirty="0" smtClean="0">
                <a:latin typeface="Oswald Light" panose="020B0604020202020204" charset="0"/>
              </a:rPr>
              <a:t> </a:t>
            </a:r>
            <a:r>
              <a:rPr lang="en-US" sz="1600" dirty="0" err="1" smtClean="0">
                <a:latin typeface="Oswald Light" panose="020B0604020202020204" charset="0"/>
              </a:rPr>
              <a:t>phiếu</a:t>
            </a:r>
            <a:r>
              <a:rPr lang="en-US" sz="1600" dirty="0" smtClean="0">
                <a:latin typeface="Oswald Light" panose="020B0604020202020204" charset="0"/>
              </a:rPr>
              <a:t> </a:t>
            </a:r>
            <a:r>
              <a:rPr lang="en-US" sz="1600" dirty="0" err="1" smtClean="0">
                <a:latin typeface="Oswald Light" panose="020B0604020202020204" charset="0"/>
              </a:rPr>
              <a:t>nhập</a:t>
            </a:r>
            <a:endParaRPr lang="en-US" sz="1600" dirty="0">
              <a:latin typeface="Oswald Light" panose="020B0604020202020204" charset="0"/>
            </a:endParaRPr>
          </a:p>
        </p:txBody>
      </p:sp>
      <p:sp>
        <p:nvSpPr>
          <p:cNvPr id="21" name="TextBox 20"/>
          <p:cNvSpPr txBox="1"/>
          <p:nvPr/>
        </p:nvSpPr>
        <p:spPr>
          <a:xfrm>
            <a:off x="2506662" y="3035323"/>
            <a:ext cx="1801393" cy="338554"/>
          </a:xfrm>
          <a:prstGeom prst="rect">
            <a:avLst/>
          </a:prstGeom>
          <a:noFill/>
        </p:spPr>
        <p:txBody>
          <a:bodyPr wrap="square" rtlCol="0">
            <a:spAutoFit/>
          </a:bodyPr>
          <a:lstStyle/>
          <a:p>
            <a:r>
              <a:rPr lang="en-US" sz="1600" dirty="0" err="1" smtClean="0">
                <a:latin typeface="Oswald Light" panose="020B0604020202020204" charset="0"/>
              </a:rPr>
              <a:t>Phiếu</a:t>
            </a:r>
            <a:r>
              <a:rPr lang="en-US" sz="1600" dirty="0" smtClean="0">
                <a:latin typeface="Oswald Light" panose="020B0604020202020204" charset="0"/>
              </a:rPr>
              <a:t> </a:t>
            </a:r>
            <a:r>
              <a:rPr lang="en-US" sz="1600" dirty="0" err="1" smtClean="0">
                <a:latin typeface="Oswald Light" panose="020B0604020202020204" charset="0"/>
              </a:rPr>
              <a:t>xuất</a:t>
            </a:r>
            <a:endParaRPr lang="en-US" sz="1600" dirty="0">
              <a:latin typeface="Oswald Light" panose="020B0604020202020204" charset="0"/>
            </a:endParaRPr>
          </a:p>
        </p:txBody>
      </p:sp>
      <p:sp>
        <p:nvSpPr>
          <p:cNvPr id="23" name="TextBox 22"/>
          <p:cNvSpPr txBox="1"/>
          <p:nvPr/>
        </p:nvSpPr>
        <p:spPr>
          <a:xfrm>
            <a:off x="7975330" y="3035323"/>
            <a:ext cx="2102540" cy="338554"/>
          </a:xfrm>
          <a:prstGeom prst="rect">
            <a:avLst/>
          </a:prstGeom>
          <a:noFill/>
        </p:spPr>
        <p:txBody>
          <a:bodyPr wrap="square" rtlCol="0">
            <a:spAutoFit/>
          </a:bodyPr>
          <a:lstStyle/>
          <a:p>
            <a:r>
              <a:rPr lang="en-US" sz="1600" dirty="0" smtClean="0">
                <a:latin typeface="Oswald Light" panose="020B0604020202020204" charset="0"/>
              </a:rPr>
              <a:t>Chi </a:t>
            </a:r>
            <a:r>
              <a:rPr lang="en-US" sz="1600" dirty="0" err="1" smtClean="0">
                <a:latin typeface="Oswald Light" panose="020B0604020202020204" charset="0"/>
              </a:rPr>
              <a:t>tiết</a:t>
            </a:r>
            <a:r>
              <a:rPr lang="en-US" sz="1600" dirty="0" smtClean="0">
                <a:latin typeface="Oswald Light" panose="020B0604020202020204" charset="0"/>
              </a:rPr>
              <a:t> </a:t>
            </a:r>
            <a:r>
              <a:rPr lang="en-US" sz="1600" dirty="0" err="1" smtClean="0">
                <a:latin typeface="Oswald Light" panose="020B0604020202020204" charset="0"/>
              </a:rPr>
              <a:t>phiếu</a:t>
            </a:r>
            <a:r>
              <a:rPr lang="en-US" sz="1600" dirty="0" smtClean="0">
                <a:latin typeface="Oswald Light" panose="020B0604020202020204" charset="0"/>
              </a:rPr>
              <a:t> </a:t>
            </a:r>
            <a:r>
              <a:rPr lang="en-US" sz="1600" dirty="0" err="1" smtClean="0">
                <a:latin typeface="Oswald Light" panose="020B0604020202020204" charset="0"/>
              </a:rPr>
              <a:t>xuất</a:t>
            </a:r>
            <a:endParaRPr lang="en-US" sz="1600" dirty="0">
              <a:latin typeface="Oswald Light" panose="020B0604020202020204" charset="0"/>
            </a:endParaRPr>
          </a:p>
        </p:txBody>
      </p:sp>
      <p:sp>
        <p:nvSpPr>
          <p:cNvPr id="25" name="TextBox 24"/>
          <p:cNvSpPr txBox="1"/>
          <p:nvPr/>
        </p:nvSpPr>
        <p:spPr>
          <a:xfrm>
            <a:off x="2506662" y="4727643"/>
            <a:ext cx="1203325" cy="338554"/>
          </a:xfrm>
          <a:prstGeom prst="rect">
            <a:avLst/>
          </a:prstGeom>
          <a:noFill/>
        </p:spPr>
        <p:txBody>
          <a:bodyPr wrap="square" rtlCol="0">
            <a:spAutoFit/>
          </a:bodyPr>
          <a:lstStyle/>
          <a:p>
            <a:r>
              <a:rPr lang="en-US" sz="1600" dirty="0" err="1" smtClean="0">
                <a:latin typeface="Oswald Light" panose="020B0604020202020204" charset="0"/>
              </a:rPr>
              <a:t>Phiếu</a:t>
            </a:r>
            <a:r>
              <a:rPr lang="en-US" sz="1600" dirty="0" smtClean="0">
                <a:latin typeface="Oswald Light" panose="020B0604020202020204" charset="0"/>
              </a:rPr>
              <a:t> </a:t>
            </a:r>
            <a:r>
              <a:rPr lang="en-US" sz="1600" dirty="0" err="1" smtClean="0">
                <a:latin typeface="Oswald Light" panose="020B0604020202020204" charset="0"/>
              </a:rPr>
              <a:t>trả</a:t>
            </a:r>
            <a:endParaRPr lang="en-US" sz="1600" dirty="0">
              <a:latin typeface="Oswald Light" panose="020B0604020202020204" charset="0"/>
            </a:endParaRPr>
          </a:p>
        </p:txBody>
      </p:sp>
      <p:sp>
        <p:nvSpPr>
          <p:cNvPr id="27" name="TextBox 26"/>
          <p:cNvSpPr txBox="1"/>
          <p:nvPr/>
        </p:nvSpPr>
        <p:spPr>
          <a:xfrm>
            <a:off x="7965385" y="4727643"/>
            <a:ext cx="2102540" cy="338554"/>
          </a:xfrm>
          <a:prstGeom prst="rect">
            <a:avLst/>
          </a:prstGeom>
          <a:noFill/>
        </p:spPr>
        <p:txBody>
          <a:bodyPr wrap="square" rtlCol="0">
            <a:spAutoFit/>
          </a:bodyPr>
          <a:lstStyle/>
          <a:p>
            <a:r>
              <a:rPr lang="en-US" sz="1600" dirty="0" smtClean="0">
                <a:latin typeface="Oswald Light" panose="020B0604020202020204" charset="0"/>
              </a:rPr>
              <a:t>Chi </a:t>
            </a:r>
            <a:r>
              <a:rPr lang="en-US" sz="1600" dirty="0" err="1" smtClean="0">
                <a:latin typeface="Oswald Light" panose="020B0604020202020204" charset="0"/>
              </a:rPr>
              <a:t>tiết</a:t>
            </a:r>
            <a:r>
              <a:rPr lang="en-US" sz="1600" dirty="0" smtClean="0">
                <a:latin typeface="Oswald Light" panose="020B0604020202020204" charset="0"/>
              </a:rPr>
              <a:t> </a:t>
            </a:r>
            <a:r>
              <a:rPr lang="en-US" sz="1600" dirty="0" err="1" smtClean="0">
                <a:latin typeface="Oswald Light" panose="020B0604020202020204" charset="0"/>
              </a:rPr>
              <a:t>phiếu</a:t>
            </a:r>
            <a:r>
              <a:rPr lang="en-US" sz="1600" dirty="0" smtClean="0">
                <a:latin typeface="Oswald Light" panose="020B0604020202020204" charset="0"/>
              </a:rPr>
              <a:t> </a:t>
            </a:r>
            <a:r>
              <a:rPr lang="en-US" sz="1600" dirty="0" err="1" smtClean="0">
                <a:latin typeface="Oswald Light" panose="020B0604020202020204" charset="0"/>
              </a:rPr>
              <a:t>trả</a:t>
            </a:r>
            <a:endParaRPr lang="en-US" sz="1600" dirty="0">
              <a:latin typeface="Oswald Light" panose="020B0604020202020204" charset="0"/>
            </a:endParaRPr>
          </a:p>
        </p:txBody>
      </p:sp>
      <p:pic>
        <p:nvPicPr>
          <p:cNvPr id="24" name="Picture 23"/>
          <p:cNvPicPr/>
          <p:nvPr/>
        </p:nvPicPr>
        <p:blipFill>
          <a:blip r:embed="rId3"/>
          <a:stretch>
            <a:fillRect/>
          </a:stretch>
        </p:blipFill>
        <p:spPr>
          <a:xfrm>
            <a:off x="738187" y="1866289"/>
            <a:ext cx="4852988" cy="1124562"/>
          </a:xfrm>
          <a:prstGeom prst="rect">
            <a:avLst/>
          </a:prstGeom>
        </p:spPr>
      </p:pic>
      <p:pic>
        <p:nvPicPr>
          <p:cNvPr id="26" name="Picture 25"/>
          <p:cNvPicPr/>
          <p:nvPr/>
        </p:nvPicPr>
        <p:blipFill>
          <a:blip r:embed="rId4"/>
          <a:stretch>
            <a:fillRect/>
          </a:stretch>
        </p:blipFill>
        <p:spPr>
          <a:xfrm>
            <a:off x="6125581" y="1821258"/>
            <a:ext cx="4858624" cy="1169591"/>
          </a:xfrm>
          <a:prstGeom prst="rect">
            <a:avLst/>
          </a:prstGeom>
        </p:spPr>
      </p:pic>
      <p:pic>
        <p:nvPicPr>
          <p:cNvPr id="31" name="Picture 30"/>
          <p:cNvPicPr/>
          <p:nvPr/>
        </p:nvPicPr>
        <p:blipFill>
          <a:blip r:embed="rId5"/>
          <a:stretch>
            <a:fillRect/>
          </a:stretch>
        </p:blipFill>
        <p:spPr>
          <a:xfrm>
            <a:off x="738187" y="3521018"/>
            <a:ext cx="4852988" cy="1140896"/>
          </a:xfrm>
          <a:prstGeom prst="rect">
            <a:avLst/>
          </a:prstGeom>
        </p:spPr>
      </p:pic>
      <p:pic>
        <p:nvPicPr>
          <p:cNvPr id="34" name="Picture 33"/>
          <p:cNvPicPr/>
          <p:nvPr/>
        </p:nvPicPr>
        <p:blipFill>
          <a:blip r:embed="rId6"/>
          <a:stretch>
            <a:fillRect/>
          </a:stretch>
        </p:blipFill>
        <p:spPr>
          <a:xfrm>
            <a:off x="6125581" y="3525473"/>
            <a:ext cx="4858624" cy="962025"/>
          </a:xfrm>
          <a:prstGeom prst="rect">
            <a:avLst/>
          </a:prstGeom>
        </p:spPr>
      </p:pic>
      <p:pic>
        <p:nvPicPr>
          <p:cNvPr id="35" name="Picture 34"/>
          <p:cNvPicPr/>
          <p:nvPr/>
        </p:nvPicPr>
        <p:blipFill>
          <a:blip r:embed="rId7"/>
          <a:stretch>
            <a:fillRect/>
          </a:stretch>
        </p:blipFill>
        <p:spPr>
          <a:xfrm>
            <a:off x="738187" y="5038299"/>
            <a:ext cx="4852988" cy="1133902"/>
          </a:xfrm>
          <a:prstGeom prst="rect">
            <a:avLst/>
          </a:prstGeom>
        </p:spPr>
      </p:pic>
      <p:pic>
        <p:nvPicPr>
          <p:cNvPr id="36" name="Picture 35"/>
          <p:cNvPicPr/>
          <p:nvPr/>
        </p:nvPicPr>
        <p:blipFill>
          <a:blip r:embed="rId8"/>
          <a:stretch>
            <a:fillRect/>
          </a:stretch>
        </p:blipFill>
        <p:spPr>
          <a:xfrm>
            <a:off x="6125581" y="5071202"/>
            <a:ext cx="4858624" cy="1100999"/>
          </a:xfrm>
          <a:prstGeom prst="rect">
            <a:avLst/>
          </a:prstGeom>
        </p:spPr>
      </p:pic>
      <p:pic>
        <p:nvPicPr>
          <p:cNvPr id="37" name="Picture 36">
            <a:extLst>
              <a:ext uri="{FF2B5EF4-FFF2-40B4-BE49-F238E27FC236}">
                <a16:creationId xmlns:a16="http://schemas.microsoft.com/office/drawing/2014/main" id="{231E1EA2-735D-E050-7901-D34C996F7130}"/>
              </a:ext>
            </a:extLst>
          </p:cNvPr>
          <p:cNvPicPr>
            <a:picLocks noChangeAspect="1"/>
          </p:cNvPicPr>
          <p:nvPr/>
        </p:nvPicPr>
        <p:blipFill>
          <a:blip r:embed="rId9"/>
          <a:stretch>
            <a:fillRect/>
          </a:stretch>
        </p:blipFill>
        <p:spPr>
          <a:xfrm>
            <a:off x="10940448" y="1330932"/>
            <a:ext cx="654307" cy="654307"/>
          </a:xfrm>
          <a:prstGeom prst="rect">
            <a:avLst/>
          </a:prstGeom>
        </p:spPr>
      </p:pic>
    </p:spTree>
    <p:extLst>
      <p:ext uri="{BB962C8B-B14F-4D97-AF65-F5344CB8AC3E}">
        <p14:creationId xmlns:p14="http://schemas.microsoft.com/office/powerpoint/2010/main" val="8177312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20" name="Google Shape;520;p44"/>
          <p:cNvSpPr txBox="1">
            <a:spLocks noGrp="1"/>
          </p:cNvSpPr>
          <p:nvPr>
            <p:ph type="title" idx="15"/>
          </p:nvPr>
        </p:nvSpPr>
        <p:spPr>
          <a:xfrm>
            <a:off x="952167" y="467843"/>
            <a:ext cx="10287600" cy="487600"/>
          </a:xfrm>
          <a:prstGeom prst="rect">
            <a:avLst/>
          </a:prstGeom>
        </p:spPr>
        <p:txBody>
          <a:bodyPr spcFirstLastPara="1" wrap="square" lIns="121900" tIns="121900" rIns="121900" bIns="121900" anchor="ctr" anchorCtr="0">
            <a:noAutofit/>
          </a:bodyPr>
          <a:lstStyle/>
          <a:p>
            <a:r>
              <a:rPr lang="en" dirty="0">
                <a:solidFill>
                  <a:srgbClr val="4F777F"/>
                </a:solidFill>
              </a:rPr>
              <a:t>Nội dung báo cáo</a:t>
            </a:r>
            <a:endParaRPr dirty="0">
              <a:solidFill>
                <a:srgbClr val="4F777F"/>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4066337214"/>
              </p:ext>
            </p:extLst>
          </p:nvPr>
        </p:nvGraphicFramePr>
        <p:xfrm>
          <a:off x="1985269" y="1282019"/>
          <a:ext cx="7852538" cy="4844460"/>
        </p:xfrm>
        <a:graphic>
          <a:graphicData uri="http://schemas.openxmlformats.org/drawingml/2006/table">
            <a:tbl>
              <a:tblPr firstRow="1" bandRow="1"/>
              <a:tblGrid>
                <a:gridCol w="3161497">
                  <a:extLst>
                    <a:ext uri="{9D8B030D-6E8A-4147-A177-3AD203B41FA5}">
                      <a16:colId xmlns:a16="http://schemas.microsoft.com/office/drawing/2014/main" val="788271032"/>
                    </a:ext>
                  </a:extLst>
                </a:gridCol>
                <a:gridCol w="4691041">
                  <a:extLst>
                    <a:ext uri="{9D8B030D-6E8A-4147-A177-3AD203B41FA5}">
                      <a16:colId xmlns:a16="http://schemas.microsoft.com/office/drawing/2014/main" val="2264031060"/>
                    </a:ext>
                  </a:extLst>
                </a:gridCol>
              </a:tblGrid>
              <a:tr h="523990">
                <a:tc>
                  <a:txBody>
                    <a:bodyPr/>
                    <a:lstStyle/>
                    <a:p>
                      <a:r>
                        <a:rPr lang="en-US" b="1" dirty="0" smtClean="0">
                          <a:latin typeface="Oswald bold" panose="020B0604020202020204" charset="0"/>
                        </a:rPr>
                        <a:t>GIỚI</a:t>
                      </a:r>
                      <a:r>
                        <a:rPr lang="en-US" b="1" baseline="0" dirty="0" smtClean="0">
                          <a:latin typeface="Oswald bold" panose="020B0604020202020204" charset="0"/>
                        </a:rPr>
                        <a:t> THIỆU HỆ THỐNG</a:t>
                      </a:r>
                      <a:endParaRPr lang="en-US" b="1" dirty="0">
                        <a:latin typeface="Oswald bold" panose="020B0604020202020204" charset="0"/>
                      </a:endParaRPr>
                    </a:p>
                  </a:txBody>
                  <a:tcPr/>
                </a:tc>
                <a:tc>
                  <a:txBody>
                    <a:bodyPr/>
                    <a:lstStyle/>
                    <a:p>
                      <a:endParaRPr lang="en-US" dirty="0">
                        <a:latin typeface="Oswald bold" panose="020B0604020202020204" charset="0"/>
                      </a:endParaRPr>
                    </a:p>
                  </a:txBody>
                  <a:tcPr/>
                </a:tc>
                <a:extLst>
                  <a:ext uri="{0D108BD9-81ED-4DB2-BD59-A6C34878D82A}">
                    <a16:rowId xmlns:a16="http://schemas.microsoft.com/office/drawing/2014/main" val="3029378240"/>
                  </a:ext>
                </a:extLst>
              </a:tr>
              <a:tr h="617210">
                <a:tc>
                  <a:txBody>
                    <a:bodyPr/>
                    <a:lstStyle/>
                    <a:p>
                      <a:r>
                        <a:rPr lang="en-US" b="1" dirty="0" smtClean="0">
                          <a:latin typeface="Oswald bold" panose="020B0604020202020204" charset="0"/>
                        </a:rPr>
                        <a:t>1. </a:t>
                      </a:r>
                      <a:r>
                        <a:rPr lang="en" sz="1800" b="1" dirty="0" smtClean="0">
                          <a:solidFill>
                            <a:schemeClr val="tx1"/>
                          </a:solidFill>
                          <a:uFill>
                            <a:noFill/>
                          </a:uFill>
                          <a:latin typeface="Oswald" pitchFamily="2" charset="0"/>
                          <a:ea typeface="Karla"/>
                          <a:cs typeface="Karla"/>
                          <a:sym typeface="Karla"/>
                        </a:rPr>
                        <a:t>KHẢO SÁT HỆ THỐNG</a:t>
                      </a:r>
                      <a:endParaRPr lang="en-US" b="1" dirty="0">
                        <a:latin typeface="Oswald bold" panose="020B0604020202020204" charset="0"/>
                      </a:endParaRPr>
                    </a:p>
                  </a:txBody>
                  <a:tcPr/>
                </a:tc>
                <a:tc>
                  <a:txBody>
                    <a:bodyPr/>
                    <a:lstStyle/>
                    <a:p>
                      <a:endParaRPr lang="en-US" dirty="0">
                        <a:latin typeface="Oswald bold" panose="020B0604020202020204" charset="0"/>
                      </a:endParaRPr>
                    </a:p>
                  </a:txBody>
                  <a:tcPr/>
                </a:tc>
                <a:extLst>
                  <a:ext uri="{0D108BD9-81ED-4DB2-BD59-A6C34878D82A}">
                    <a16:rowId xmlns:a16="http://schemas.microsoft.com/office/drawing/2014/main" val="2039113467"/>
                  </a:ext>
                </a:extLst>
              </a:tr>
              <a:tr h="617210">
                <a:tc>
                  <a:txBody>
                    <a:bodyPr/>
                    <a:lstStyle/>
                    <a:p>
                      <a:r>
                        <a:rPr lang="en-US" b="1" dirty="0" smtClean="0">
                          <a:latin typeface="Oswald bold" panose="020B0604020202020204" charset="0"/>
                        </a:rPr>
                        <a:t>2.</a:t>
                      </a:r>
                      <a:r>
                        <a:rPr lang="en-US" b="1" baseline="0" dirty="0" smtClean="0">
                          <a:latin typeface="Oswald bold" panose="020B0604020202020204" charset="0"/>
                        </a:rPr>
                        <a:t> SƠ ĐỒ BFD</a:t>
                      </a:r>
                      <a:endParaRPr lang="en-US" sz="1870" b="1" dirty="0">
                        <a:solidFill>
                          <a:schemeClr val="tx1"/>
                        </a:solidFill>
                        <a:latin typeface="Oswald bold" panose="020B0604020202020204" charset="0"/>
                      </a:endParaRPr>
                    </a:p>
                  </a:txBody>
                  <a:tcPr/>
                </a:tc>
                <a:tc>
                  <a:txBody>
                    <a:bodyPr/>
                    <a:lstStyle/>
                    <a:p>
                      <a:endParaRPr lang="en-US" dirty="0">
                        <a:latin typeface="Oswald bold" panose="020B0604020202020204" charset="0"/>
                      </a:endParaRPr>
                    </a:p>
                  </a:txBody>
                  <a:tcPr/>
                </a:tc>
                <a:extLst>
                  <a:ext uri="{0D108BD9-81ED-4DB2-BD59-A6C34878D82A}">
                    <a16:rowId xmlns:a16="http://schemas.microsoft.com/office/drawing/2014/main" val="2184047944"/>
                  </a:ext>
                </a:extLst>
              </a:tr>
              <a:tr h="617210">
                <a:tc>
                  <a:txBody>
                    <a:bodyPr/>
                    <a:lstStyle/>
                    <a:p>
                      <a:r>
                        <a:rPr lang="en-US" b="1" dirty="0" smtClean="0">
                          <a:latin typeface="Oswald bold" panose="020B0604020202020204" charset="0"/>
                        </a:rPr>
                        <a:t>3. THIẾT</a:t>
                      </a:r>
                      <a:r>
                        <a:rPr lang="en-US" b="1" baseline="0" dirty="0" smtClean="0">
                          <a:latin typeface="Oswald bold" panose="020B0604020202020204" charset="0"/>
                        </a:rPr>
                        <a:t> KẾ DỮ LIỆU</a:t>
                      </a:r>
                      <a:endParaRPr lang="en-US" b="1" dirty="0">
                        <a:latin typeface="Oswald bold" panose="020B0604020202020204" charset="0"/>
                      </a:endParaRPr>
                    </a:p>
                  </a:txBody>
                  <a:tcPr/>
                </a:tc>
                <a:tc>
                  <a:txBody>
                    <a:bodyPr/>
                    <a:lstStyle/>
                    <a:p>
                      <a:endParaRPr lang="en-US" dirty="0">
                        <a:latin typeface="Oswald bold" panose="020B0604020202020204" charset="0"/>
                      </a:endParaRPr>
                    </a:p>
                  </a:txBody>
                  <a:tcPr/>
                </a:tc>
                <a:extLst>
                  <a:ext uri="{0D108BD9-81ED-4DB2-BD59-A6C34878D82A}">
                    <a16:rowId xmlns:a16="http://schemas.microsoft.com/office/drawing/2014/main" val="774964898"/>
                  </a:ext>
                </a:extLst>
              </a:tr>
              <a:tr h="617210">
                <a:tc>
                  <a:txBody>
                    <a:bodyPr/>
                    <a:lstStyle/>
                    <a:p>
                      <a:r>
                        <a:rPr lang="en-US" b="1" dirty="0" smtClean="0">
                          <a:latin typeface="Oswald bold" panose="020B0604020202020204" charset="0"/>
                        </a:rPr>
                        <a:t>4. SƠ</a:t>
                      </a:r>
                      <a:r>
                        <a:rPr lang="en-US" b="1" baseline="0" dirty="0" smtClean="0">
                          <a:latin typeface="Oswald bold" panose="020B0604020202020204" charset="0"/>
                        </a:rPr>
                        <a:t> ĐỒ DFD</a:t>
                      </a:r>
                      <a:endParaRPr lang="en-US" b="1" dirty="0">
                        <a:latin typeface="Oswald bold" panose="020B0604020202020204" charset="0"/>
                      </a:endParaRPr>
                    </a:p>
                  </a:txBody>
                  <a:tcPr/>
                </a:tc>
                <a:tc>
                  <a:txBody>
                    <a:bodyPr/>
                    <a:lstStyle/>
                    <a:p>
                      <a:endParaRPr lang="en-US" dirty="0">
                        <a:latin typeface="Oswald bold" panose="020B0604020202020204" charset="0"/>
                      </a:endParaRPr>
                    </a:p>
                  </a:txBody>
                  <a:tcPr/>
                </a:tc>
                <a:extLst>
                  <a:ext uri="{0D108BD9-81ED-4DB2-BD59-A6C34878D82A}">
                    <a16:rowId xmlns:a16="http://schemas.microsoft.com/office/drawing/2014/main" val="296304097"/>
                  </a:ext>
                </a:extLst>
              </a:tr>
              <a:tr h="617210">
                <a:tc>
                  <a:txBody>
                    <a:bodyPr/>
                    <a:lstStyle/>
                    <a:p>
                      <a:r>
                        <a:rPr lang="en-US" b="1" dirty="0" smtClean="0">
                          <a:latin typeface="Oswald bold" panose="020B0604020202020204" charset="0"/>
                        </a:rPr>
                        <a:t>5. GIAO DIỆN</a:t>
                      </a:r>
                      <a:endParaRPr lang="en-US" b="1" dirty="0">
                        <a:latin typeface="Oswald bold" panose="020B0604020202020204" charset="0"/>
                      </a:endParaRPr>
                    </a:p>
                  </a:txBody>
                  <a:tcPr/>
                </a:tc>
                <a:tc>
                  <a:txBody>
                    <a:bodyPr/>
                    <a:lstStyle/>
                    <a:p>
                      <a:endParaRPr lang="en-US" dirty="0">
                        <a:latin typeface="Oswald bold" panose="020B0604020202020204" charset="0"/>
                      </a:endParaRPr>
                    </a:p>
                  </a:txBody>
                  <a:tcPr/>
                </a:tc>
                <a:extLst>
                  <a:ext uri="{0D108BD9-81ED-4DB2-BD59-A6C34878D82A}">
                    <a16:rowId xmlns:a16="http://schemas.microsoft.com/office/drawing/2014/main" val="3536539032"/>
                  </a:ext>
                </a:extLst>
              </a:tr>
              <a:tr h="617210">
                <a:tc>
                  <a:txBody>
                    <a:bodyPr/>
                    <a:lstStyle/>
                    <a:p>
                      <a:r>
                        <a:rPr lang="en-US" b="1" dirty="0" smtClean="0">
                          <a:latin typeface="Oswald bold" panose="020B0604020202020204" charset="0"/>
                        </a:rPr>
                        <a:t>6. TỔNG</a:t>
                      </a:r>
                      <a:r>
                        <a:rPr lang="en-US" b="1" baseline="0" dirty="0" smtClean="0">
                          <a:latin typeface="Oswald bold" panose="020B0604020202020204" charset="0"/>
                        </a:rPr>
                        <a:t> KẾ</a:t>
                      </a:r>
                      <a:endParaRPr lang="en-US" b="1" dirty="0">
                        <a:latin typeface="Oswald bold" panose="020B0604020202020204" charset="0"/>
                      </a:endParaRPr>
                    </a:p>
                  </a:txBody>
                  <a:tcPr/>
                </a:tc>
                <a:tc>
                  <a:txBody>
                    <a:bodyPr/>
                    <a:lstStyle/>
                    <a:p>
                      <a:endParaRPr lang="en-US">
                        <a:latin typeface="Oswald bold" panose="020B0604020202020204" charset="0"/>
                      </a:endParaRPr>
                    </a:p>
                  </a:txBody>
                  <a:tcPr/>
                </a:tc>
                <a:extLst>
                  <a:ext uri="{0D108BD9-81ED-4DB2-BD59-A6C34878D82A}">
                    <a16:rowId xmlns:a16="http://schemas.microsoft.com/office/drawing/2014/main" val="2641758936"/>
                  </a:ext>
                </a:extLst>
              </a:tr>
              <a:tr h="617210">
                <a:tc>
                  <a:txBody>
                    <a:bodyPr/>
                    <a:lstStyle/>
                    <a:p>
                      <a:r>
                        <a:rPr lang="en-US" b="1" dirty="0" smtClean="0">
                          <a:latin typeface="Oswald bold" panose="020B0604020202020204" charset="0"/>
                        </a:rPr>
                        <a:t>7. TÀI</a:t>
                      </a:r>
                      <a:r>
                        <a:rPr lang="en-US" b="1" baseline="0" dirty="0" smtClean="0">
                          <a:latin typeface="Oswald bold" panose="020B0604020202020204" charset="0"/>
                        </a:rPr>
                        <a:t> LIỆU THAM KHẢO</a:t>
                      </a:r>
                      <a:endParaRPr lang="en-US" b="1" dirty="0">
                        <a:latin typeface="Oswald bold" panose="020B0604020202020204" charset="0"/>
                      </a:endParaRPr>
                    </a:p>
                  </a:txBody>
                  <a:tcPr/>
                </a:tc>
                <a:tc>
                  <a:txBody>
                    <a:bodyPr/>
                    <a:lstStyle/>
                    <a:p>
                      <a:endParaRPr lang="en-US" dirty="0">
                        <a:latin typeface="Oswald bold" panose="020B0604020202020204" charset="0"/>
                      </a:endParaRPr>
                    </a:p>
                  </a:txBody>
                  <a:tcPr/>
                </a:tc>
                <a:extLst>
                  <a:ext uri="{0D108BD9-81ED-4DB2-BD59-A6C34878D82A}">
                    <a16:rowId xmlns:a16="http://schemas.microsoft.com/office/drawing/2014/main" val="1755602830"/>
                  </a:ext>
                </a:extLst>
              </a:tr>
            </a:tbl>
          </a:graphicData>
        </a:graphic>
      </p:graphicFrame>
      <p:grpSp>
        <p:nvGrpSpPr>
          <p:cNvPr id="30" name="Google Shape;1471;p80">
            <a:extLst>
              <a:ext uri="{FF2B5EF4-FFF2-40B4-BE49-F238E27FC236}">
                <a16:creationId xmlns:a16="http://schemas.microsoft.com/office/drawing/2014/main" id="{0292E6D9-ADE8-48D6-A44D-5F99BDA5178F}"/>
              </a:ext>
            </a:extLst>
          </p:cNvPr>
          <p:cNvGrpSpPr/>
          <p:nvPr/>
        </p:nvGrpSpPr>
        <p:grpSpPr>
          <a:xfrm>
            <a:off x="10182238" y="711643"/>
            <a:ext cx="854898" cy="2694743"/>
            <a:chOff x="4032842" y="1497345"/>
            <a:chExt cx="854898" cy="2694743"/>
          </a:xfrm>
        </p:grpSpPr>
        <p:sp>
          <p:nvSpPr>
            <p:cNvPr id="31" name="Google Shape;1472;p80">
              <a:extLst>
                <a:ext uri="{FF2B5EF4-FFF2-40B4-BE49-F238E27FC236}">
                  <a16:creationId xmlns:a16="http://schemas.microsoft.com/office/drawing/2014/main" id="{B9FC6D08-20B7-44E3-A556-EF62D4A82A1F}"/>
                </a:ext>
              </a:extLst>
            </p:cNvPr>
            <p:cNvSpPr/>
            <p:nvPr/>
          </p:nvSpPr>
          <p:spPr>
            <a:xfrm>
              <a:off x="4595619" y="149734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73;p80">
              <a:extLst>
                <a:ext uri="{FF2B5EF4-FFF2-40B4-BE49-F238E27FC236}">
                  <a16:creationId xmlns:a16="http://schemas.microsoft.com/office/drawing/2014/main" id="{9795A027-F687-49AF-8FDB-3521D031EBA1}"/>
                </a:ext>
              </a:extLst>
            </p:cNvPr>
            <p:cNvSpPr/>
            <p:nvPr/>
          </p:nvSpPr>
          <p:spPr>
            <a:xfrm>
              <a:off x="4534318" y="383877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74;p80">
              <a:extLst>
                <a:ext uri="{FF2B5EF4-FFF2-40B4-BE49-F238E27FC236}">
                  <a16:creationId xmlns:a16="http://schemas.microsoft.com/office/drawing/2014/main" id="{A94F5458-36D5-4607-8771-2333F0AD1420}"/>
                </a:ext>
              </a:extLst>
            </p:cNvPr>
            <p:cNvSpPr/>
            <p:nvPr/>
          </p:nvSpPr>
          <p:spPr>
            <a:xfrm>
              <a:off x="4032842" y="266217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471;p80">
            <a:extLst>
              <a:ext uri="{FF2B5EF4-FFF2-40B4-BE49-F238E27FC236}">
                <a16:creationId xmlns:a16="http://schemas.microsoft.com/office/drawing/2014/main" id="{0292E6D9-ADE8-48D6-A44D-5F99BDA5178F}"/>
              </a:ext>
            </a:extLst>
          </p:cNvPr>
          <p:cNvGrpSpPr/>
          <p:nvPr/>
        </p:nvGrpSpPr>
        <p:grpSpPr>
          <a:xfrm>
            <a:off x="711913" y="4169506"/>
            <a:ext cx="854898" cy="2694743"/>
            <a:chOff x="4032842" y="1497345"/>
            <a:chExt cx="854898" cy="2694743"/>
          </a:xfrm>
        </p:grpSpPr>
        <p:sp>
          <p:nvSpPr>
            <p:cNvPr id="35" name="Google Shape;1472;p80">
              <a:extLst>
                <a:ext uri="{FF2B5EF4-FFF2-40B4-BE49-F238E27FC236}">
                  <a16:creationId xmlns:a16="http://schemas.microsoft.com/office/drawing/2014/main" id="{B9FC6D08-20B7-44E3-A556-EF62D4A82A1F}"/>
                </a:ext>
              </a:extLst>
            </p:cNvPr>
            <p:cNvSpPr/>
            <p:nvPr/>
          </p:nvSpPr>
          <p:spPr>
            <a:xfrm>
              <a:off x="4595619" y="149734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73;p80">
              <a:extLst>
                <a:ext uri="{FF2B5EF4-FFF2-40B4-BE49-F238E27FC236}">
                  <a16:creationId xmlns:a16="http://schemas.microsoft.com/office/drawing/2014/main" id="{9795A027-F687-49AF-8FDB-3521D031EBA1}"/>
                </a:ext>
              </a:extLst>
            </p:cNvPr>
            <p:cNvSpPr/>
            <p:nvPr/>
          </p:nvSpPr>
          <p:spPr>
            <a:xfrm>
              <a:off x="4534318" y="383877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74;p80">
              <a:extLst>
                <a:ext uri="{FF2B5EF4-FFF2-40B4-BE49-F238E27FC236}">
                  <a16:creationId xmlns:a16="http://schemas.microsoft.com/office/drawing/2014/main" id="{A94F5458-36D5-4607-8771-2333F0AD1420}"/>
                </a:ext>
              </a:extLst>
            </p:cNvPr>
            <p:cNvSpPr/>
            <p:nvPr/>
          </p:nvSpPr>
          <p:spPr>
            <a:xfrm>
              <a:off x="4032842" y="266217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74;p30"/>
          <p:cNvSpPr/>
          <p:nvPr/>
        </p:nvSpPr>
        <p:spPr>
          <a:xfrm>
            <a:off x="9609203" y="1003764"/>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2;p30"/>
          <p:cNvSpPr/>
          <p:nvPr/>
        </p:nvSpPr>
        <p:spPr>
          <a:xfrm>
            <a:off x="1756665" y="625563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85407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5"/>
          <p:cNvSpPr txBox="1">
            <a:spLocks noGrp="1"/>
          </p:cNvSpPr>
          <p:nvPr>
            <p:ph type="title"/>
          </p:nvPr>
        </p:nvSpPr>
        <p:spPr>
          <a:xfrm>
            <a:off x="952167" y="1917504"/>
            <a:ext cx="5119527" cy="2240800"/>
          </a:xfrm>
          <a:prstGeom prst="rect">
            <a:avLst/>
          </a:prstGeom>
        </p:spPr>
        <p:txBody>
          <a:bodyPr spcFirstLastPara="1" wrap="square" lIns="121900" tIns="121900" rIns="121900" bIns="121900" anchor="ctr" anchorCtr="0">
            <a:noAutofit/>
          </a:bodyPr>
          <a:lstStyle/>
          <a:p>
            <a:r>
              <a:rPr lang="en" dirty="0" smtClean="0"/>
              <a:t>SƠ ĐỒ DFD</a:t>
            </a:r>
            <a:endParaRPr dirty="0"/>
          </a:p>
        </p:txBody>
      </p:sp>
      <p:sp>
        <p:nvSpPr>
          <p:cNvPr id="526" name="Google Shape;526;p45"/>
          <p:cNvSpPr txBox="1">
            <a:spLocks noGrp="1"/>
          </p:cNvSpPr>
          <p:nvPr>
            <p:ph type="title" idx="2"/>
          </p:nvPr>
        </p:nvSpPr>
        <p:spPr>
          <a:xfrm>
            <a:off x="812467" y="662263"/>
            <a:ext cx="1905600" cy="1168000"/>
          </a:xfrm>
          <a:prstGeom prst="rect">
            <a:avLst/>
          </a:prstGeom>
        </p:spPr>
        <p:txBody>
          <a:bodyPr spcFirstLastPara="1" wrap="square" lIns="121900" tIns="121900" rIns="121900" bIns="121900" anchor="ctr" anchorCtr="0">
            <a:noAutofit/>
          </a:bodyPr>
          <a:lstStyle/>
          <a:p>
            <a:r>
              <a:rPr lang="en" dirty="0" smtClean="0"/>
              <a:t>04</a:t>
            </a:r>
            <a:endParaRPr dirty="0"/>
          </a:p>
        </p:txBody>
      </p:sp>
      <p:sp>
        <p:nvSpPr>
          <p:cNvPr id="528" name="Google Shape;528;p45"/>
          <p:cNvSpPr/>
          <p:nvPr/>
        </p:nvSpPr>
        <p:spPr>
          <a:xfrm>
            <a:off x="5604893" y="3947761"/>
            <a:ext cx="389495" cy="389495"/>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sp>
        <p:nvSpPr>
          <p:cNvPr id="529" name="Google Shape;529;p45"/>
          <p:cNvSpPr/>
          <p:nvPr/>
        </p:nvSpPr>
        <p:spPr>
          <a:xfrm>
            <a:off x="7768658" y="940766"/>
            <a:ext cx="471197" cy="471085"/>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sp>
        <p:nvSpPr>
          <p:cNvPr id="530" name="Google Shape;530;p45"/>
          <p:cNvSpPr/>
          <p:nvPr/>
        </p:nvSpPr>
        <p:spPr>
          <a:xfrm>
            <a:off x="9941490" y="2096462"/>
            <a:ext cx="769671" cy="769628"/>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grpSp>
        <p:nvGrpSpPr>
          <p:cNvPr id="531" name="Google Shape;531;p45"/>
          <p:cNvGrpSpPr/>
          <p:nvPr/>
        </p:nvGrpSpPr>
        <p:grpSpPr>
          <a:xfrm>
            <a:off x="5032183" y="2700959"/>
            <a:ext cx="6722349" cy="3293339"/>
            <a:chOff x="4189650" y="2440275"/>
            <a:chExt cx="4195525" cy="2055425"/>
          </a:xfrm>
        </p:grpSpPr>
        <p:sp>
          <p:nvSpPr>
            <p:cNvPr id="532" name="Google Shape;532;p45"/>
            <p:cNvSpPr/>
            <p:nvPr/>
          </p:nvSpPr>
          <p:spPr>
            <a:xfrm>
              <a:off x="4189650" y="4130425"/>
              <a:ext cx="4195525" cy="365275"/>
            </a:xfrm>
            <a:custGeom>
              <a:avLst/>
              <a:gdLst/>
              <a:ahLst/>
              <a:cxnLst/>
              <a:rect l="l" t="t" r="r" b="b"/>
              <a:pathLst>
                <a:path w="167821" h="14611" extrusionOk="0">
                  <a:moveTo>
                    <a:pt x="83894" y="0"/>
                  </a:moveTo>
                  <a:cubicBezTo>
                    <a:pt x="37561" y="0"/>
                    <a:pt x="1" y="3269"/>
                    <a:pt x="1" y="7305"/>
                  </a:cubicBezTo>
                  <a:cubicBezTo>
                    <a:pt x="1" y="11342"/>
                    <a:pt x="37561" y="14611"/>
                    <a:pt x="83894" y="14611"/>
                  </a:cubicBezTo>
                  <a:cubicBezTo>
                    <a:pt x="130227" y="14611"/>
                    <a:pt x="167820" y="11342"/>
                    <a:pt x="167820" y="7305"/>
                  </a:cubicBezTo>
                  <a:cubicBezTo>
                    <a:pt x="167820" y="3269"/>
                    <a:pt x="130227" y="0"/>
                    <a:pt x="83894" y="0"/>
                  </a:cubicBezTo>
                  <a:close/>
                </a:path>
              </a:pathLst>
            </a:custGeom>
            <a:solidFill>
              <a:srgbClr val="443734"/>
            </a:solidFill>
            <a:ln>
              <a:noFill/>
            </a:ln>
          </p:spPr>
          <p:txBody>
            <a:bodyPr spcFirstLastPara="1" wrap="square" lIns="121900" tIns="121900" rIns="121900" bIns="121900" anchor="ctr" anchorCtr="0">
              <a:noAutofit/>
            </a:bodyPr>
            <a:lstStyle/>
            <a:p>
              <a:endParaRPr sz="2400"/>
            </a:p>
          </p:txBody>
        </p:sp>
        <p:sp>
          <p:nvSpPr>
            <p:cNvPr id="533" name="Google Shape;533;p45"/>
            <p:cNvSpPr/>
            <p:nvPr/>
          </p:nvSpPr>
          <p:spPr>
            <a:xfrm>
              <a:off x="5619000" y="3139700"/>
              <a:ext cx="117625" cy="144300"/>
            </a:xfrm>
            <a:custGeom>
              <a:avLst/>
              <a:gdLst/>
              <a:ahLst/>
              <a:cxnLst/>
              <a:rect l="l" t="t" r="r" b="b"/>
              <a:pathLst>
                <a:path w="4705" h="5772" extrusionOk="0">
                  <a:moveTo>
                    <a:pt x="2202" y="1"/>
                  </a:moveTo>
                  <a:cubicBezTo>
                    <a:pt x="1969" y="1202"/>
                    <a:pt x="1635" y="2202"/>
                    <a:pt x="468" y="2603"/>
                  </a:cubicBezTo>
                  <a:cubicBezTo>
                    <a:pt x="460" y="2604"/>
                    <a:pt x="451" y="2605"/>
                    <a:pt x="442" y="2605"/>
                  </a:cubicBezTo>
                  <a:cubicBezTo>
                    <a:pt x="344" y="2605"/>
                    <a:pt x="212" y="2511"/>
                    <a:pt x="118" y="2511"/>
                  </a:cubicBezTo>
                  <a:cubicBezTo>
                    <a:pt x="49" y="2511"/>
                    <a:pt x="1" y="2562"/>
                    <a:pt x="1" y="2736"/>
                  </a:cubicBezTo>
                  <a:cubicBezTo>
                    <a:pt x="1" y="2970"/>
                    <a:pt x="134" y="3170"/>
                    <a:pt x="368" y="3270"/>
                  </a:cubicBezTo>
                  <a:cubicBezTo>
                    <a:pt x="901" y="3470"/>
                    <a:pt x="1468" y="3670"/>
                    <a:pt x="1735" y="4271"/>
                  </a:cubicBezTo>
                  <a:cubicBezTo>
                    <a:pt x="2002" y="4671"/>
                    <a:pt x="2102" y="5171"/>
                    <a:pt x="2202" y="5772"/>
                  </a:cubicBezTo>
                  <a:cubicBezTo>
                    <a:pt x="2603" y="4371"/>
                    <a:pt x="3203" y="3303"/>
                    <a:pt x="4704" y="2836"/>
                  </a:cubicBezTo>
                  <a:cubicBezTo>
                    <a:pt x="3503" y="2403"/>
                    <a:pt x="2769" y="1835"/>
                    <a:pt x="2536" y="735"/>
                  </a:cubicBezTo>
                  <a:cubicBezTo>
                    <a:pt x="2436" y="535"/>
                    <a:pt x="2336" y="334"/>
                    <a:pt x="2202" y="1"/>
                  </a:cubicBezTo>
                  <a:close/>
                </a:path>
              </a:pathLst>
            </a:custGeom>
            <a:solidFill>
              <a:srgbClr val="ECECF0"/>
            </a:solidFill>
            <a:ln>
              <a:noFill/>
            </a:ln>
          </p:spPr>
          <p:txBody>
            <a:bodyPr spcFirstLastPara="1" wrap="square" lIns="121900" tIns="121900" rIns="121900" bIns="121900" anchor="ctr" anchorCtr="0">
              <a:noAutofit/>
            </a:bodyPr>
            <a:lstStyle/>
            <a:p>
              <a:endParaRPr sz="2400"/>
            </a:p>
          </p:txBody>
        </p:sp>
        <p:sp>
          <p:nvSpPr>
            <p:cNvPr id="534" name="Google Shape;534;p45"/>
            <p:cNvSpPr/>
            <p:nvPr/>
          </p:nvSpPr>
          <p:spPr>
            <a:xfrm>
              <a:off x="5515600" y="2769450"/>
              <a:ext cx="120100" cy="133000"/>
            </a:xfrm>
            <a:custGeom>
              <a:avLst/>
              <a:gdLst/>
              <a:ahLst/>
              <a:cxnLst/>
              <a:rect l="l" t="t" r="r" b="b"/>
              <a:pathLst>
                <a:path w="4804" h="5320" extrusionOk="0">
                  <a:moveTo>
                    <a:pt x="2235" y="0"/>
                  </a:moveTo>
                  <a:cubicBezTo>
                    <a:pt x="1835" y="1368"/>
                    <a:pt x="1401" y="2402"/>
                    <a:pt x="0" y="2569"/>
                  </a:cubicBezTo>
                  <a:cubicBezTo>
                    <a:pt x="0" y="2802"/>
                    <a:pt x="134" y="2902"/>
                    <a:pt x="334" y="2969"/>
                  </a:cubicBezTo>
                  <a:cubicBezTo>
                    <a:pt x="1268" y="3269"/>
                    <a:pt x="1802" y="3903"/>
                    <a:pt x="1969" y="4870"/>
                  </a:cubicBezTo>
                  <a:cubicBezTo>
                    <a:pt x="2069" y="5192"/>
                    <a:pt x="2109" y="5319"/>
                    <a:pt x="2190" y="5319"/>
                  </a:cubicBezTo>
                  <a:cubicBezTo>
                    <a:pt x="2244" y="5319"/>
                    <a:pt x="2316" y="5264"/>
                    <a:pt x="2436" y="5171"/>
                  </a:cubicBezTo>
                  <a:cubicBezTo>
                    <a:pt x="2602" y="3936"/>
                    <a:pt x="3370" y="3169"/>
                    <a:pt x="4804" y="2702"/>
                  </a:cubicBezTo>
                  <a:cubicBezTo>
                    <a:pt x="3236" y="2369"/>
                    <a:pt x="2636" y="1368"/>
                    <a:pt x="2235" y="0"/>
                  </a:cubicBezTo>
                  <a:close/>
                </a:path>
              </a:pathLst>
            </a:custGeom>
            <a:solidFill>
              <a:srgbClr val="ECECF0"/>
            </a:solidFill>
            <a:ln>
              <a:noFill/>
            </a:ln>
          </p:spPr>
          <p:txBody>
            <a:bodyPr spcFirstLastPara="1" wrap="square" lIns="121900" tIns="121900" rIns="121900" bIns="121900" anchor="ctr" anchorCtr="0">
              <a:noAutofit/>
            </a:bodyPr>
            <a:lstStyle/>
            <a:p>
              <a:endParaRPr sz="2400"/>
            </a:p>
          </p:txBody>
        </p:sp>
        <p:sp>
          <p:nvSpPr>
            <p:cNvPr id="535" name="Google Shape;535;p45"/>
            <p:cNvSpPr/>
            <p:nvPr/>
          </p:nvSpPr>
          <p:spPr>
            <a:xfrm>
              <a:off x="6028475" y="3170575"/>
              <a:ext cx="75075" cy="90900"/>
            </a:xfrm>
            <a:custGeom>
              <a:avLst/>
              <a:gdLst/>
              <a:ahLst/>
              <a:cxnLst/>
              <a:rect l="l" t="t" r="r" b="b"/>
              <a:pathLst>
                <a:path w="3003" h="3636" extrusionOk="0">
                  <a:moveTo>
                    <a:pt x="1535" y="0"/>
                  </a:moveTo>
                  <a:cubicBezTo>
                    <a:pt x="1301" y="767"/>
                    <a:pt x="801" y="1268"/>
                    <a:pt x="0" y="1668"/>
                  </a:cubicBezTo>
                  <a:cubicBezTo>
                    <a:pt x="967" y="1935"/>
                    <a:pt x="1301" y="2569"/>
                    <a:pt x="1535" y="3636"/>
                  </a:cubicBezTo>
                  <a:cubicBezTo>
                    <a:pt x="1835" y="2535"/>
                    <a:pt x="2202" y="1901"/>
                    <a:pt x="3002" y="1701"/>
                  </a:cubicBezTo>
                  <a:cubicBezTo>
                    <a:pt x="2435" y="1234"/>
                    <a:pt x="1801" y="834"/>
                    <a:pt x="1535" y="0"/>
                  </a:cubicBezTo>
                  <a:close/>
                </a:path>
              </a:pathLst>
            </a:custGeom>
            <a:solidFill>
              <a:srgbClr val="ECECF0"/>
            </a:solidFill>
            <a:ln>
              <a:noFill/>
            </a:ln>
          </p:spPr>
          <p:txBody>
            <a:bodyPr spcFirstLastPara="1" wrap="square" lIns="121900" tIns="121900" rIns="121900" bIns="121900" anchor="ctr" anchorCtr="0">
              <a:noAutofit/>
            </a:bodyPr>
            <a:lstStyle/>
            <a:p>
              <a:endParaRPr sz="2400"/>
            </a:p>
          </p:txBody>
        </p:sp>
        <p:sp>
          <p:nvSpPr>
            <p:cNvPr id="536" name="Google Shape;536;p45"/>
            <p:cNvSpPr/>
            <p:nvPr/>
          </p:nvSpPr>
          <p:spPr>
            <a:xfrm>
              <a:off x="6304500" y="3626725"/>
              <a:ext cx="88425" cy="103425"/>
            </a:xfrm>
            <a:custGeom>
              <a:avLst/>
              <a:gdLst/>
              <a:ahLst/>
              <a:cxnLst/>
              <a:rect l="l" t="t" r="r" b="b"/>
              <a:pathLst>
                <a:path w="3537" h="4137" extrusionOk="0">
                  <a:moveTo>
                    <a:pt x="1568" y="0"/>
                  </a:moveTo>
                  <a:cubicBezTo>
                    <a:pt x="1401" y="1068"/>
                    <a:pt x="1034" y="1802"/>
                    <a:pt x="0" y="2002"/>
                  </a:cubicBezTo>
                  <a:cubicBezTo>
                    <a:pt x="267" y="2669"/>
                    <a:pt x="1134" y="2702"/>
                    <a:pt x="1335" y="3436"/>
                  </a:cubicBezTo>
                  <a:cubicBezTo>
                    <a:pt x="1435" y="3603"/>
                    <a:pt x="1535" y="3803"/>
                    <a:pt x="1668" y="4137"/>
                  </a:cubicBezTo>
                  <a:cubicBezTo>
                    <a:pt x="2002" y="3203"/>
                    <a:pt x="2435" y="2502"/>
                    <a:pt x="3536" y="2102"/>
                  </a:cubicBezTo>
                  <a:cubicBezTo>
                    <a:pt x="2302" y="1768"/>
                    <a:pt x="1968" y="901"/>
                    <a:pt x="1568" y="0"/>
                  </a:cubicBezTo>
                  <a:close/>
                </a:path>
              </a:pathLst>
            </a:custGeom>
            <a:solidFill>
              <a:srgbClr val="ECECF0"/>
            </a:solidFill>
            <a:ln>
              <a:noFill/>
            </a:ln>
          </p:spPr>
          <p:txBody>
            <a:bodyPr spcFirstLastPara="1" wrap="square" lIns="121900" tIns="121900" rIns="121900" bIns="121900" anchor="ctr" anchorCtr="0">
              <a:noAutofit/>
            </a:bodyPr>
            <a:lstStyle/>
            <a:p>
              <a:endParaRPr sz="2400"/>
            </a:p>
          </p:txBody>
        </p:sp>
        <p:sp>
          <p:nvSpPr>
            <p:cNvPr id="537" name="Google Shape;537;p45"/>
            <p:cNvSpPr/>
            <p:nvPr/>
          </p:nvSpPr>
          <p:spPr>
            <a:xfrm>
              <a:off x="6840700" y="3392400"/>
              <a:ext cx="90925" cy="111750"/>
            </a:xfrm>
            <a:custGeom>
              <a:avLst/>
              <a:gdLst/>
              <a:ahLst/>
              <a:cxnLst/>
              <a:rect l="l" t="t" r="r" b="b"/>
              <a:pathLst>
                <a:path w="3637" h="4470" extrusionOk="0">
                  <a:moveTo>
                    <a:pt x="1769" y="0"/>
                  </a:moveTo>
                  <a:cubicBezTo>
                    <a:pt x="1602" y="1168"/>
                    <a:pt x="1135" y="1835"/>
                    <a:pt x="1" y="2168"/>
                  </a:cubicBezTo>
                  <a:cubicBezTo>
                    <a:pt x="1135" y="2535"/>
                    <a:pt x="1569" y="3236"/>
                    <a:pt x="1802" y="4470"/>
                  </a:cubicBezTo>
                  <a:cubicBezTo>
                    <a:pt x="2102" y="3302"/>
                    <a:pt x="2569" y="2569"/>
                    <a:pt x="3637" y="2168"/>
                  </a:cubicBezTo>
                  <a:cubicBezTo>
                    <a:pt x="2569" y="1801"/>
                    <a:pt x="2102" y="1067"/>
                    <a:pt x="1769" y="0"/>
                  </a:cubicBezTo>
                  <a:close/>
                </a:path>
              </a:pathLst>
            </a:custGeom>
            <a:solidFill>
              <a:srgbClr val="ECECF0"/>
            </a:solidFill>
            <a:ln>
              <a:noFill/>
            </a:ln>
          </p:spPr>
          <p:txBody>
            <a:bodyPr spcFirstLastPara="1" wrap="square" lIns="121900" tIns="121900" rIns="121900" bIns="121900" anchor="ctr" anchorCtr="0">
              <a:noAutofit/>
            </a:bodyPr>
            <a:lstStyle/>
            <a:p>
              <a:endParaRPr sz="2400"/>
            </a:p>
          </p:txBody>
        </p:sp>
        <p:sp>
          <p:nvSpPr>
            <p:cNvPr id="538" name="Google Shape;538;p45"/>
            <p:cNvSpPr/>
            <p:nvPr/>
          </p:nvSpPr>
          <p:spPr>
            <a:xfrm>
              <a:off x="6178575" y="2993775"/>
              <a:ext cx="25" cy="25"/>
            </a:xfrm>
            <a:custGeom>
              <a:avLst/>
              <a:gdLst/>
              <a:ahLst/>
              <a:cxnLst/>
              <a:rect l="l" t="t" r="r" b="b"/>
              <a:pathLst>
                <a:path w="1" h="1" extrusionOk="0">
                  <a:moveTo>
                    <a:pt x="0" y="0"/>
                  </a:moveTo>
                  <a:lnTo>
                    <a:pt x="0" y="0"/>
                  </a:lnTo>
                  <a:lnTo>
                    <a:pt x="0" y="0"/>
                  </a:lnTo>
                  <a:close/>
                </a:path>
              </a:pathLst>
            </a:custGeom>
            <a:solidFill>
              <a:srgbClr val="CCD7F3"/>
            </a:solidFill>
            <a:ln>
              <a:noFill/>
            </a:ln>
          </p:spPr>
          <p:txBody>
            <a:bodyPr spcFirstLastPara="1" wrap="square" lIns="121900" tIns="121900" rIns="121900" bIns="121900" anchor="ctr" anchorCtr="0">
              <a:noAutofit/>
            </a:bodyPr>
            <a:lstStyle/>
            <a:p>
              <a:endParaRPr sz="2400"/>
            </a:p>
          </p:txBody>
        </p:sp>
        <p:sp>
          <p:nvSpPr>
            <p:cNvPr id="539" name="Google Shape;539;p45"/>
            <p:cNvSpPr/>
            <p:nvPr/>
          </p:nvSpPr>
          <p:spPr>
            <a:xfrm>
              <a:off x="6226950" y="3639225"/>
              <a:ext cx="110925" cy="147625"/>
            </a:xfrm>
            <a:custGeom>
              <a:avLst/>
              <a:gdLst/>
              <a:ahLst/>
              <a:cxnLst/>
              <a:rect l="l" t="t" r="r" b="b"/>
              <a:pathLst>
                <a:path w="4437" h="5905" extrusionOk="0">
                  <a:moveTo>
                    <a:pt x="2402" y="1"/>
                  </a:moveTo>
                  <a:cubicBezTo>
                    <a:pt x="2202" y="1302"/>
                    <a:pt x="1601" y="2336"/>
                    <a:pt x="0" y="2836"/>
                  </a:cubicBezTo>
                  <a:cubicBezTo>
                    <a:pt x="1668" y="3236"/>
                    <a:pt x="2168" y="4304"/>
                    <a:pt x="2435" y="5905"/>
                  </a:cubicBezTo>
                  <a:cubicBezTo>
                    <a:pt x="2735" y="4404"/>
                    <a:pt x="3336" y="3470"/>
                    <a:pt x="4437" y="2936"/>
                  </a:cubicBezTo>
                  <a:cubicBezTo>
                    <a:pt x="4236" y="2202"/>
                    <a:pt x="3369" y="2169"/>
                    <a:pt x="3102" y="1502"/>
                  </a:cubicBezTo>
                  <a:cubicBezTo>
                    <a:pt x="2869" y="1002"/>
                    <a:pt x="2635" y="501"/>
                    <a:pt x="2402" y="1"/>
                  </a:cubicBezTo>
                  <a:close/>
                </a:path>
              </a:pathLst>
            </a:custGeom>
            <a:solidFill>
              <a:srgbClr val="CCD7F3"/>
            </a:solidFill>
            <a:ln>
              <a:noFill/>
            </a:ln>
          </p:spPr>
          <p:txBody>
            <a:bodyPr spcFirstLastPara="1" wrap="square" lIns="121900" tIns="121900" rIns="121900" bIns="121900" anchor="ctr" anchorCtr="0">
              <a:noAutofit/>
            </a:bodyPr>
            <a:lstStyle/>
            <a:p>
              <a:endParaRPr sz="2400"/>
            </a:p>
          </p:txBody>
        </p:sp>
        <p:sp>
          <p:nvSpPr>
            <p:cNvPr id="540" name="Google Shape;540;p45"/>
            <p:cNvSpPr/>
            <p:nvPr/>
          </p:nvSpPr>
          <p:spPr>
            <a:xfrm>
              <a:off x="6407075" y="3825950"/>
              <a:ext cx="1752925" cy="415425"/>
            </a:xfrm>
            <a:custGeom>
              <a:avLst/>
              <a:gdLst/>
              <a:ahLst/>
              <a:cxnLst/>
              <a:rect l="l" t="t" r="r" b="b"/>
              <a:pathLst>
                <a:path w="70117" h="16617" extrusionOk="0">
                  <a:moveTo>
                    <a:pt x="22824" y="1"/>
                  </a:moveTo>
                  <a:cubicBezTo>
                    <a:pt x="21576" y="1"/>
                    <a:pt x="20330" y="217"/>
                    <a:pt x="19114" y="404"/>
                  </a:cubicBezTo>
                  <a:cubicBezTo>
                    <a:pt x="13210" y="1238"/>
                    <a:pt x="7706" y="3106"/>
                    <a:pt x="3102" y="7042"/>
                  </a:cubicBezTo>
                  <a:cubicBezTo>
                    <a:pt x="1935" y="8010"/>
                    <a:pt x="667" y="8977"/>
                    <a:pt x="0" y="10445"/>
                  </a:cubicBezTo>
                  <a:cubicBezTo>
                    <a:pt x="34" y="10778"/>
                    <a:pt x="267" y="10945"/>
                    <a:pt x="534" y="11045"/>
                  </a:cubicBezTo>
                  <a:cubicBezTo>
                    <a:pt x="2569" y="12079"/>
                    <a:pt x="3970" y="13714"/>
                    <a:pt x="5071" y="15682"/>
                  </a:cubicBezTo>
                  <a:cubicBezTo>
                    <a:pt x="5237" y="16049"/>
                    <a:pt x="5437" y="16416"/>
                    <a:pt x="5871" y="16516"/>
                  </a:cubicBezTo>
                  <a:cubicBezTo>
                    <a:pt x="6046" y="16543"/>
                    <a:pt x="6220" y="16556"/>
                    <a:pt x="6394" y="16556"/>
                  </a:cubicBezTo>
                  <a:cubicBezTo>
                    <a:pt x="6854" y="16556"/>
                    <a:pt x="7313" y="16470"/>
                    <a:pt x="7772" y="16349"/>
                  </a:cubicBezTo>
                  <a:cubicBezTo>
                    <a:pt x="12609" y="15081"/>
                    <a:pt x="17613" y="14681"/>
                    <a:pt x="22583" y="14548"/>
                  </a:cubicBezTo>
                  <a:cubicBezTo>
                    <a:pt x="22891" y="14542"/>
                    <a:pt x="23199" y="14539"/>
                    <a:pt x="23507" y="14539"/>
                  </a:cubicBezTo>
                  <a:cubicBezTo>
                    <a:pt x="26735" y="14539"/>
                    <a:pt x="29963" y="14843"/>
                    <a:pt x="33191" y="15148"/>
                  </a:cubicBezTo>
                  <a:cubicBezTo>
                    <a:pt x="37694" y="15615"/>
                    <a:pt x="42197" y="16015"/>
                    <a:pt x="46700" y="16416"/>
                  </a:cubicBezTo>
                  <a:cubicBezTo>
                    <a:pt x="47467" y="16416"/>
                    <a:pt x="48235" y="16616"/>
                    <a:pt x="49002" y="16616"/>
                  </a:cubicBezTo>
                  <a:lnTo>
                    <a:pt x="68883" y="16616"/>
                  </a:lnTo>
                  <a:cubicBezTo>
                    <a:pt x="68949" y="16616"/>
                    <a:pt x="69016" y="16616"/>
                    <a:pt x="69083" y="16616"/>
                  </a:cubicBezTo>
                  <a:cubicBezTo>
                    <a:pt x="69448" y="16616"/>
                    <a:pt x="69807" y="16593"/>
                    <a:pt x="70117" y="16282"/>
                  </a:cubicBezTo>
                  <a:cubicBezTo>
                    <a:pt x="70050" y="16015"/>
                    <a:pt x="69984" y="15682"/>
                    <a:pt x="69917" y="15381"/>
                  </a:cubicBezTo>
                  <a:cubicBezTo>
                    <a:pt x="69817" y="14981"/>
                    <a:pt x="69717" y="14614"/>
                    <a:pt x="69583" y="14214"/>
                  </a:cubicBezTo>
                  <a:cubicBezTo>
                    <a:pt x="69362" y="14317"/>
                    <a:pt x="69133" y="14349"/>
                    <a:pt x="68904" y="14349"/>
                  </a:cubicBezTo>
                  <a:cubicBezTo>
                    <a:pt x="68616" y="14349"/>
                    <a:pt x="68327" y="14299"/>
                    <a:pt x="68049" y="14281"/>
                  </a:cubicBezTo>
                  <a:lnTo>
                    <a:pt x="68583" y="14281"/>
                  </a:lnTo>
                  <a:cubicBezTo>
                    <a:pt x="68694" y="14292"/>
                    <a:pt x="68805" y="14303"/>
                    <a:pt x="68915" y="14303"/>
                  </a:cubicBezTo>
                  <a:cubicBezTo>
                    <a:pt x="69135" y="14303"/>
                    <a:pt x="69350" y="14258"/>
                    <a:pt x="69550" y="14081"/>
                  </a:cubicBezTo>
                  <a:cubicBezTo>
                    <a:pt x="69150" y="13280"/>
                    <a:pt x="68716" y="12479"/>
                    <a:pt x="68449" y="11612"/>
                  </a:cubicBezTo>
                  <a:cubicBezTo>
                    <a:pt x="68015" y="10211"/>
                    <a:pt x="66681" y="9411"/>
                    <a:pt x="66147" y="8076"/>
                  </a:cubicBezTo>
                  <a:cubicBezTo>
                    <a:pt x="65814" y="7242"/>
                    <a:pt x="65447" y="6408"/>
                    <a:pt x="64713" y="5841"/>
                  </a:cubicBezTo>
                  <a:cubicBezTo>
                    <a:pt x="64380" y="5574"/>
                    <a:pt x="64013" y="5474"/>
                    <a:pt x="63579" y="5408"/>
                  </a:cubicBezTo>
                  <a:cubicBezTo>
                    <a:pt x="58942" y="4907"/>
                    <a:pt x="54339" y="4007"/>
                    <a:pt x="49736" y="3206"/>
                  </a:cubicBezTo>
                  <a:cubicBezTo>
                    <a:pt x="47201" y="2772"/>
                    <a:pt x="44699" y="2205"/>
                    <a:pt x="42164" y="1705"/>
                  </a:cubicBezTo>
                  <a:cubicBezTo>
                    <a:pt x="37060" y="738"/>
                    <a:pt x="31956" y="4"/>
                    <a:pt x="26753" y="4"/>
                  </a:cubicBezTo>
                  <a:lnTo>
                    <a:pt x="23083" y="4"/>
                  </a:lnTo>
                  <a:cubicBezTo>
                    <a:pt x="22997" y="2"/>
                    <a:pt x="22910" y="1"/>
                    <a:pt x="22824" y="1"/>
                  </a:cubicBezTo>
                  <a:close/>
                </a:path>
              </a:pathLst>
            </a:custGeom>
            <a:solidFill>
              <a:srgbClr val="CDB299"/>
            </a:solidFill>
            <a:ln>
              <a:noFill/>
            </a:ln>
          </p:spPr>
          <p:txBody>
            <a:bodyPr spcFirstLastPara="1" wrap="square" lIns="121900" tIns="121900" rIns="121900" bIns="121900" anchor="ctr" anchorCtr="0">
              <a:noAutofit/>
            </a:bodyPr>
            <a:lstStyle/>
            <a:p>
              <a:endParaRPr sz="2400"/>
            </a:p>
          </p:txBody>
        </p:sp>
        <p:sp>
          <p:nvSpPr>
            <p:cNvPr id="541" name="Google Shape;541;p45"/>
            <p:cNvSpPr/>
            <p:nvPr/>
          </p:nvSpPr>
          <p:spPr>
            <a:xfrm>
              <a:off x="4501550" y="3782850"/>
              <a:ext cx="1831325" cy="458825"/>
            </a:xfrm>
            <a:custGeom>
              <a:avLst/>
              <a:gdLst/>
              <a:ahLst/>
              <a:cxnLst/>
              <a:rect l="l" t="t" r="r" b="b"/>
              <a:pathLst>
                <a:path w="73253" h="18353" extrusionOk="0">
                  <a:moveTo>
                    <a:pt x="49783" y="1"/>
                  </a:moveTo>
                  <a:cubicBezTo>
                    <a:pt x="46677" y="1"/>
                    <a:pt x="43592" y="294"/>
                    <a:pt x="40529" y="694"/>
                  </a:cubicBezTo>
                  <a:cubicBezTo>
                    <a:pt x="33658" y="1628"/>
                    <a:pt x="26953" y="3296"/>
                    <a:pt x="20215" y="4697"/>
                  </a:cubicBezTo>
                  <a:cubicBezTo>
                    <a:pt x="15845" y="5597"/>
                    <a:pt x="11475" y="6364"/>
                    <a:pt x="7105" y="7098"/>
                  </a:cubicBezTo>
                  <a:cubicBezTo>
                    <a:pt x="6505" y="7165"/>
                    <a:pt x="5938" y="7232"/>
                    <a:pt x="5404" y="7565"/>
                  </a:cubicBezTo>
                  <a:cubicBezTo>
                    <a:pt x="4904" y="7966"/>
                    <a:pt x="4770" y="8599"/>
                    <a:pt x="4437" y="9133"/>
                  </a:cubicBezTo>
                  <a:cubicBezTo>
                    <a:pt x="3970" y="9934"/>
                    <a:pt x="3669" y="11034"/>
                    <a:pt x="2969" y="11535"/>
                  </a:cubicBezTo>
                  <a:cubicBezTo>
                    <a:pt x="2168" y="12135"/>
                    <a:pt x="1902" y="12836"/>
                    <a:pt x="1635" y="13636"/>
                  </a:cubicBezTo>
                  <a:cubicBezTo>
                    <a:pt x="1234" y="14737"/>
                    <a:pt x="801" y="15838"/>
                    <a:pt x="400" y="16939"/>
                  </a:cubicBezTo>
                  <a:cubicBezTo>
                    <a:pt x="512" y="17050"/>
                    <a:pt x="646" y="17093"/>
                    <a:pt x="788" y="17108"/>
                  </a:cubicBezTo>
                  <a:lnTo>
                    <a:pt x="788" y="17108"/>
                  </a:lnTo>
                  <a:cubicBezTo>
                    <a:pt x="583" y="17116"/>
                    <a:pt x="381" y="17150"/>
                    <a:pt x="200" y="17306"/>
                  </a:cubicBezTo>
                  <a:cubicBezTo>
                    <a:pt x="134" y="17539"/>
                    <a:pt x="67" y="17806"/>
                    <a:pt x="0" y="18039"/>
                  </a:cubicBezTo>
                  <a:cubicBezTo>
                    <a:pt x="289" y="18306"/>
                    <a:pt x="638" y="18351"/>
                    <a:pt x="986" y="18351"/>
                  </a:cubicBezTo>
                  <a:cubicBezTo>
                    <a:pt x="1160" y="18351"/>
                    <a:pt x="1334" y="18340"/>
                    <a:pt x="1501" y="18340"/>
                  </a:cubicBezTo>
                  <a:cubicBezTo>
                    <a:pt x="2225" y="18330"/>
                    <a:pt x="2949" y="18327"/>
                    <a:pt x="3672" y="18327"/>
                  </a:cubicBezTo>
                  <a:cubicBezTo>
                    <a:pt x="5650" y="18327"/>
                    <a:pt x="7627" y="18353"/>
                    <a:pt x="9604" y="18353"/>
                  </a:cubicBezTo>
                  <a:cubicBezTo>
                    <a:pt x="12040" y="18353"/>
                    <a:pt x="14476" y="18314"/>
                    <a:pt x="16912" y="18140"/>
                  </a:cubicBezTo>
                  <a:cubicBezTo>
                    <a:pt x="19748" y="17906"/>
                    <a:pt x="22616" y="17773"/>
                    <a:pt x="25452" y="17606"/>
                  </a:cubicBezTo>
                  <a:cubicBezTo>
                    <a:pt x="28454" y="17406"/>
                    <a:pt x="31456" y="17172"/>
                    <a:pt x="34458" y="16972"/>
                  </a:cubicBezTo>
                  <a:cubicBezTo>
                    <a:pt x="38594" y="16672"/>
                    <a:pt x="42731" y="16405"/>
                    <a:pt x="46900" y="16272"/>
                  </a:cubicBezTo>
                  <a:cubicBezTo>
                    <a:pt x="47176" y="16264"/>
                    <a:pt x="47453" y="16261"/>
                    <a:pt x="47729" y="16261"/>
                  </a:cubicBezTo>
                  <a:cubicBezTo>
                    <a:pt x="50021" y="16261"/>
                    <a:pt x="52313" y="16490"/>
                    <a:pt x="54606" y="16638"/>
                  </a:cubicBezTo>
                  <a:cubicBezTo>
                    <a:pt x="57408" y="16839"/>
                    <a:pt x="60176" y="17206"/>
                    <a:pt x="62845" y="18073"/>
                  </a:cubicBezTo>
                  <a:cubicBezTo>
                    <a:pt x="63054" y="18119"/>
                    <a:pt x="63279" y="18182"/>
                    <a:pt x="63498" y="18182"/>
                  </a:cubicBezTo>
                  <a:cubicBezTo>
                    <a:pt x="63594" y="18182"/>
                    <a:pt x="63688" y="18170"/>
                    <a:pt x="63779" y="18140"/>
                  </a:cubicBezTo>
                  <a:cubicBezTo>
                    <a:pt x="64213" y="17973"/>
                    <a:pt x="64346" y="17572"/>
                    <a:pt x="64513" y="17206"/>
                  </a:cubicBezTo>
                  <a:cubicBezTo>
                    <a:pt x="66081" y="14203"/>
                    <a:pt x="68516" y="12469"/>
                    <a:pt x="71918" y="12102"/>
                  </a:cubicBezTo>
                  <a:cubicBezTo>
                    <a:pt x="72385" y="12069"/>
                    <a:pt x="72919" y="12102"/>
                    <a:pt x="73252" y="11568"/>
                  </a:cubicBezTo>
                  <a:cubicBezTo>
                    <a:pt x="73252" y="11135"/>
                    <a:pt x="73019" y="10734"/>
                    <a:pt x="72819" y="10367"/>
                  </a:cubicBezTo>
                  <a:cubicBezTo>
                    <a:pt x="70884" y="6831"/>
                    <a:pt x="67982" y="4330"/>
                    <a:pt x="64379" y="2595"/>
                  </a:cubicBezTo>
                  <a:cubicBezTo>
                    <a:pt x="60510" y="760"/>
                    <a:pt x="56340" y="327"/>
                    <a:pt x="52137" y="60"/>
                  </a:cubicBezTo>
                  <a:cubicBezTo>
                    <a:pt x="51351" y="20"/>
                    <a:pt x="50566" y="1"/>
                    <a:pt x="49783" y="1"/>
                  </a:cubicBezTo>
                  <a:close/>
                </a:path>
              </a:pathLst>
            </a:custGeom>
            <a:solidFill>
              <a:srgbClr val="CDB299"/>
            </a:solidFill>
            <a:ln>
              <a:noFill/>
            </a:ln>
          </p:spPr>
          <p:txBody>
            <a:bodyPr spcFirstLastPara="1" wrap="square" lIns="121900" tIns="121900" rIns="121900" bIns="121900" anchor="ctr" anchorCtr="0">
              <a:noAutofit/>
            </a:bodyPr>
            <a:lstStyle/>
            <a:p>
              <a:endParaRPr sz="2400"/>
            </a:p>
          </p:txBody>
        </p:sp>
        <p:sp>
          <p:nvSpPr>
            <p:cNvPr id="542" name="Google Shape;542;p45"/>
            <p:cNvSpPr/>
            <p:nvPr/>
          </p:nvSpPr>
          <p:spPr>
            <a:xfrm>
              <a:off x="7130925" y="3020450"/>
              <a:ext cx="502050" cy="271450"/>
            </a:xfrm>
            <a:custGeom>
              <a:avLst/>
              <a:gdLst/>
              <a:ahLst/>
              <a:cxnLst/>
              <a:rect l="l" t="t" r="r" b="b"/>
              <a:pathLst>
                <a:path w="20082" h="10858" extrusionOk="0">
                  <a:moveTo>
                    <a:pt x="20081" y="1"/>
                  </a:moveTo>
                  <a:lnTo>
                    <a:pt x="20081" y="1"/>
                  </a:lnTo>
                  <a:cubicBezTo>
                    <a:pt x="18980" y="401"/>
                    <a:pt x="18013" y="768"/>
                    <a:pt x="17079" y="1135"/>
                  </a:cubicBezTo>
                  <a:cubicBezTo>
                    <a:pt x="14511" y="2369"/>
                    <a:pt x="11942" y="3570"/>
                    <a:pt x="9407" y="4871"/>
                  </a:cubicBezTo>
                  <a:cubicBezTo>
                    <a:pt x="6438" y="6372"/>
                    <a:pt x="3569" y="7973"/>
                    <a:pt x="834" y="9908"/>
                  </a:cubicBezTo>
                  <a:cubicBezTo>
                    <a:pt x="701" y="10308"/>
                    <a:pt x="0" y="10241"/>
                    <a:pt x="100" y="10842"/>
                  </a:cubicBezTo>
                  <a:cubicBezTo>
                    <a:pt x="148" y="10852"/>
                    <a:pt x="194" y="10857"/>
                    <a:pt x="239" y="10857"/>
                  </a:cubicBezTo>
                  <a:cubicBezTo>
                    <a:pt x="476" y="10857"/>
                    <a:pt x="677" y="10726"/>
                    <a:pt x="901" y="10642"/>
                  </a:cubicBezTo>
                  <a:cubicBezTo>
                    <a:pt x="3336" y="9808"/>
                    <a:pt x="5804" y="9107"/>
                    <a:pt x="8306" y="8507"/>
                  </a:cubicBezTo>
                  <a:cubicBezTo>
                    <a:pt x="11242" y="7806"/>
                    <a:pt x="14177" y="7206"/>
                    <a:pt x="17112" y="6706"/>
                  </a:cubicBezTo>
                  <a:cubicBezTo>
                    <a:pt x="17546" y="6605"/>
                    <a:pt x="18180" y="6772"/>
                    <a:pt x="18380" y="6105"/>
                  </a:cubicBezTo>
                  <a:cubicBezTo>
                    <a:pt x="18914" y="4104"/>
                    <a:pt x="19481" y="2136"/>
                    <a:pt x="20081" y="1"/>
                  </a:cubicBezTo>
                  <a:close/>
                </a:path>
              </a:pathLst>
            </a:custGeom>
            <a:solidFill>
              <a:srgbClr val="BEA38D"/>
            </a:solidFill>
            <a:ln>
              <a:noFill/>
            </a:ln>
          </p:spPr>
          <p:txBody>
            <a:bodyPr spcFirstLastPara="1" wrap="square" lIns="121900" tIns="121900" rIns="121900" bIns="121900" anchor="ctr" anchorCtr="0">
              <a:noAutofit/>
            </a:bodyPr>
            <a:lstStyle/>
            <a:p>
              <a:endParaRPr sz="2400"/>
            </a:p>
          </p:txBody>
        </p:sp>
        <p:sp>
          <p:nvSpPr>
            <p:cNvPr id="543" name="Google Shape;543;p45"/>
            <p:cNvSpPr/>
            <p:nvPr/>
          </p:nvSpPr>
          <p:spPr>
            <a:xfrm>
              <a:off x="7100900" y="3268125"/>
              <a:ext cx="52550" cy="37550"/>
            </a:xfrm>
            <a:custGeom>
              <a:avLst/>
              <a:gdLst/>
              <a:ahLst/>
              <a:cxnLst/>
              <a:rect l="l" t="t" r="r" b="b"/>
              <a:pathLst>
                <a:path w="2102" h="1502" extrusionOk="0">
                  <a:moveTo>
                    <a:pt x="2035" y="1"/>
                  </a:moveTo>
                  <a:lnTo>
                    <a:pt x="2035" y="1"/>
                  </a:lnTo>
                  <a:cubicBezTo>
                    <a:pt x="1335" y="434"/>
                    <a:pt x="534" y="801"/>
                    <a:pt x="0" y="1502"/>
                  </a:cubicBezTo>
                  <a:cubicBezTo>
                    <a:pt x="467" y="1402"/>
                    <a:pt x="868" y="1168"/>
                    <a:pt x="1301" y="935"/>
                  </a:cubicBezTo>
                  <a:cubicBezTo>
                    <a:pt x="1335" y="434"/>
                    <a:pt x="2102" y="535"/>
                    <a:pt x="2035" y="1"/>
                  </a:cubicBezTo>
                  <a:close/>
                </a:path>
              </a:pathLst>
            </a:custGeom>
            <a:solidFill>
              <a:srgbClr val="92806D"/>
            </a:solidFill>
            <a:ln>
              <a:noFill/>
            </a:ln>
          </p:spPr>
          <p:txBody>
            <a:bodyPr spcFirstLastPara="1" wrap="square" lIns="121900" tIns="121900" rIns="121900" bIns="121900" anchor="ctr" anchorCtr="0">
              <a:noAutofit/>
            </a:bodyPr>
            <a:lstStyle/>
            <a:p>
              <a:endParaRPr sz="2400"/>
            </a:p>
          </p:txBody>
        </p:sp>
        <p:sp>
          <p:nvSpPr>
            <p:cNvPr id="544" name="Google Shape;544;p45"/>
            <p:cNvSpPr/>
            <p:nvPr/>
          </p:nvSpPr>
          <p:spPr>
            <a:xfrm>
              <a:off x="6521325" y="4225350"/>
              <a:ext cx="1676225" cy="76500"/>
            </a:xfrm>
            <a:custGeom>
              <a:avLst/>
              <a:gdLst/>
              <a:ahLst/>
              <a:cxnLst/>
              <a:rect l="l" t="t" r="r" b="b"/>
              <a:pathLst>
                <a:path w="67049" h="3060" extrusionOk="0">
                  <a:moveTo>
                    <a:pt x="16332" y="1"/>
                  </a:moveTo>
                  <a:cubicBezTo>
                    <a:pt x="11897" y="1"/>
                    <a:pt x="7464" y="37"/>
                    <a:pt x="3036" y="173"/>
                  </a:cubicBezTo>
                  <a:cubicBezTo>
                    <a:pt x="2402" y="373"/>
                    <a:pt x="1768" y="339"/>
                    <a:pt x="1134" y="373"/>
                  </a:cubicBezTo>
                  <a:cubicBezTo>
                    <a:pt x="934" y="606"/>
                    <a:pt x="1034" y="840"/>
                    <a:pt x="1101" y="1073"/>
                  </a:cubicBezTo>
                  <a:cubicBezTo>
                    <a:pt x="1199" y="1489"/>
                    <a:pt x="1207" y="1815"/>
                    <a:pt x="902" y="1815"/>
                  </a:cubicBezTo>
                  <a:cubicBezTo>
                    <a:pt x="791" y="1815"/>
                    <a:pt x="639" y="1772"/>
                    <a:pt x="434" y="1674"/>
                  </a:cubicBezTo>
                  <a:cubicBezTo>
                    <a:pt x="369" y="1637"/>
                    <a:pt x="314" y="1620"/>
                    <a:pt x="268" y="1620"/>
                  </a:cubicBezTo>
                  <a:cubicBezTo>
                    <a:pt x="150" y="1620"/>
                    <a:pt x="91" y="1730"/>
                    <a:pt x="67" y="1874"/>
                  </a:cubicBezTo>
                  <a:cubicBezTo>
                    <a:pt x="0" y="2641"/>
                    <a:pt x="534" y="2841"/>
                    <a:pt x="1101" y="2941"/>
                  </a:cubicBezTo>
                  <a:cubicBezTo>
                    <a:pt x="1494" y="3016"/>
                    <a:pt x="1888" y="3060"/>
                    <a:pt x="2287" y="3060"/>
                  </a:cubicBezTo>
                  <a:cubicBezTo>
                    <a:pt x="2599" y="3060"/>
                    <a:pt x="2914" y="3033"/>
                    <a:pt x="3236" y="2975"/>
                  </a:cubicBezTo>
                  <a:cubicBezTo>
                    <a:pt x="3412" y="2816"/>
                    <a:pt x="3617" y="2778"/>
                    <a:pt x="3825" y="2778"/>
                  </a:cubicBezTo>
                  <a:cubicBezTo>
                    <a:pt x="4010" y="2778"/>
                    <a:pt x="4197" y="2808"/>
                    <a:pt x="4370" y="2808"/>
                  </a:cubicBezTo>
                  <a:lnTo>
                    <a:pt x="65380" y="2808"/>
                  </a:lnTo>
                  <a:cubicBezTo>
                    <a:pt x="66414" y="2808"/>
                    <a:pt x="66948" y="2408"/>
                    <a:pt x="67015" y="1674"/>
                  </a:cubicBezTo>
                  <a:cubicBezTo>
                    <a:pt x="67048" y="940"/>
                    <a:pt x="66548" y="473"/>
                    <a:pt x="65547" y="339"/>
                  </a:cubicBezTo>
                  <a:cubicBezTo>
                    <a:pt x="65013" y="339"/>
                    <a:pt x="64480" y="373"/>
                    <a:pt x="63979" y="373"/>
                  </a:cubicBezTo>
                  <a:cubicBezTo>
                    <a:pt x="62650" y="355"/>
                    <a:pt x="61323" y="349"/>
                    <a:pt x="59996" y="349"/>
                  </a:cubicBezTo>
                  <a:cubicBezTo>
                    <a:pt x="57275" y="349"/>
                    <a:pt x="54558" y="374"/>
                    <a:pt x="51840" y="374"/>
                  </a:cubicBezTo>
                  <a:cubicBezTo>
                    <a:pt x="48562" y="374"/>
                    <a:pt x="45283" y="337"/>
                    <a:pt x="41997" y="173"/>
                  </a:cubicBezTo>
                  <a:cubicBezTo>
                    <a:pt x="41776" y="246"/>
                    <a:pt x="41534" y="269"/>
                    <a:pt x="41294" y="269"/>
                  </a:cubicBezTo>
                  <a:cubicBezTo>
                    <a:pt x="41101" y="269"/>
                    <a:pt x="40908" y="254"/>
                    <a:pt x="40729" y="239"/>
                  </a:cubicBezTo>
                  <a:cubicBezTo>
                    <a:pt x="39095" y="106"/>
                    <a:pt x="37427" y="39"/>
                    <a:pt x="35792" y="39"/>
                  </a:cubicBezTo>
                  <a:cubicBezTo>
                    <a:pt x="34481" y="47"/>
                    <a:pt x="33169" y="50"/>
                    <a:pt x="31856" y="50"/>
                  </a:cubicBezTo>
                  <a:cubicBezTo>
                    <a:pt x="26685" y="50"/>
                    <a:pt x="21508" y="1"/>
                    <a:pt x="16332"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45" name="Google Shape;545;p45"/>
            <p:cNvSpPr/>
            <p:nvPr/>
          </p:nvSpPr>
          <p:spPr>
            <a:xfrm>
              <a:off x="4464025" y="4225475"/>
              <a:ext cx="1682875" cy="79250"/>
            </a:xfrm>
            <a:custGeom>
              <a:avLst/>
              <a:gdLst/>
              <a:ahLst/>
              <a:cxnLst/>
              <a:rect l="l" t="t" r="r" b="b"/>
              <a:pathLst>
                <a:path w="67315" h="3170" extrusionOk="0">
                  <a:moveTo>
                    <a:pt x="62178" y="1"/>
                  </a:moveTo>
                  <a:cubicBezTo>
                    <a:pt x="50403" y="34"/>
                    <a:pt x="38628" y="34"/>
                    <a:pt x="26853" y="34"/>
                  </a:cubicBezTo>
                  <a:cubicBezTo>
                    <a:pt x="25518" y="34"/>
                    <a:pt x="24184" y="101"/>
                    <a:pt x="22850" y="101"/>
                  </a:cubicBezTo>
                  <a:cubicBezTo>
                    <a:pt x="21837" y="125"/>
                    <a:pt x="20807" y="248"/>
                    <a:pt x="19785" y="248"/>
                  </a:cubicBezTo>
                  <a:cubicBezTo>
                    <a:pt x="19359" y="248"/>
                    <a:pt x="18935" y="227"/>
                    <a:pt x="18513" y="168"/>
                  </a:cubicBezTo>
                  <a:cubicBezTo>
                    <a:pt x="18157" y="168"/>
                    <a:pt x="17802" y="153"/>
                    <a:pt x="17446" y="153"/>
                  </a:cubicBezTo>
                  <a:cubicBezTo>
                    <a:pt x="17268" y="153"/>
                    <a:pt x="17090" y="157"/>
                    <a:pt x="16912" y="168"/>
                  </a:cubicBezTo>
                  <a:cubicBezTo>
                    <a:pt x="14574" y="335"/>
                    <a:pt x="12235" y="377"/>
                    <a:pt x="9897" y="377"/>
                  </a:cubicBezTo>
                  <a:cubicBezTo>
                    <a:pt x="7461" y="377"/>
                    <a:pt x="5025" y="331"/>
                    <a:pt x="2589" y="331"/>
                  </a:cubicBezTo>
                  <a:cubicBezTo>
                    <a:pt x="2226" y="331"/>
                    <a:pt x="1864" y="332"/>
                    <a:pt x="1501" y="334"/>
                  </a:cubicBezTo>
                  <a:cubicBezTo>
                    <a:pt x="901" y="368"/>
                    <a:pt x="400" y="535"/>
                    <a:pt x="167" y="1168"/>
                  </a:cubicBezTo>
                  <a:cubicBezTo>
                    <a:pt x="0" y="1635"/>
                    <a:pt x="100" y="2036"/>
                    <a:pt x="400" y="2403"/>
                  </a:cubicBezTo>
                  <a:cubicBezTo>
                    <a:pt x="718" y="2778"/>
                    <a:pt x="1137" y="2804"/>
                    <a:pt x="1568" y="2804"/>
                  </a:cubicBezTo>
                  <a:cubicBezTo>
                    <a:pt x="1635" y="2804"/>
                    <a:pt x="1701" y="2803"/>
                    <a:pt x="1768" y="2803"/>
                  </a:cubicBezTo>
                  <a:lnTo>
                    <a:pt x="61944" y="2803"/>
                  </a:lnTo>
                  <a:cubicBezTo>
                    <a:pt x="62111" y="2803"/>
                    <a:pt x="62283" y="2778"/>
                    <a:pt x="62444" y="2778"/>
                  </a:cubicBezTo>
                  <a:cubicBezTo>
                    <a:pt x="62703" y="2778"/>
                    <a:pt x="62935" y="2841"/>
                    <a:pt x="63078" y="3170"/>
                  </a:cubicBezTo>
                  <a:cubicBezTo>
                    <a:pt x="63586" y="3038"/>
                    <a:pt x="64105" y="3023"/>
                    <a:pt x="64622" y="3023"/>
                  </a:cubicBezTo>
                  <a:cubicBezTo>
                    <a:pt x="64774" y="3023"/>
                    <a:pt x="64927" y="3024"/>
                    <a:pt x="65079" y="3024"/>
                  </a:cubicBezTo>
                  <a:cubicBezTo>
                    <a:pt x="65325" y="3024"/>
                    <a:pt x="65571" y="3021"/>
                    <a:pt x="65814" y="3003"/>
                  </a:cubicBezTo>
                  <a:cubicBezTo>
                    <a:pt x="66481" y="2936"/>
                    <a:pt x="66915" y="2603"/>
                    <a:pt x="67148" y="1969"/>
                  </a:cubicBezTo>
                  <a:cubicBezTo>
                    <a:pt x="67315" y="1469"/>
                    <a:pt x="67181" y="1002"/>
                    <a:pt x="66681" y="701"/>
                  </a:cubicBezTo>
                  <a:cubicBezTo>
                    <a:pt x="66617" y="683"/>
                    <a:pt x="66561" y="675"/>
                    <a:pt x="66512" y="675"/>
                  </a:cubicBezTo>
                  <a:cubicBezTo>
                    <a:pt x="66202" y="675"/>
                    <a:pt x="66158" y="1005"/>
                    <a:pt x="66014" y="1235"/>
                  </a:cubicBezTo>
                  <a:cubicBezTo>
                    <a:pt x="65900" y="1434"/>
                    <a:pt x="65835" y="1731"/>
                    <a:pt x="65590" y="1731"/>
                  </a:cubicBezTo>
                  <a:cubicBezTo>
                    <a:pt x="65548" y="1731"/>
                    <a:pt x="65501" y="1722"/>
                    <a:pt x="65447" y="1702"/>
                  </a:cubicBezTo>
                  <a:cubicBezTo>
                    <a:pt x="65113" y="1569"/>
                    <a:pt x="65280" y="1235"/>
                    <a:pt x="65313" y="968"/>
                  </a:cubicBezTo>
                  <a:cubicBezTo>
                    <a:pt x="65347" y="768"/>
                    <a:pt x="65447" y="568"/>
                    <a:pt x="65280" y="368"/>
                  </a:cubicBezTo>
                  <a:cubicBezTo>
                    <a:pt x="65047" y="301"/>
                    <a:pt x="64813" y="234"/>
                    <a:pt x="64580" y="168"/>
                  </a:cubicBezTo>
                  <a:cubicBezTo>
                    <a:pt x="64453" y="183"/>
                    <a:pt x="64328" y="190"/>
                    <a:pt x="64202" y="190"/>
                  </a:cubicBezTo>
                  <a:cubicBezTo>
                    <a:pt x="63535" y="190"/>
                    <a:pt x="62880" y="1"/>
                    <a:pt x="62178"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46" name="Google Shape;546;p45"/>
            <p:cNvSpPr/>
            <p:nvPr/>
          </p:nvSpPr>
          <p:spPr>
            <a:xfrm>
              <a:off x="6086850" y="4076200"/>
              <a:ext cx="473675" cy="203425"/>
            </a:xfrm>
            <a:custGeom>
              <a:avLst/>
              <a:gdLst/>
              <a:ahLst/>
              <a:cxnLst/>
              <a:rect l="l" t="t" r="r" b="b"/>
              <a:pathLst>
                <a:path w="18947" h="8137" extrusionOk="0">
                  <a:moveTo>
                    <a:pt x="9707" y="1"/>
                  </a:moveTo>
                  <a:cubicBezTo>
                    <a:pt x="8173" y="101"/>
                    <a:pt x="6638" y="335"/>
                    <a:pt x="5204" y="1002"/>
                  </a:cubicBezTo>
                  <a:cubicBezTo>
                    <a:pt x="2902" y="2136"/>
                    <a:pt x="1434" y="4037"/>
                    <a:pt x="367" y="6339"/>
                  </a:cubicBezTo>
                  <a:cubicBezTo>
                    <a:pt x="267" y="6639"/>
                    <a:pt x="167" y="6906"/>
                    <a:pt x="100" y="7206"/>
                  </a:cubicBezTo>
                  <a:cubicBezTo>
                    <a:pt x="0" y="7573"/>
                    <a:pt x="67" y="7907"/>
                    <a:pt x="434" y="8073"/>
                  </a:cubicBezTo>
                  <a:cubicBezTo>
                    <a:pt x="508" y="8104"/>
                    <a:pt x="575" y="8118"/>
                    <a:pt x="636" y="8118"/>
                  </a:cubicBezTo>
                  <a:cubicBezTo>
                    <a:pt x="906" y="8118"/>
                    <a:pt x="1059" y="7851"/>
                    <a:pt x="1168" y="7606"/>
                  </a:cubicBezTo>
                  <a:cubicBezTo>
                    <a:pt x="1301" y="7306"/>
                    <a:pt x="1434" y="6973"/>
                    <a:pt x="1568" y="6672"/>
                  </a:cubicBezTo>
                  <a:cubicBezTo>
                    <a:pt x="2949" y="3126"/>
                    <a:pt x="6043" y="1184"/>
                    <a:pt x="9442" y="1184"/>
                  </a:cubicBezTo>
                  <a:cubicBezTo>
                    <a:pt x="10231" y="1184"/>
                    <a:pt x="11037" y="1288"/>
                    <a:pt x="11842" y="1502"/>
                  </a:cubicBezTo>
                  <a:cubicBezTo>
                    <a:pt x="14911" y="2303"/>
                    <a:pt x="16612" y="4671"/>
                    <a:pt x="17613" y="7573"/>
                  </a:cubicBezTo>
                  <a:cubicBezTo>
                    <a:pt x="17793" y="7805"/>
                    <a:pt x="17934" y="8137"/>
                    <a:pt x="18219" y="8137"/>
                  </a:cubicBezTo>
                  <a:cubicBezTo>
                    <a:pt x="18303" y="8137"/>
                    <a:pt x="18400" y="8108"/>
                    <a:pt x="18513" y="8040"/>
                  </a:cubicBezTo>
                  <a:cubicBezTo>
                    <a:pt x="18947" y="7773"/>
                    <a:pt x="18847" y="7340"/>
                    <a:pt x="18680" y="6973"/>
                  </a:cubicBezTo>
                  <a:cubicBezTo>
                    <a:pt x="18613" y="6772"/>
                    <a:pt x="18580" y="6572"/>
                    <a:pt x="18513" y="6372"/>
                  </a:cubicBezTo>
                  <a:cubicBezTo>
                    <a:pt x="17246" y="3870"/>
                    <a:pt x="15578" y="1736"/>
                    <a:pt x="12943" y="568"/>
                  </a:cubicBezTo>
                  <a:cubicBezTo>
                    <a:pt x="12809" y="535"/>
                    <a:pt x="12676" y="501"/>
                    <a:pt x="12542" y="501"/>
                  </a:cubicBezTo>
                  <a:cubicBezTo>
                    <a:pt x="12242" y="401"/>
                    <a:pt x="11942" y="301"/>
                    <a:pt x="11642" y="201"/>
                  </a:cubicBezTo>
                  <a:cubicBezTo>
                    <a:pt x="11275" y="201"/>
                    <a:pt x="10875" y="168"/>
                    <a:pt x="10508" y="134"/>
                  </a:cubicBezTo>
                  <a:cubicBezTo>
                    <a:pt x="10369" y="134"/>
                    <a:pt x="10238" y="156"/>
                    <a:pt x="10113" y="156"/>
                  </a:cubicBezTo>
                  <a:cubicBezTo>
                    <a:pt x="9968" y="156"/>
                    <a:pt x="9833" y="127"/>
                    <a:pt x="9707"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47" name="Google Shape;547;p45"/>
            <p:cNvSpPr/>
            <p:nvPr/>
          </p:nvSpPr>
          <p:spPr>
            <a:xfrm>
              <a:off x="6979150" y="3826875"/>
              <a:ext cx="98425" cy="5025"/>
            </a:xfrm>
            <a:custGeom>
              <a:avLst/>
              <a:gdLst/>
              <a:ahLst/>
              <a:cxnLst/>
              <a:rect l="l" t="t" r="r" b="b"/>
              <a:pathLst>
                <a:path w="3937" h="201" extrusionOk="0">
                  <a:moveTo>
                    <a:pt x="1981" y="0"/>
                  </a:moveTo>
                  <a:cubicBezTo>
                    <a:pt x="1326" y="0"/>
                    <a:pt x="667" y="67"/>
                    <a:pt x="0" y="200"/>
                  </a:cubicBezTo>
                  <a:lnTo>
                    <a:pt x="3936" y="200"/>
                  </a:lnTo>
                  <a:cubicBezTo>
                    <a:pt x="3286" y="67"/>
                    <a:pt x="2635" y="0"/>
                    <a:pt x="1981" y="0"/>
                  </a:cubicBezTo>
                  <a:close/>
                </a:path>
              </a:pathLst>
            </a:custGeom>
            <a:solidFill>
              <a:srgbClr val="CAC8B4"/>
            </a:solidFill>
            <a:ln>
              <a:noFill/>
            </a:ln>
          </p:spPr>
          <p:txBody>
            <a:bodyPr spcFirstLastPara="1" wrap="square" lIns="121900" tIns="121900" rIns="121900" bIns="121900" anchor="ctr" anchorCtr="0">
              <a:noAutofit/>
            </a:bodyPr>
            <a:lstStyle/>
            <a:p>
              <a:endParaRPr sz="2400"/>
            </a:p>
          </p:txBody>
        </p:sp>
        <p:sp>
          <p:nvSpPr>
            <p:cNvPr id="548" name="Google Shape;548;p45"/>
            <p:cNvSpPr/>
            <p:nvPr/>
          </p:nvSpPr>
          <p:spPr>
            <a:xfrm>
              <a:off x="5780800" y="3867675"/>
              <a:ext cx="252700" cy="322800"/>
            </a:xfrm>
            <a:custGeom>
              <a:avLst/>
              <a:gdLst/>
              <a:ahLst/>
              <a:cxnLst/>
              <a:rect l="l" t="t" r="r" b="b"/>
              <a:pathLst>
                <a:path w="10108" h="12912" extrusionOk="0">
                  <a:moveTo>
                    <a:pt x="796" y="1"/>
                  </a:moveTo>
                  <a:cubicBezTo>
                    <a:pt x="675" y="1"/>
                    <a:pt x="555" y="1"/>
                    <a:pt x="434" y="3"/>
                  </a:cubicBezTo>
                  <a:cubicBezTo>
                    <a:pt x="334" y="3"/>
                    <a:pt x="234" y="36"/>
                    <a:pt x="167" y="136"/>
                  </a:cubicBezTo>
                  <a:cubicBezTo>
                    <a:pt x="167" y="1270"/>
                    <a:pt x="167" y="2438"/>
                    <a:pt x="167" y="3605"/>
                  </a:cubicBezTo>
                  <a:cubicBezTo>
                    <a:pt x="0" y="3805"/>
                    <a:pt x="0" y="3972"/>
                    <a:pt x="167" y="4172"/>
                  </a:cubicBezTo>
                  <a:cubicBezTo>
                    <a:pt x="200" y="4306"/>
                    <a:pt x="200" y="4439"/>
                    <a:pt x="200" y="4606"/>
                  </a:cubicBezTo>
                  <a:cubicBezTo>
                    <a:pt x="400" y="5507"/>
                    <a:pt x="133" y="6474"/>
                    <a:pt x="300" y="7375"/>
                  </a:cubicBezTo>
                  <a:cubicBezTo>
                    <a:pt x="300" y="8309"/>
                    <a:pt x="334" y="9243"/>
                    <a:pt x="334" y="10177"/>
                  </a:cubicBezTo>
                  <a:cubicBezTo>
                    <a:pt x="200" y="10377"/>
                    <a:pt x="200" y="10544"/>
                    <a:pt x="334" y="10744"/>
                  </a:cubicBezTo>
                  <a:cubicBezTo>
                    <a:pt x="434" y="11144"/>
                    <a:pt x="234" y="11578"/>
                    <a:pt x="467" y="11978"/>
                  </a:cubicBezTo>
                  <a:cubicBezTo>
                    <a:pt x="1234" y="11678"/>
                    <a:pt x="1801" y="11077"/>
                    <a:pt x="2535" y="10910"/>
                  </a:cubicBezTo>
                  <a:cubicBezTo>
                    <a:pt x="2802" y="10810"/>
                    <a:pt x="3036" y="10777"/>
                    <a:pt x="3269" y="10610"/>
                  </a:cubicBezTo>
                  <a:cubicBezTo>
                    <a:pt x="4361" y="9975"/>
                    <a:pt x="4728" y="9626"/>
                    <a:pt x="5064" y="9626"/>
                  </a:cubicBezTo>
                  <a:cubicBezTo>
                    <a:pt x="5414" y="9626"/>
                    <a:pt x="5730" y="10008"/>
                    <a:pt x="6805" y="10844"/>
                  </a:cubicBezTo>
                  <a:cubicBezTo>
                    <a:pt x="6905" y="10910"/>
                    <a:pt x="6972" y="11011"/>
                    <a:pt x="7072" y="11077"/>
                  </a:cubicBezTo>
                  <a:cubicBezTo>
                    <a:pt x="7405" y="11311"/>
                    <a:pt x="7772" y="11544"/>
                    <a:pt x="8173" y="11644"/>
                  </a:cubicBezTo>
                  <a:cubicBezTo>
                    <a:pt x="8673" y="12045"/>
                    <a:pt x="9207" y="12412"/>
                    <a:pt x="9874" y="12912"/>
                  </a:cubicBezTo>
                  <a:cubicBezTo>
                    <a:pt x="9940" y="9042"/>
                    <a:pt x="10007" y="5407"/>
                    <a:pt x="10074" y="1771"/>
                  </a:cubicBezTo>
                  <a:cubicBezTo>
                    <a:pt x="10107" y="1671"/>
                    <a:pt x="10107" y="1570"/>
                    <a:pt x="10007" y="1470"/>
                  </a:cubicBezTo>
                  <a:cubicBezTo>
                    <a:pt x="9707" y="1237"/>
                    <a:pt x="9340" y="1170"/>
                    <a:pt x="8973" y="1103"/>
                  </a:cubicBezTo>
                  <a:cubicBezTo>
                    <a:pt x="6320" y="368"/>
                    <a:pt x="3575" y="1"/>
                    <a:pt x="796"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49" name="Google Shape;549;p45"/>
            <p:cNvSpPr/>
            <p:nvPr/>
          </p:nvSpPr>
          <p:spPr>
            <a:xfrm>
              <a:off x="6040975" y="4100925"/>
              <a:ext cx="561250" cy="235500"/>
            </a:xfrm>
            <a:custGeom>
              <a:avLst/>
              <a:gdLst/>
              <a:ahLst/>
              <a:cxnLst/>
              <a:rect l="l" t="t" r="r" b="b"/>
              <a:pathLst>
                <a:path w="22450" h="9420" extrusionOk="0">
                  <a:moveTo>
                    <a:pt x="11467" y="0"/>
                  </a:moveTo>
                  <a:cubicBezTo>
                    <a:pt x="11294" y="0"/>
                    <a:pt x="11119" y="5"/>
                    <a:pt x="10942" y="13"/>
                  </a:cubicBezTo>
                  <a:cubicBezTo>
                    <a:pt x="7639" y="179"/>
                    <a:pt x="5271" y="1747"/>
                    <a:pt x="3636" y="4549"/>
                  </a:cubicBezTo>
                  <a:cubicBezTo>
                    <a:pt x="3470" y="4883"/>
                    <a:pt x="3236" y="5250"/>
                    <a:pt x="3403" y="5683"/>
                  </a:cubicBezTo>
                  <a:cubicBezTo>
                    <a:pt x="3837" y="6017"/>
                    <a:pt x="4103" y="6417"/>
                    <a:pt x="3837" y="6951"/>
                  </a:cubicBezTo>
                  <a:cubicBezTo>
                    <a:pt x="3615" y="7458"/>
                    <a:pt x="3213" y="7754"/>
                    <a:pt x="2630" y="7754"/>
                  </a:cubicBezTo>
                  <a:cubicBezTo>
                    <a:pt x="2599" y="7754"/>
                    <a:pt x="2568" y="7753"/>
                    <a:pt x="2536" y="7752"/>
                  </a:cubicBezTo>
                  <a:cubicBezTo>
                    <a:pt x="2324" y="7740"/>
                    <a:pt x="2117" y="7737"/>
                    <a:pt x="1910" y="7737"/>
                  </a:cubicBezTo>
                  <a:cubicBezTo>
                    <a:pt x="1498" y="7737"/>
                    <a:pt x="1090" y="7752"/>
                    <a:pt x="668" y="7752"/>
                  </a:cubicBezTo>
                  <a:cubicBezTo>
                    <a:pt x="367" y="7752"/>
                    <a:pt x="67" y="7752"/>
                    <a:pt x="0" y="8152"/>
                  </a:cubicBezTo>
                  <a:cubicBezTo>
                    <a:pt x="201" y="9086"/>
                    <a:pt x="868" y="9419"/>
                    <a:pt x="1702" y="9419"/>
                  </a:cubicBezTo>
                  <a:lnTo>
                    <a:pt x="20715" y="9419"/>
                  </a:lnTo>
                  <a:cubicBezTo>
                    <a:pt x="21649" y="9419"/>
                    <a:pt x="22283" y="8952"/>
                    <a:pt x="22450" y="7952"/>
                  </a:cubicBezTo>
                  <a:cubicBezTo>
                    <a:pt x="22207" y="7769"/>
                    <a:pt x="21942" y="7725"/>
                    <a:pt x="21673" y="7725"/>
                  </a:cubicBezTo>
                  <a:cubicBezTo>
                    <a:pt x="21424" y="7725"/>
                    <a:pt x="21171" y="7763"/>
                    <a:pt x="20926" y="7763"/>
                  </a:cubicBezTo>
                  <a:cubicBezTo>
                    <a:pt x="20855" y="7763"/>
                    <a:pt x="20785" y="7760"/>
                    <a:pt x="20715" y="7752"/>
                  </a:cubicBezTo>
                  <a:cubicBezTo>
                    <a:pt x="20048" y="7651"/>
                    <a:pt x="19281" y="7618"/>
                    <a:pt x="19448" y="6584"/>
                  </a:cubicBezTo>
                  <a:cubicBezTo>
                    <a:pt x="19648" y="6317"/>
                    <a:pt x="19548" y="6050"/>
                    <a:pt x="19448" y="5783"/>
                  </a:cubicBezTo>
                  <a:cubicBezTo>
                    <a:pt x="18747" y="4282"/>
                    <a:pt x="17947" y="2881"/>
                    <a:pt x="16646" y="1814"/>
                  </a:cubicBezTo>
                  <a:cubicBezTo>
                    <a:pt x="15114" y="527"/>
                    <a:pt x="13414" y="0"/>
                    <a:pt x="11467"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50" name="Google Shape;550;p45"/>
            <p:cNvSpPr/>
            <p:nvPr/>
          </p:nvSpPr>
          <p:spPr>
            <a:xfrm>
              <a:off x="6597200" y="4183575"/>
              <a:ext cx="974050" cy="50725"/>
            </a:xfrm>
            <a:custGeom>
              <a:avLst/>
              <a:gdLst/>
              <a:ahLst/>
              <a:cxnLst/>
              <a:rect l="l" t="t" r="r" b="b"/>
              <a:pathLst>
                <a:path w="38962" h="2029" extrusionOk="0">
                  <a:moveTo>
                    <a:pt x="15286" y="1"/>
                  </a:moveTo>
                  <a:cubicBezTo>
                    <a:pt x="13709" y="1"/>
                    <a:pt x="12128" y="53"/>
                    <a:pt x="10542" y="176"/>
                  </a:cubicBezTo>
                  <a:cubicBezTo>
                    <a:pt x="7006" y="443"/>
                    <a:pt x="3436" y="876"/>
                    <a:pt x="1" y="1844"/>
                  </a:cubicBezTo>
                  <a:cubicBezTo>
                    <a:pt x="153" y="1996"/>
                    <a:pt x="327" y="2029"/>
                    <a:pt x="499" y="2029"/>
                  </a:cubicBezTo>
                  <a:cubicBezTo>
                    <a:pt x="627" y="2029"/>
                    <a:pt x="754" y="2010"/>
                    <a:pt x="868" y="2010"/>
                  </a:cubicBezTo>
                  <a:lnTo>
                    <a:pt x="37894" y="2010"/>
                  </a:lnTo>
                  <a:cubicBezTo>
                    <a:pt x="38052" y="2010"/>
                    <a:pt x="38215" y="2029"/>
                    <a:pt x="38374" y="2029"/>
                  </a:cubicBezTo>
                  <a:cubicBezTo>
                    <a:pt x="38586" y="2029"/>
                    <a:pt x="38790" y="1996"/>
                    <a:pt x="38962" y="1844"/>
                  </a:cubicBezTo>
                  <a:cubicBezTo>
                    <a:pt x="35926" y="1577"/>
                    <a:pt x="32857" y="1310"/>
                    <a:pt x="29789" y="976"/>
                  </a:cubicBezTo>
                  <a:cubicBezTo>
                    <a:pt x="24955" y="498"/>
                    <a:pt x="20139" y="1"/>
                    <a:pt x="15286" y="1"/>
                  </a:cubicBezTo>
                  <a:close/>
                </a:path>
              </a:pathLst>
            </a:custGeom>
            <a:solidFill>
              <a:srgbClr val="665752"/>
            </a:solidFill>
            <a:ln>
              <a:noFill/>
            </a:ln>
          </p:spPr>
          <p:txBody>
            <a:bodyPr spcFirstLastPara="1" wrap="square" lIns="121900" tIns="121900" rIns="121900" bIns="121900" anchor="ctr" anchorCtr="0">
              <a:noAutofit/>
            </a:bodyPr>
            <a:lstStyle/>
            <a:p>
              <a:endParaRPr sz="2400"/>
            </a:p>
          </p:txBody>
        </p:sp>
        <p:sp>
          <p:nvSpPr>
            <p:cNvPr id="551" name="Google Shape;551;p45"/>
            <p:cNvSpPr/>
            <p:nvPr/>
          </p:nvSpPr>
          <p:spPr>
            <a:xfrm>
              <a:off x="4926850" y="4182950"/>
              <a:ext cx="1151675" cy="51350"/>
            </a:xfrm>
            <a:custGeom>
              <a:avLst/>
              <a:gdLst/>
              <a:ahLst/>
              <a:cxnLst/>
              <a:rect l="l" t="t" r="r" b="b"/>
              <a:pathLst>
                <a:path w="46067" h="2054" extrusionOk="0">
                  <a:moveTo>
                    <a:pt x="31628" y="0"/>
                  </a:moveTo>
                  <a:cubicBezTo>
                    <a:pt x="30815" y="0"/>
                    <a:pt x="30001" y="12"/>
                    <a:pt x="29188" y="34"/>
                  </a:cubicBezTo>
                  <a:cubicBezTo>
                    <a:pt x="19448" y="268"/>
                    <a:pt x="9741" y="1335"/>
                    <a:pt x="0" y="1869"/>
                  </a:cubicBezTo>
                  <a:cubicBezTo>
                    <a:pt x="153" y="2021"/>
                    <a:pt x="338" y="2054"/>
                    <a:pt x="531" y="2054"/>
                  </a:cubicBezTo>
                  <a:cubicBezTo>
                    <a:pt x="676" y="2054"/>
                    <a:pt x="825" y="2035"/>
                    <a:pt x="968" y="2035"/>
                  </a:cubicBezTo>
                  <a:lnTo>
                    <a:pt x="45199" y="2035"/>
                  </a:lnTo>
                  <a:cubicBezTo>
                    <a:pt x="45328" y="2035"/>
                    <a:pt x="45463" y="2054"/>
                    <a:pt x="45593" y="2054"/>
                  </a:cubicBezTo>
                  <a:cubicBezTo>
                    <a:pt x="45767" y="2054"/>
                    <a:pt x="45933" y="2021"/>
                    <a:pt x="46067" y="1869"/>
                  </a:cubicBezTo>
                  <a:cubicBezTo>
                    <a:pt x="45433" y="1669"/>
                    <a:pt x="44766" y="1435"/>
                    <a:pt x="44098" y="1268"/>
                  </a:cubicBezTo>
                  <a:cubicBezTo>
                    <a:pt x="39992" y="319"/>
                    <a:pt x="35816" y="0"/>
                    <a:pt x="31628" y="0"/>
                  </a:cubicBezTo>
                  <a:close/>
                </a:path>
              </a:pathLst>
            </a:custGeom>
            <a:solidFill>
              <a:srgbClr val="665752"/>
            </a:solidFill>
            <a:ln>
              <a:noFill/>
            </a:ln>
          </p:spPr>
          <p:txBody>
            <a:bodyPr spcFirstLastPara="1" wrap="square" lIns="121900" tIns="121900" rIns="121900" bIns="121900" anchor="ctr" anchorCtr="0">
              <a:noAutofit/>
            </a:bodyPr>
            <a:lstStyle/>
            <a:p>
              <a:endParaRPr sz="2400"/>
            </a:p>
          </p:txBody>
        </p:sp>
        <p:sp>
          <p:nvSpPr>
            <p:cNvPr id="552" name="Google Shape;552;p45"/>
            <p:cNvSpPr/>
            <p:nvPr/>
          </p:nvSpPr>
          <p:spPr>
            <a:xfrm>
              <a:off x="5789125" y="3848550"/>
              <a:ext cx="254375" cy="58400"/>
            </a:xfrm>
            <a:custGeom>
              <a:avLst/>
              <a:gdLst/>
              <a:ahLst/>
              <a:cxnLst/>
              <a:rect l="l" t="t" r="r" b="b"/>
              <a:pathLst>
                <a:path w="10175" h="2336" extrusionOk="0">
                  <a:moveTo>
                    <a:pt x="1902" y="67"/>
                  </a:moveTo>
                  <a:cubicBezTo>
                    <a:pt x="1168" y="101"/>
                    <a:pt x="368" y="0"/>
                    <a:pt x="1" y="868"/>
                  </a:cubicBezTo>
                  <a:cubicBezTo>
                    <a:pt x="81" y="1048"/>
                    <a:pt x="197" y="1084"/>
                    <a:pt x="334" y="1084"/>
                  </a:cubicBezTo>
                  <a:cubicBezTo>
                    <a:pt x="426" y="1084"/>
                    <a:pt x="528" y="1068"/>
                    <a:pt x="634" y="1068"/>
                  </a:cubicBezTo>
                  <a:cubicBezTo>
                    <a:pt x="927" y="1056"/>
                    <a:pt x="1220" y="1048"/>
                    <a:pt x="1513" y="1048"/>
                  </a:cubicBezTo>
                  <a:cubicBezTo>
                    <a:pt x="2021" y="1048"/>
                    <a:pt x="2529" y="1071"/>
                    <a:pt x="3036" y="1135"/>
                  </a:cubicBezTo>
                  <a:cubicBezTo>
                    <a:pt x="5271" y="1368"/>
                    <a:pt x="7506" y="1802"/>
                    <a:pt x="9708" y="2335"/>
                  </a:cubicBezTo>
                  <a:cubicBezTo>
                    <a:pt x="10175" y="2102"/>
                    <a:pt x="10141" y="1802"/>
                    <a:pt x="9908" y="1435"/>
                  </a:cubicBezTo>
                  <a:cubicBezTo>
                    <a:pt x="7306" y="568"/>
                    <a:pt x="4604" y="201"/>
                    <a:pt x="1902" y="67"/>
                  </a:cubicBezTo>
                  <a:close/>
                </a:path>
              </a:pathLst>
            </a:custGeom>
            <a:solidFill>
              <a:srgbClr val="986E20"/>
            </a:solidFill>
            <a:ln>
              <a:noFill/>
            </a:ln>
          </p:spPr>
          <p:txBody>
            <a:bodyPr spcFirstLastPara="1" wrap="square" lIns="121900" tIns="121900" rIns="121900" bIns="121900" anchor="ctr" anchorCtr="0">
              <a:noAutofit/>
            </a:bodyPr>
            <a:lstStyle/>
            <a:p>
              <a:endParaRPr sz="2400"/>
            </a:p>
          </p:txBody>
        </p:sp>
        <p:sp>
          <p:nvSpPr>
            <p:cNvPr id="553" name="Google Shape;553;p45"/>
            <p:cNvSpPr/>
            <p:nvPr/>
          </p:nvSpPr>
          <p:spPr>
            <a:xfrm>
              <a:off x="6568850" y="3883300"/>
              <a:ext cx="1288450" cy="137775"/>
            </a:xfrm>
            <a:custGeom>
              <a:avLst/>
              <a:gdLst/>
              <a:ahLst/>
              <a:cxnLst/>
              <a:rect l="l" t="t" r="r" b="b"/>
              <a:pathLst>
                <a:path w="51538" h="5511" extrusionOk="0">
                  <a:moveTo>
                    <a:pt x="18760" y="0"/>
                  </a:moveTo>
                  <a:cubicBezTo>
                    <a:pt x="13883" y="0"/>
                    <a:pt x="9161" y="929"/>
                    <a:pt x="4570" y="2647"/>
                  </a:cubicBezTo>
                  <a:cubicBezTo>
                    <a:pt x="3003" y="3214"/>
                    <a:pt x="1435" y="3881"/>
                    <a:pt x="1" y="4815"/>
                  </a:cubicBezTo>
                  <a:cubicBezTo>
                    <a:pt x="1535" y="4281"/>
                    <a:pt x="3003" y="3681"/>
                    <a:pt x="4537" y="3180"/>
                  </a:cubicBezTo>
                  <a:cubicBezTo>
                    <a:pt x="8573" y="1813"/>
                    <a:pt x="12676" y="912"/>
                    <a:pt x="16979" y="745"/>
                  </a:cubicBezTo>
                  <a:cubicBezTo>
                    <a:pt x="17444" y="731"/>
                    <a:pt x="17909" y="725"/>
                    <a:pt x="18373" y="725"/>
                  </a:cubicBezTo>
                  <a:cubicBezTo>
                    <a:pt x="22366" y="725"/>
                    <a:pt x="26314" y="1218"/>
                    <a:pt x="30289" y="1846"/>
                  </a:cubicBezTo>
                  <a:cubicBezTo>
                    <a:pt x="36226" y="2780"/>
                    <a:pt x="42164" y="3948"/>
                    <a:pt x="48102" y="5015"/>
                  </a:cubicBezTo>
                  <a:cubicBezTo>
                    <a:pt x="49069" y="5214"/>
                    <a:pt x="50012" y="5510"/>
                    <a:pt x="51014" y="5510"/>
                  </a:cubicBezTo>
                  <a:cubicBezTo>
                    <a:pt x="51186" y="5510"/>
                    <a:pt x="51361" y="5502"/>
                    <a:pt x="51537" y="5482"/>
                  </a:cubicBezTo>
                  <a:cubicBezTo>
                    <a:pt x="48502" y="4782"/>
                    <a:pt x="45466" y="4048"/>
                    <a:pt x="42397" y="3414"/>
                  </a:cubicBezTo>
                  <a:cubicBezTo>
                    <a:pt x="39062" y="2713"/>
                    <a:pt x="35693" y="2080"/>
                    <a:pt x="32324" y="1446"/>
                  </a:cubicBezTo>
                  <a:cubicBezTo>
                    <a:pt x="28454" y="712"/>
                    <a:pt x="24551" y="245"/>
                    <a:pt x="20615" y="45"/>
                  </a:cubicBezTo>
                  <a:cubicBezTo>
                    <a:pt x="19994" y="15"/>
                    <a:pt x="19376" y="0"/>
                    <a:pt x="18760" y="0"/>
                  </a:cubicBezTo>
                  <a:close/>
                </a:path>
              </a:pathLst>
            </a:custGeom>
            <a:solidFill>
              <a:srgbClr val="95806D"/>
            </a:solidFill>
            <a:ln>
              <a:noFill/>
            </a:ln>
          </p:spPr>
          <p:txBody>
            <a:bodyPr spcFirstLastPara="1" wrap="square" lIns="121900" tIns="121900" rIns="121900" bIns="121900" anchor="ctr" anchorCtr="0">
              <a:noAutofit/>
            </a:bodyPr>
            <a:lstStyle/>
            <a:p>
              <a:endParaRPr sz="2400"/>
            </a:p>
          </p:txBody>
        </p:sp>
        <p:sp>
          <p:nvSpPr>
            <p:cNvPr id="554" name="Google Shape;554;p45"/>
            <p:cNvSpPr/>
            <p:nvPr/>
          </p:nvSpPr>
          <p:spPr>
            <a:xfrm>
              <a:off x="6568025" y="3982950"/>
              <a:ext cx="803925" cy="105800"/>
            </a:xfrm>
            <a:custGeom>
              <a:avLst/>
              <a:gdLst/>
              <a:ahLst/>
              <a:cxnLst/>
              <a:rect l="l" t="t" r="r" b="b"/>
              <a:pathLst>
                <a:path w="32157" h="4232" extrusionOk="0">
                  <a:moveTo>
                    <a:pt x="18432" y="0"/>
                  </a:moveTo>
                  <a:cubicBezTo>
                    <a:pt x="12165" y="0"/>
                    <a:pt x="6004" y="1171"/>
                    <a:pt x="0" y="4231"/>
                  </a:cubicBezTo>
                  <a:cubicBezTo>
                    <a:pt x="6421" y="1536"/>
                    <a:pt x="12993" y="477"/>
                    <a:pt x="19656" y="477"/>
                  </a:cubicBezTo>
                  <a:cubicBezTo>
                    <a:pt x="23793" y="477"/>
                    <a:pt x="27965" y="885"/>
                    <a:pt x="32156" y="1563"/>
                  </a:cubicBezTo>
                  <a:cubicBezTo>
                    <a:pt x="27540" y="611"/>
                    <a:pt x="22958" y="0"/>
                    <a:pt x="18432" y="0"/>
                  </a:cubicBezTo>
                  <a:close/>
                </a:path>
              </a:pathLst>
            </a:custGeom>
            <a:solidFill>
              <a:srgbClr val="95806D"/>
            </a:solidFill>
            <a:ln>
              <a:noFill/>
            </a:ln>
          </p:spPr>
          <p:txBody>
            <a:bodyPr spcFirstLastPara="1" wrap="square" lIns="121900" tIns="121900" rIns="121900" bIns="121900" anchor="ctr" anchorCtr="0">
              <a:noAutofit/>
            </a:bodyPr>
            <a:lstStyle/>
            <a:p>
              <a:endParaRPr sz="2400"/>
            </a:p>
          </p:txBody>
        </p:sp>
        <p:sp>
          <p:nvSpPr>
            <p:cNvPr id="555" name="Google Shape;555;p45"/>
            <p:cNvSpPr/>
            <p:nvPr/>
          </p:nvSpPr>
          <p:spPr>
            <a:xfrm>
              <a:off x="6658075" y="4079275"/>
              <a:ext cx="633825" cy="61175"/>
            </a:xfrm>
            <a:custGeom>
              <a:avLst/>
              <a:gdLst/>
              <a:ahLst/>
              <a:cxnLst/>
              <a:rect l="l" t="t" r="r" b="b"/>
              <a:pathLst>
                <a:path w="25353" h="2447" extrusionOk="0">
                  <a:moveTo>
                    <a:pt x="13349" y="1"/>
                  </a:moveTo>
                  <a:cubicBezTo>
                    <a:pt x="8869" y="1"/>
                    <a:pt x="4416" y="663"/>
                    <a:pt x="1" y="2446"/>
                  </a:cubicBezTo>
                  <a:cubicBezTo>
                    <a:pt x="4691" y="970"/>
                    <a:pt x="9412" y="426"/>
                    <a:pt x="14154" y="426"/>
                  </a:cubicBezTo>
                  <a:cubicBezTo>
                    <a:pt x="17876" y="426"/>
                    <a:pt x="21611" y="761"/>
                    <a:pt x="25352" y="1246"/>
                  </a:cubicBezTo>
                  <a:cubicBezTo>
                    <a:pt x="21334" y="524"/>
                    <a:pt x="17331" y="1"/>
                    <a:pt x="13349" y="1"/>
                  </a:cubicBezTo>
                  <a:close/>
                </a:path>
              </a:pathLst>
            </a:custGeom>
            <a:solidFill>
              <a:srgbClr val="95806D"/>
            </a:solidFill>
            <a:ln>
              <a:noFill/>
            </a:ln>
          </p:spPr>
          <p:txBody>
            <a:bodyPr spcFirstLastPara="1" wrap="square" lIns="121900" tIns="121900" rIns="121900" bIns="121900" anchor="ctr" anchorCtr="0">
              <a:noAutofit/>
            </a:bodyPr>
            <a:lstStyle/>
            <a:p>
              <a:endParaRPr sz="2400"/>
            </a:p>
          </p:txBody>
        </p:sp>
        <p:sp>
          <p:nvSpPr>
            <p:cNvPr id="556" name="Google Shape;556;p45"/>
            <p:cNvSpPr/>
            <p:nvPr/>
          </p:nvSpPr>
          <p:spPr>
            <a:xfrm>
              <a:off x="4968550" y="3846625"/>
              <a:ext cx="867300" cy="134550"/>
            </a:xfrm>
            <a:custGeom>
              <a:avLst/>
              <a:gdLst/>
              <a:ahLst/>
              <a:cxnLst/>
              <a:rect l="l" t="t" r="r" b="b"/>
              <a:pathLst>
                <a:path w="34692" h="5382" extrusionOk="0">
                  <a:moveTo>
                    <a:pt x="34175" y="0"/>
                  </a:moveTo>
                  <a:cubicBezTo>
                    <a:pt x="34052" y="0"/>
                    <a:pt x="33924" y="11"/>
                    <a:pt x="33791" y="11"/>
                  </a:cubicBezTo>
                  <a:cubicBezTo>
                    <a:pt x="30689" y="11"/>
                    <a:pt x="27620" y="11"/>
                    <a:pt x="24518" y="344"/>
                  </a:cubicBezTo>
                  <a:cubicBezTo>
                    <a:pt x="21516" y="645"/>
                    <a:pt x="18547" y="1078"/>
                    <a:pt x="15611" y="1612"/>
                  </a:cubicBezTo>
                  <a:cubicBezTo>
                    <a:pt x="12042" y="2246"/>
                    <a:pt x="8540" y="3180"/>
                    <a:pt x="5004" y="3980"/>
                  </a:cubicBezTo>
                  <a:cubicBezTo>
                    <a:pt x="3336" y="4347"/>
                    <a:pt x="1668" y="4814"/>
                    <a:pt x="0" y="5248"/>
                  </a:cubicBezTo>
                  <a:cubicBezTo>
                    <a:pt x="134" y="5337"/>
                    <a:pt x="267" y="5381"/>
                    <a:pt x="391" y="5381"/>
                  </a:cubicBezTo>
                  <a:cubicBezTo>
                    <a:pt x="452" y="5381"/>
                    <a:pt x="512" y="5370"/>
                    <a:pt x="567" y="5348"/>
                  </a:cubicBezTo>
                  <a:cubicBezTo>
                    <a:pt x="6471" y="3947"/>
                    <a:pt x="12376" y="2679"/>
                    <a:pt x="18380" y="1812"/>
                  </a:cubicBezTo>
                  <a:cubicBezTo>
                    <a:pt x="22333" y="1227"/>
                    <a:pt x="26309" y="945"/>
                    <a:pt x="30288" y="945"/>
                  </a:cubicBezTo>
                  <a:cubicBezTo>
                    <a:pt x="31078" y="945"/>
                    <a:pt x="31867" y="956"/>
                    <a:pt x="32657" y="978"/>
                  </a:cubicBezTo>
                  <a:cubicBezTo>
                    <a:pt x="32724" y="945"/>
                    <a:pt x="32790" y="945"/>
                    <a:pt x="32824" y="945"/>
                  </a:cubicBezTo>
                  <a:cubicBezTo>
                    <a:pt x="33391" y="544"/>
                    <a:pt x="34125" y="544"/>
                    <a:pt x="34692" y="144"/>
                  </a:cubicBezTo>
                  <a:cubicBezTo>
                    <a:pt x="34531" y="24"/>
                    <a:pt x="34359" y="0"/>
                    <a:pt x="34175" y="0"/>
                  </a:cubicBezTo>
                  <a:close/>
                </a:path>
              </a:pathLst>
            </a:custGeom>
            <a:solidFill>
              <a:srgbClr val="95806D"/>
            </a:solidFill>
            <a:ln>
              <a:noFill/>
            </a:ln>
          </p:spPr>
          <p:txBody>
            <a:bodyPr spcFirstLastPara="1" wrap="square" lIns="121900" tIns="121900" rIns="121900" bIns="121900" anchor="ctr" anchorCtr="0">
              <a:noAutofit/>
            </a:bodyPr>
            <a:lstStyle/>
            <a:p>
              <a:endParaRPr sz="2400"/>
            </a:p>
          </p:txBody>
        </p:sp>
        <p:sp>
          <p:nvSpPr>
            <p:cNvPr id="557" name="Google Shape;557;p45"/>
            <p:cNvSpPr/>
            <p:nvPr/>
          </p:nvSpPr>
          <p:spPr>
            <a:xfrm>
              <a:off x="5132000" y="4031975"/>
              <a:ext cx="656850" cy="60100"/>
            </a:xfrm>
            <a:custGeom>
              <a:avLst/>
              <a:gdLst/>
              <a:ahLst/>
              <a:cxnLst/>
              <a:rect l="l" t="t" r="r" b="b"/>
              <a:pathLst>
                <a:path w="26274" h="2404" extrusionOk="0">
                  <a:moveTo>
                    <a:pt x="21650" y="0"/>
                  </a:moveTo>
                  <a:cubicBezTo>
                    <a:pt x="19355" y="0"/>
                    <a:pt x="17052" y="131"/>
                    <a:pt x="14777" y="302"/>
                  </a:cubicBezTo>
                  <a:cubicBezTo>
                    <a:pt x="11775" y="502"/>
                    <a:pt x="8806" y="869"/>
                    <a:pt x="5838" y="1336"/>
                  </a:cubicBezTo>
                  <a:cubicBezTo>
                    <a:pt x="3903" y="1670"/>
                    <a:pt x="1935" y="1870"/>
                    <a:pt x="0" y="2404"/>
                  </a:cubicBezTo>
                  <a:cubicBezTo>
                    <a:pt x="6878" y="1534"/>
                    <a:pt x="13756" y="581"/>
                    <a:pt x="20700" y="581"/>
                  </a:cubicBezTo>
                  <a:cubicBezTo>
                    <a:pt x="22546" y="581"/>
                    <a:pt x="24396" y="649"/>
                    <a:pt x="26252" y="803"/>
                  </a:cubicBezTo>
                  <a:cubicBezTo>
                    <a:pt x="26273" y="212"/>
                    <a:pt x="26161" y="115"/>
                    <a:pt x="25941" y="115"/>
                  </a:cubicBezTo>
                  <a:cubicBezTo>
                    <a:pt x="25833" y="115"/>
                    <a:pt x="25699" y="138"/>
                    <a:pt x="25542" y="138"/>
                  </a:cubicBezTo>
                  <a:cubicBezTo>
                    <a:pt x="25513" y="138"/>
                    <a:pt x="25483" y="137"/>
                    <a:pt x="25452" y="135"/>
                  </a:cubicBezTo>
                  <a:cubicBezTo>
                    <a:pt x="24191" y="40"/>
                    <a:pt x="22921" y="0"/>
                    <a:pt x="21650" y="0"/>
                  </a:cubicBezTo>
                  <a:close/>
                </a:path>
              </a:pathLst>
            </a:custGeom>
            <a:solidFill>
              <a:srgbClr val="95806D"/>
            </a:solidFill>
            <a:ln>
              <a:noFill/>
            </a:ln>
          </p:spPr>
          <p:txBody>
            <a:bodyPr spcFirstLastPara="1" wrap="square" lIns="121900" tIns="121900" rIns="121900" bIns="121900" anchor="ctr" anchorCtr="0">
              <a:noAutofit/>
            </a:bodyPr>
            <a:lstStyle/>
            <a:p>
              <a:endParaRPr sz="2400"/>
            </a:p>
          </p:txBody>
        </p:sp>
        <p:sp>
          <p:nvSpPr>
            <p:cNvPr id="558" name="Google Shape;558;p45"/>
            <p:cNvSpPr/>
            <p:nvPr/>
          </p:nvSpPr>
          <p:spPr>
            <a:xfrm>
              <a:off x="5222050" y="4120775"/>
              <a:ext cx="567100" cy="37175"/>
            </a:xfrm>
            <a:custGeom>
              <a:avLst/>
              <a:gdLst/>
              <a:ahLst/>
              <a:cxnLst/>
              <a:rect l="l" t="t" r="r" b="b"/>
              <a:pathLst>
                <a:path w="22684" h="1487" extrusionOk="0">
                  <a:moveTo>
                    <a:pt x="18213" y="0"/>
                  </a:moveTo>
                  <a:cubicBezTo>
                    <a:pt x="12110" y="0"/>
                    <a:pt x="6034" y="334"/>
                    <a:pt x="1" y="1487"/>
                  </a:cubicBezTo>
                  <a:cubicBezTo>
                    <a:pt x="5667" y="860"/>
                    <a:pt x="11333" y="497"/>
                    <a:pt x="17028" y="497"/>
                  </a:cubicBezTo>
                  <a:cubicBezTo>
                    <a:pt x="18910" y="497"/>
                    <a:pt x="20795" y="537"/>
                    <a:pt x="22684" y="620"/>
                  </a:cubicBezTo>
                  <a:cubicBezTo>
                    <a:pt x="22684" y="420"/>
                    <a:pt x="22684" y="253"/>
                    <a:pt x="22684" y="53"/>
                  </a:cubicBezTo>
                  <a:cubicBezTo>
                    <a:pt x="21192" y="20"/>
                    <a:pt x="19701" y="0"/>
                    <a:pt x="18213" y="0"/>
                  </a:cubicBezTo>
                  <a:close/>
                </a:path>
              </a:pathLst>
            </a:custGeom>
            <a:solidFill>
              <a:srgbClr val="95806D"/>
            </a:solidFill>
            <a:ln>
              <a:noFill/>
            </a:ln>
          </p:spPr>
          <p:txBody>
            <a:bodyPr spcFirstLastPara="1" wrap="square" lIns="121900" tIns="121900" rIns="121900" bIns="121900" anchor="ctr" anchorCtr="0">
              <a:noAutofit/>
            </a:bodyPr>
            <a:lstStyle/>
            <a:p>
              <a:endParaRPr sz="2400"/>
            </a:p>
          </p:txBody>
        </p:sp>
        <p:sp>
          <p:nvSpPr>
            <p:cNvPr id="559" name="Google Shape;559;p45"/>
            <p:cNvSpPr/>
            <p:nvPr/>
          </p:nvSpPr>
          <p:spPr>
            <a:xfrm>
              <a:off x="5318800" y="3954400"/>
              <a:ext cx="466175" cy="41775"/>
            </a:xfrm>
            <a:custGeom>
              <a:avLst/>
              <a:gdLst/>
              <a:ahLst/>
              <a:cxnLst/>
              <a:rect l="l" t="t" r="r" b="b"/>
              <a:pathLst>
                <a:path w="18647" h="1671" extrusionOk="0">
                  <a:moveTo>
                    <a:pt x="17861" y="0"/>
                  </a:moveTo>
                  <a:cubicBezTo>
                    <a:pt x="17756" y="0"/>
                    <a:pt x="17651" y="3"/>
                    <a:pt x="17546" y="3"/>
                  </a:cubicBezTo>
                  <a:cubicBezTo>
                    <a:pt x="17373" y="1"/>
                    <a:pt x="17201" y="1"/>
                    <a:pt x="17028" y="1"/>
                  </a:cubicBezTo>
                  <a:cubicBezTo>
                    <a:pt x="13468" y="1"/>
                    <a:pt x="9938" y="323"/>
                    <a:pt x="6438" y="737"/>
                  </a:cubicBezTo>
                  <a:cubicBezTo>
                    <a:pt x="4270" y="1004"/>
                    <a:pt x="2135" y="1370"/>
                    <a:pt x="0" y="1671"/>
                  </a:cubicBezTo>
                  <a:cubicBezTo>
                    <a:pt x="4939" y="1193"/>
                    <a:pt x="9856" y="567"/>
                    <a:pt x="14820" y="567"/>
                  </a:cubicBezTo>
                  <a:cubicBezTo>
                    <a:pt x="16092" y="567"/>
                    <a:pt x="17367" y="608"/>
                    <a:pt x="18647" y="703"/>
                  </a:cubicBezTo>
                  <a:cubicBezTo>
                    <a:pt x="18647" y="503"/>
                    <a:pt x="18647" y="303"/>
                    <a:pt x="18647" y="136"/>
                  </a:cubicBezTo>
                  <a:cubicBezTo>
                    <a:pt x="18385" y="17"/>
                    <a:pt x="18123" y="0"/>
                    <a:pt x="17861" y="0"/>
                  </a:cubicBezTo>
                  <a:close/>
                </a:path>
              </a:pathLst>
            </a:custGeom>
            <a:solidFill>
              <a:srgbClr val="95806D"/>
            </a:solidFill>
            <a:ln>
              <a:noFill/>
            </a:ln>
          </p:spPr>
          <p:txBody>
            <a:bodyPr spcFirstLastPara="1" wrap="square" lIns="121900" tIns="121900" rIns="121900" bIns="121900" anchor="ctr" anchorCtr="0">
              <a:noAutofit/>
            </a:bodyPr>
            <a:lstStyle/>
            <a:p>
              <a:endParaRPr sz="2400"/>
            </a:p>
          </p:txBody>
        </p:sp>
        <p:sp>
          <p:nvSpPr>
            <p:cNvPr id="560" name="Google Shape;560;p45"/>
            <p:cNvSpPr/>
            <p:nvPr/>
          </p:nvSpPr>
          <p:spPr>
            <a:xfrm>
              <a:off x="6031800" y="3884400"/>
              <a:ext cx="217675" cy="149300"/>
            </a:xfrm>
            <a:custGeom>
              <a:avLst/>
              <a:gdLst/>
              <a:ahLst/>
              <a:cxnLst/>
              <a:rect l="l" t="t" r="r" b="b"/>
              <a:pathLst>
                <a:path w="8707" h="5972" extrusionOk="0">
                  <a:moveTo>
                    <a:pt x="201" y="1"/>
                  </a:moveTo>
                  <a:lnTo>
                    <a:pt x="201" y="1"/>
                  </a:lnTo>
                  <a:cubicBezTo>
                    <a:pt x="234" y="301"/>
                    <a:pt x="201" y="635"/>
                    <a:pt x="1" y="901"/>
                  </a:cubicBezTo>
                  <a:cubicBezTo>
                    <a:pt x="34" y="968"/>
                    <a:pt x="34" y="1035"/>
                    <a:pt x="34" y="1102"/>
                  </a:cubicBezTo>
                  <a:cubicBezTo>
                    <a:pt x="3403" y="1902"/>
                    <a:pt x="6172" y="3737"/>
                    <a:pt x="8707" y="5972"/>
                  </a:cubicBezTo>
                  <a:cubicBezTo>
                    <a:pt x="6605" y="2936"/>
                    <a:pt x="3636" y="1168"/>
                    <a:pt x="201" y="1"/>
                  </a:cubicBezTo>
                  <a:close/>
                </a:path>
              </a:pathLst>
            </a:custGeom>
            <a:solidFill>
              <a:srgbClr val="95806D"/>
            </a:solidFill>
            <a:ln>
              <a:noFill/>
            </a:ln>
          </p:spPr>
          <p:txBody>
            <a:bodyPr spcFirstLastPara="1" wrap="square" lIns="121900" tIns="121900" rIns="121900" bIns="121900" anchor="ctr" anchorCtr="0">
              <a:noAutofit/>
            </a:bodyPr>
            <a:lstStyle/>
            <a:p>
              <a:endParaRPr sz="2400"/>
            </a:p>
          </p:txBody>
        </p:sp>
        <p:sp>
          <p:nvSpPr>
            <p:cNvPr id="561" name="Google Shape;561;p45"/>
            <p:cNvSpPr/>
            <p:nvPr/>
          </p:nvSpPr>
          <p:spPr>
            <a:xfrm>
              <a:off x="5845000" y="4127100"/>
              <a:ext cx="140125" cy="31700"/>
            </a:xfrm>
            <a:custGeom>
              <a:avLst/>
              <a:gdLst/>
              <a:ahLst/>
              <a:cxnLst/>
              <a:rect l="l" t="t" r="r" b="b"/>
              <a:pathLst>
                <a:path w="5605" h="1268" extrusionOk="0">
                  <a:moveTo>
                    <a:pt x="1613" y="0"/>
                  </a:moveTo>
                  <a:cubicBezTo>
                    <a:pt x="1267" y="0"/>
                    <a:pt x="918" y="38"/>
                    <a:pt x="568" y="133"/>
                  </a:cubicBezTo>
                  <a:cubicBezTo>
                    <a:pt x="301" y="167"/>
                    <a:pt x="101" y="300"/>
                    <a:pt x="1" y="533"/>
                  </a:cubicBezTo>
                  <a:cubicBezTo>
                    <a:pt x="1869" y="767"/>
                    <a:pt x="3737" y="1034"/>
                    <a:pt x="5605" y="1267"/>
                  </a:cubicBezTo>
                  <a:cubicBezTo>
                    <a:pt x="5304" y="1034"/>
                    <a:pt x="5004" y="800"/>
                    <a:pt x="4704" y="533"/>
                  </a:cubicBezTo>
                  <a:cubicBezTo>
                    <a:pt x="4659" y="556"/>
                    <a:pt x="4617" y="565"/>
                    <a:pt x="4577" y="565"/>
                  </a:cubicBezTo>
                  <a:cubicBezTo>
                    <a:pt x="4442" y="565"/>
                    <a:pt x="4333" y="459"/>
                    <a:pt x="4204" y="433"/>
                  </a:cubicBezTo>
                  <a:cubicBezTo>
                    <a:pt x="3344" y="242"/>
                    <a:pt x="2485" y="0"/>
                    <a:pt x="1613" y="0"/>
                  </a:cubicBezTo>
                  <a:close/>
                </a:path>
              </a:pathLst>
            </a:custGeom>
            <a:solidFill>
              <a:srgbClr val="95806D"/>
            </a:solidFill>
            <a:ln>
              <a:noFill/>
            </a:ln>
          </p:spPr>
          <p:txBody>
            <a:bodyPr spcFirstLastPara="1" wrap="square" lIns="121900" tIns="121900" rIns="121900" bIns="121900" anchor="ctr" anchorCtr="0">
              <a:noAutofit/>
            </a:bodyPr>
            <a:lstStyle/>
            <a:p>
              <a:endParaRPr sz="2400"/>
            </a:p>
          </p:txBody>
        </p:sp>
        <p:sp>
          <p:nvSpPr>
            <p:cNvPr id="562" name="Google Shape;562;p45"/>
            <p:cNvSpPr/>
            <p:nvPr/>
          </p:nvSpPr>
          <p:spPr>
            <a:xfrm>
              <a:off x="5542275" y="2440275"/>
              <a:ext cx="2090700" cy="1606775"/>
            </a:xfrm>
            <a:custGeom>
              <a:avLst/>
              <a:gdLst/>
              <a:ahLst/>
              <a:cxnLst/>
              <a:rect l="l" t="t" r="r" b="b"/>
              <a:pathLst>
                <a:path w="83628" h="64271" extrusionOk="0">
                  <a:moveTo>
                    <a:pt x="17063" y="0"/>
                  </a:moveTo>
                  <a:cubicBezTo>
                    <a:pt x="16874" y="0"/>
                    <a:pt x="16663" y="70"/>
                    <a:pt x="16413" y="225"/>
                  </a:cubicBezTo>
                  <a:cubicBezTo>
                    <a:pt x="13344" y="2193"/>
                    <a:pt x="10242" y="4127"/>
                    <a:pt x="7139" y="6062"/>
                  </a:cubicBezTo>
                  <a:cubicBezTo>
                    <a:pt x="4771" y="7530"/>
                    <a:pt x="2369" y="9031"/>
                    <a:pt x="1" y="10499"/>
                  </a:cubicBezTo>
                  <a:cubicBezTo>
                    <a:pt x="1602" y="12000"/>
                    <a:pt x="3237" y="13501"/>
                    <a:pt x="4804" y="15035"/>
                  </a:cubicBezTo>
                  <a:cubicBezTo>
                    <a:pt x="7073" y="17237"/>
                    <a:pt x="9341" y="19472"/>
                    <a:pt x="11476" y="21807"/>
                  </a:cubicBezTo>
                  <a:cubicBezTo>
                    <a:pt x="13110" y="23608"/>
                    <a:pt x="14778" y="25376"/>
                    <a:pt x="16379" y="27177"/>
                  </a:cubicBezTo>
                  <a:cubicBezTo>
                    <a:pt x="19815" y="31113"/>
                    <a:pt x="23084" y="35183"/>
                    <a:pt x="26086" y="39486"/>
                  </a:cubicBezTo>
                  <a:cubicBezTo>
                    <a:pt x="28254" y="42588"/>
                    <a:pt x="30389" y="45724"/>
                    <a:pt x="31957" y="49193"/>
                  </a:cubicBezTo>
                  <a:cubicBezTo>
                    <a:pt x="33191" y="51895"/>
                    <a:pt x="33992" y="54664"/>
                    <a:pt x="34325" y="57599"/>
                  </a:cubicBezTo>
                  <a:cubicBezTo>
                    <a:pt x="34325" y="57833"/>
                    <a:pt x="34225" y="58199"/>
                    <a:pt x="34559" y="58266"/>
                  </a:cubicBezTo>
                  <a:lnTo>
                    <a:pt x="34559" y="64270"/>
                  </a:lnTo>
                  <a:cubicBezTo>
                    <a:pt x="36293" y="61869"/>
                    <a:pt x="37928" y="59634"/>
                    <a:pt x="39562" y="57366"/>
                  </a:cubicBezTo>
                  <a:cubicBezTo>
                    <a:pt x="39578" y="57367"/>
                    <a:pt x="39594" y="57367"/>
                    <a:pt x="39609" y="57367"/>
                  </a:cubicBezTo>
                  <a:cubicBezTo>
                    <a:pt x="39976" y="57367"/>
                    <a:pt x="40137" y="56988"/>
                    <a:pt x="40330" y="56732"/>
                  </a:cubicBezTo>
                  <a:cubicBezTo>
                    <a:pt x="43232" y="52896"/>
                    <a:pt x="46334" y="49226"/>
                    <a:pt x="49603" y="45690"/>
                  </a:cubicBezTo>
                  <a:cubicBezTo>
                    <a:pt x="53439" y="41521"/>
                    <a:pt x="57642" y="37751"/>
                    <a:pt x="62345" y="34583"/>
                  </a:cubicBezTo>
                  <a:lnTo>
                    <a:pt x="62345" y="34616"/>
                  </a:lnTo>
                  <a:cubicBezTo>
                    <a:pt x="63046" y="34082"/>
                    <a:pt x="63846" y="33715"/>
                    <a:pt x="64547" y="33215"/>
                  </a:cubicBezTo>
                  <a:cubicBezTo>
                    <a:pt x="69417" y="30046"/>
                    <a:pt x="74554" y="27377"/>
                    <a:pt x="79858" y="24976"/>
                  </a:cubicBezTo>
                  <a:cubicBezTo>
                    <a:pt x="79958" y="24942"/>
                    <a:pt x="80225" y="24809"/>
                    <a:pt x="80558" y="24642"/>
                  </a:cubicBezTo>
                  <a:cubicBezTo>
                    <a:pt x="81793" y="24008"/>
                    <a:pt x="82827" y="23541"/>
                    <a:pt x="83627" y="23208"/>
                  </a:cubicBezTo>
                  <a:lnTo>
                    <a:pt x="83627" y="23208"/>
                  </a:lnTo>
                  <a:cubicBezTo>
                    <a:pt x="82460" y="23541"/>
                    <a:pt x="80592" y="24142"/>
                    <a:pt x="78323" y="24842"/>
                  </a:cubicBezTo>
                  <a:cubicBezTo>
                    <a:pt x="76422" y="25409"/>
                    <a:pt x="73487" y="26310"/>
                    <a:pt x="69984" y="27544"/>
                  </a:cubicBezTo>
                  <a:cubicBezTo>
                    <a:pt x="58209" y="31781"/>
                    <a:pt x="49770" y="34883"/>
                    <a:pt x="42698" y="42121"/>
                  </a:cubicBezTo>
                  <a:cubicBezTo>
                    <a:pt x="40997" y="43889"/>
                    <a:pt x="38562" y="46725"/>
                    <a:pt x="36293" y="50794"/>
                  </a:cubicBezTo>
                  <a:cubicBezTo>
                    <a:pt x="36027" y="43255"/>
                    <a:pt x="35059" y="37118"/>
                    <a:pt x="34159" y="32781"/>
                  </a:cubicBezTo>
                  <a:cubicBezTo>
                    <a:pt x="33391" y="29012"/>
                    <a:pt x="32791" y="26177"/>
                    <a:pt x="31390" y="22407"/>
                  </a:cubicBezTo>
                  <a:cubicBezTo>
                    <a:pt x="29422" y="17137"/>
                    <a:pt x="26653" y="12300"/>
                    <a:pt x="23351" y="7730"/>
                  </a:cubicBezTo>
                  <a:cubicBezTo>
                    <a:pt x="21616" y="5328"/>
                    <a:pt x="19782" y="2927"/>
                    <a:pt x="17947" y="592"/>
                  </a:cubicBezTo>
                  <a:cubicBezTo>
                    <a:pt x="17668" y="227"/>
                    <a:pt x="17403" y="0"/>
                    <a:pt x="1706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3" name="Google Shape;563;p45"/>
            <p:cNvSpPr/>
            <p:nvPr/>
          </p:nvSpPr>
          <p:spPr>
            <a:xfrm>
              <a:off x="4916850" y="3048800"/>
              <a:ext cx="1384325" cy="812575"/>
            </a:xfrm>
            <a:custGeom>
              <a:avLst/>
              <a:gdLst/>
              <a:ahLst/>
              <a:cxnLst/>
              <a:rect l="l" t="t" r="r" b="b"/>
              <a:pathLst>
                <a:path w="55373" h="32503" extrusionOk="0">
                  <a:moveTo>
                    <a:pt x="21649" y="1"/>
                  </a:moveTo>
                  <a:cubicBezTo>
                    <a:pt x="21549" y="134"/>
                    <a:pt x="21482" y="268"/>
                    <a:pt x="21349" y="368"/>
                  </a:cubicBezTo>
                  <a:cubicBezTo>
                    <a:pt x="19914" y="1335"/>
                    <a:pt x="18547" y="2369"/>
                    <a:pt x="17179" y="3370"/>
                  </a:cubicBezTo>
                  <a:cubicBezTo>
                    <a:pt x="14077" y="5672"/>
                    <a:pt x="11275" y="8273"/>
                    <a:pt x="8439" y="10909"/>
                  </a:cubicBezTo>
                  <a:cubicBezTo>
                    <a:pt x="5637" y="13511"/>
                    <a:pt x="3002" y="16346"/>
                    <a:pt x="367" y="19148"/>
                  </a:cubicBezTo>
                  <a:cubicBezTo>
                    <a:pt x="200" y="19315"/>
                    <a:pt x="0" y="19481"/>
                    <a:pt x="0" y="19782"/>
                  </a:cubicBezTo>
                  <a:cubicBezTo>
                    <a:pt x="176" y="20016"/>
                    <a:pt x="428" y="20121"/>
                    <a:pt x="712" y="20121"/>
                  </a:cubicBezTo>
                  <a:cubicBezTo>
                    <a:pt x="752" y="20121"/>
                    <a:pt x="793" y="20119"/>
                    <a:pt x="834" y="20115"/>
                  </a:cubicBezTo>
                  <a:cubicBezTo>
                    <a:pt x="893" y="20113"/>
                    <a:pt x="953" y="20112"/>
                    <a:pt x="1012" y="20112"/>
                  </a:cubicBezTo>
                  <a:cubicBezTo>
                    <a:pt x="1849" y="20112"/>
                    <a:pt x="2661" y="20320"/>
                    <a:pt x="3503" y="20382"/>
                  </a:cubicBezTo>
                  <a:cubicBezTo>
                    <a:pt x="7105" y="20649"/>
                    <a:pt x="10674" y="20983"/>
                    <a:pt x="14244" y="21316"/>
                  </a:cubicBezTo>
                  <a:cubicBezTo>
                    <a:pt x="18280" y="21683"/>
                    <a:pt x="22283" y="22083"/>
                    <a:pt x="26285" y="22617"/>
                  </a:cubicBezTo>
                  <a:cubicBezTo>
                    <a:pt x="31623" y="23284"/>
                    <a:pt x="36960" y="24185"/>
                    <a:pt x="42163" y="25619"/>
                  </a:cubicBezTo>
                  <a:cubicBezTo>
                    <a:pt x="45766" y="26620"/>
                    <a:pt x="49269" y="27888"/>
                    <a:pt x="52271" y="30223"/>
                  </a:cubicBezTo>
                  <a:cubicBezTo>
                    <a:pt x="52971" y="30790"/>
                    <a:pt x="53572" y="31457"/>
                    <a:pt x="54239" y="32091"/>
                  </a:cubicBezTo>
                  <a:cubicBezTo>
                    <a:pt x="54401" y="32253"/>
                    <a:pt x="54629" y="32503"/>
                    <a:pt x="54852" y="32503"/>
                  </a:cubicBezTo>
                  <a:cubicBezTo>
                    <a:pt x="54904" y="32503"/>
                    <a:pt x="54955" y="32489"/>
                    <a:pt x="55006" y="32457"/>
                  </a:cubicBezTo>
                  <a:cubicBezTo>
                    <a:pt x="55373" y="32191"/>
                    <a:pt x="55106" y="31824"/>
                    <a:pt x="54973" y="31523"/>
                  </a:cubicBezTo>
                  <a:cubicBezTo>
                    <a:pt x="54706" y="30990"/>
                    <a:pt x="54406" y="30456"/>
                    <a:pt x="54039" y="30022"/>
                  </a:cubicBezTo>
                  <a:cubicBezTo>
                    <a:pt x="53905" y="29889"/>
                    <a:pt x="53772" y="29756"/>
                    <a:pt x="53638" y="29655"/>
                  </a:cubicBezTo>
                  <a:cubicBezTo>
                    <a:pt x="53605" y="29522"/>
                    <a:pt x="53538" y="29422"/>
                    <a:pt x="53505" y="29355"/>
                  </a:cubicBezTo>
                  <a:cubicBezTo>
                    <a:pt x="51036" y="25319"/>
                    <a:pt x="48134" y="21616"/>
                    <a:pt x="44899" y="18181"/>
                  </a:cubicBezTo>
                  <a:cubicBezTo>
                    <a:pt x="42731" y="15846"/>
                    <a:pt x="40462" y="13611"/>
                    <a:pt x="38027" y="11576"/>
                  </a:cubicBezTo>
                  <a:cubicBezTo>
                    <a:pt x="34558" y="8674"/>
                    <a:pt x="30955" y="6005"/>
                    <a:pt x="27253" y="3437"/>
                  </a:cubicBezTo>
                  <a:cubicBezTo>
                    <a:pt x="26252" y="2770"/>
                    <a:pt x="25251" y="2069"/>
                    <a:pt x="24251" y="1402"/>
                  </a:cubicBezTo>
                  <a:cubicBezTo>
                    <a:pt x="24251" y="1469"/>
                    <a:pt x="24251" y="1535"/>
                    <a:pt x="24217" y="1602"/>
                  </a:cubicBezTo>
                  <a:cubicBezTo>
                    <a:pt x="23517" y="835"/>
                    <a:pt x="22716" y="201"/>
                    <a:pt x="21649" y="1"/>
                  </a:cubicBezTo>
                  <a:close/>
                </a:path>
              </a:pathLst>
            </a:custGeom>
            <a:solidFill>
              <a:srgbClr val="F7F7E0"/>
            </a:solidFill>
            <a:ln>
              <a:noFill/>
            </a:ln>
          </p:spPr>
          <p:txBody>
            <a:bodyPr spcFirstLastPara="1" wrap="square" lIns="121900" tIns="121900" rIns="121900" bIns="121900" anchor="ctr" anchorCtr="0">
              <a:noAutofit/>
            </a:bodyPr>
            <a:lstStyle/>
            <a:p>
              <a:endParaRPr sz="2400"/>
            </a:p>
          </p:txBody>
        </p:sp>
        <p:sp>
          <p:nvSpPr>
            <p:cNvPr id="564" name="Google Shape;564;p45"/>
            <p:cNvSpPr/>
            <p:nvPr/>
          </p:nvSpPr>
          <p:spPr>
            <a:xfrm>
              <a:off x="4636650" y="3556550"/>
              <a:ext cx="1722075" cy="527425"/>
            </a:xfrm>
            <a:custGeom>
              <a:avLst/>
              <a:gdLst/>
              <a:ahLst/>
              <a:cxnLst/>
              <a:rect l="l" t="t" r="r" b="b"/>
              <a:pathLst>
                <a:path w="68883" h="21097" extrusionOk="0">
                  <a:moveTo>
                    <a:pt x="14942" y="1"/>
                  </a:moveTo>
                  <a:cubicBezTo>
                    <a:pt x="14743" y="1"/>
                    <a:pt x="14552" y="46"/>
                    <a:pt x="14377" y="206"/>
                  </a:cubicBezTo>
                  <a:cubicBezTo>
                    <a:pt x="14377" y="406"/>
                    <a:pt x="14277" y="572"/>
                    <a:pt x="14143" y="706"/>
                  </a:cubicBezTo>
                  <a:cubicBezTo>
                    <a:pt x="11542" y="3341"/>
                    <a:pt x="9140" y="6143"/>
                    <a:pt x="6671" y="8912"/>
                  </a:cubicBezTo>
                  <a:cubicBezTo>
                    <a:pt x="4437" y="11447"/>
                    <a:pt x="2135" y="13949"/>
                    <a:pt x="0" y="16617"/>
                  </a:cubicBezTo>
                  <a:cubicBezTo>
                    <a:pt x="3536" y="16217"/>
                    <a:pt x="7038" y="15550"/>
                    <a:pt x="10541" y="14883"/>
                  </a:cubicBezTo>
                  <a:cubicBezTo>
                    <a:pt x="16612" y="13682"/>
                    <a:pt x="22650" y="12314"/>
                    <a:pt x="28687" y="11080"/>
                  </a:cubicBezTo>
                  <a:cubicBezTo>
                    <a:pt x="32857" y="10246"/>
                    <a:pt x="37060" y="9646"/>
                    <a:pt x="41296" y="9379"/>
                  </a:cubicBezTo>
                  <a:cubicBezTo>
                    <a:pt x="42267" y="9325"/>
                    <a:pt x="43240" y="9298"/>
                    <a:pt x="44214" y="9298"/>
                  </a:cubicBezTo>
                  <a:cubicBezTo>
                    <a:pt x="46856" y="9298"/>
                    <a:pt x="49505" y="9498"/>
                    <a:pt x="52137" y="9913"/>
                  </a:cubicBezTo>
                  <a:cubicBezTo>
                    <a:pt x="55740" y="10480"/>
                    <a:pt x="59142" y="11580"/>
                    <a:pt x="62078" y="13782"/>
                  </a:cubicBezTo>
                  <a:cubicBezTo>
                    <a:pt x="64579" y="15650"/>
                    <a:pt x="66581" y="17852"/>
                    <a:pt x="67715" y="20787"/>
                  </a:cubicBezTo>
                  <a:cubicBezTo>
                    <a:pt x="67814" y="21023"/>
                    <a:pt x="67970" y="21097"/>
                    <a:pt x="68144" y="21097"/>
                  </a:cubicBezTo>
                  <a:cubicBezTo>
                    <a:pt x="68264" y="21097"/>
                    <a:pt x="68393" y="21061"/>
                    <a:pt x="68516" y="21020"/>
                  </a:cubicBezTo>
                  <a:cubicBezTo>
                    <a:pt x="68849" y="20820"/>
                    <a:pt x="68883" y="20487"/>
                    <a:pt x="68849" y="20120"/>
                  </a:cubicBezTo>
                  <a:cubicBezTo>
                    <a:pt x="68749" y="19453"/>
                    <a:pt x="68682" y="18752"/>
                    <a:pt x="68349" y="18118"/>
                  </a:cubicBezTo>
                  <a:cubicBezTo>
                    <a:pt x="68215" y="17918"/>
                    <a:pt x="68115" y="17718"/>
                    <a:pt x="68015" y="17518"/>
                  </a:cubicBezTo>
                  <a:cubicBezTo>
                    <a:pt x="67348" y="14382"/>
                    <a:pt x="65513" y="11947"/>
                    <a:pt x="63078" y="9913"/>
                  </a:cubicBezTo>
                  <a:cubicBezTo>
                    <a:pt x="60977" y="8178"/>
                    <a:pt x="58408" y="7144"/>
                    <a:pt x="55840" y="6243"/>
                  </a:cubicBezTo>
                  <a:cubicBezTo>
                    <a:pt x="50503" y="4409"/>
                    <a:pt x="44999" y="3408"/>
                    <a:pt x="39462" y="2641"/>
                  </a:cubicBezTo>
                  <a:cubicBezTo>
                    <a:pt x="36559" y="2240"/>
                    <a:pt x="33624" y="1873"/>
                    <a:pt x="30689" y="1640"/>
                  </a:cubicBezTo>
                  <a:cubicBezTo>
                    <a:pt x="27686" y="1406"/>
                    <a:pt x="24684" y="1073"/>
                    <a:pt x="21649" y="773"/>
                  </a:cubicBezTo>
                  <a:cubicBezTo>
                    <a:pt x="20664" y="744"/>
                    <a:pt x="19679" y="550"/>
                    <a:pt x="18674" y="550"/>
                  </a:cubicBezTo>
                  <a:cubicBezTo>
                    <a:pt x="18488" y="550"/>
                    <a:pt x="18301" y="557"/>
                    <a:pt x="18113" y="572"/>
                  </a:cubicBezTo>
                  <a:cubicBezTo>
                    <a:pt x="18113" y="572"/>
                    <a:pt x="18113" y="572"/>
                    <a:pt x="18113" y="606"/>
                  </a:cubicBezTo>
                  <a:cubicBezTo>
                    <a:pt x="18080" y="572"/>
                    <a:pt x="18080" y="506"/>
                    <a:pt x="18046" y="472"/>
                  </a:cubicBezTo>
                  <a:cubicBezTo>
                    <a:pt x="17246" y="172"/>
                    <a:pt x="16412" y="206"/>
                    <a:pt x="15611" y="72"/>
                  </a:cubicBezTo>
                  <a:cubicBezTo>
                    <a:pt x="15385" y="55"/>
                    <a:pt x="15159" y="1"/>
                    <a:pt x="14942" y="1"/>
                  </a:cubicBezTo>
                  <a:close/>
                </a:path>
              </a:pathLst>
            </a:custGeom>
            <a:solidFill>
              <a:srgbClr val="F7F7E0"/>
            </a:solidFill>
            <a:ln>
              <a:noFill/>
            </a:ln>
          </p:spPr>
          <p:txBody>
            <a:bodyPr spcFirstLastPara="1" wrap="square" lIns="121900" tIns="121900" rIns="121900" bIns="121900" anchor="ctr" anchorCtr="0">
              <a:noAutofit/>
            </a:bodyPr>
            <a:lstStyle/>
            <a:p>
              <a:endParaRPr sz="2400"/>
            </a:p>
          </p:txBody>
        </p:sp>
        <p:sp>
          <p:nvSpPr>
            <p:cNvPr id="565" name="Google Shape;565;p45"/>
            <p:cNvSpPr/>
            <p:nvPr/>
          </p:nvSpPr>
          <p:spPr>
            <a:xfrm>
              <a:off x="5317950" y="2758600"/>
              <a:ext cx="1082475" cy="1322650"/>
            </a:xfrm>
            <a:custGeom>
              <a:avLst/>
              <a:gdLst/>
              <a:ahLst/>
              <a:cxnLst/>
              <a:rect l="l" t="t" r="r" b="b"/>
              <a:pathLst>
                <a:path w="43299" h="52906" extrusionOk="0">
                  <a:moveTo>
                    <a:pt x="11109" y="1"/>
                  </a:moveTo>
                  <a:cubicBezTo>
                    <a:pt x="11109" y="1"/>
                    <a:pt x="11042" y="34"/>
                    <a:pt x="11009" y="34"/>
                  </a:cubicBezTo>
                  <a:cubicBezTo>
                    <a:pt x="10909" y="267"/>
                    <a:pt x="10742" y="434"/>
                    <a:pt x="10508" y="534"/>
                  </a:cubicBezTo>
                  <a:cubicBezTo>
                    <a:pt x="6806" y="2536"/>
                    <a:pt x="3403" y="5004"/>
                    <a:pt x="1" y="7473"/>
                  </a:cubicBezTo>
                  <a:cubicBezTo>
                    <a:pt x="268" y="7873"/>
                    <a:pt x="701" y="8106"/>
                    <a:pt x="1102" y="8340"/>
                  </a:cubicBezTo>
                  <a:cubicBezTo>
                    <a:pt x="7506" y="12409"/>
                    <a:pt x="13877" y="16579"/>
                    <a:pt x="19948" y="21216"/>
                  </a:cubicBezTo>
                  <a:cubicBezTo>
                    <a:pt x="23885" y="24251"/>
                    <a:pt x="27487" y="27654"/>
                    <a:pt x="30756" y="31423"/>
                  </a:cubicBezTo>
                  <a:cubicBezTo>
                    <a:pt x="34025" y="35192"/>
                    <a:pt x="36961" y="39162"/>
                    <a:pt x="39329" y="43565"/>
                  </a:cubicBezTo>
                  <a:cubicBezTo>
                    <a:pt x="40763" y="46267"/>
                    <a:pt x="42031" y="49036"/>
                    <a:pt x="42164" y="52171"/>
                  </a:cubicBezTo>
                  <a:cubicBezTo>
                    <a:pt x="42164" y="52471"/>
                    <a:pt x="42131" y="52905"/>
                    <a:pt x="42665" y="52905"/>
                  </a:cubicBezTo>
                  <a:cubicBezTo>
                    <a:pt x="42998" y="52705"/>
                    <a:pt x="42998" y="52338"/>
                    <a:pt x="43065" y="52038"/>
                  </a:cubicBezTo>
                  <a:cubicBezTo>
                    <a:pt x="43298" y="50737"/>
                    <a:pt x="43232" y="49469"/>
                    <a:pt x="43165" y="48168"/>
                  </a:cubicBezTo>
                  <a:cubicBezTo>
                    <a:pt x="43098" y="47902"/>
                    <a:pt x="42998" y="47635"/>
                    <a:pt x="42931" y="47368"/>
                  </a:cubicBezTo>
                  <a:cubicBezTo>
                    <a:pt x="42998" y="43832"/>
                    <a:pt x="42264" y="40396"/>
                    <a:pt x="40863" y="37127"/>
                  </a:cubicBezTo>
                  <a:cubicBezTo>
                    <a:pt x="38795" y="32257"/>
                    <a:pt x="35626" y="28087"/>
                    <a:pt x="32491" y="23851"/>
                  </a:cubicBezTo>
                  <a:cubicBezTo>
                    <a:pt x="29956" y="20415"/>
                    <a:pt x="27287" y="17079"/>
                    <a:pt x="24485" y="13877"/>
                  </a:cubicBezTo>
                  <a:cubicBezTo>
                    <a:pt x="22017" y="11042"/>
                    <a:pt x="19515" y="8240"/>
                    <a:pt x="16813" y="5638"/>
                  </a:cubicBezTo>
                  <a:cubicBezTo>
                    <a:pt x="15879" y="4637"/>
                    <a:pt x="14945" y="3603"/>
                    <a:pt x="13877" y="2736"/>
                  </a:cubicBezTo>
                  <a:cubicBezTo>
                    <a:pt x="13911" y="2703"/>
                    <a:pt x="13911" y="2669"/>
                    <a:pt x="13911" y="2636"/>
                  </a:cubicBezTo>
                  <a:cubicBezTo>
                    <a:pt x="13244" y="1502"/>
                    <a:pt x="12176" y="734"/>
                    <a:pt x="11109" y="1"/>
                  </a:cubicBezTo>
                  <a:close/>
                </a:path>
              </a:pathLst>
            </a:custGeom>
            <a:solidFill>
              <a:srgbClr val="F7F7E0"/>
            </a:solidFill>
            <a:ln>
              <a:noFill/>
            </a:ln>
          </p:spPr>
          <p:txBody>
            <a:bodyPr spcFirstLastPara="1" wrap="square" lIns="121900" tIns="121900" rIns="121900" bIns="121900" anchor="ctr" anchorCtr="0">
              <a:noAutofit/>
            </a:bodyPr>
            <a:lstStyle/>
            <a:p>
              <a:endParaRPr sz="2400"/>
            </a:p>
          </p:txBody>
        </p:sp>
        <p:sp>
          <p:nvSpPr>
            <p:cNvPr id="566" name="Google Shape;566;p45"/>
            <p:cNvSpPr/>
            <p:nvPr/>
          </p:nvSpPr>
          <p:spPr>
            <a:xfrm>
              <a:off x="6401225" y="3495475"/>
              <a:ext cx="1623700" cy="595800"/>
            </a:xfrm>
            <a:custGeom>
              <a:avLst/>
              <a:gdLst/>
              <a:ahLst/>
              <a:cxnLst/>
              <a:rect l="l" t="t" r="r" b="b"/>
              <a:pathLst>
                <a:path w="64948" h="23832" extrusionOk="0">
                  <a:moveTo>
                    <a:pt x="31296" y="1"/>
                  </a:moveTo>
                  <a:cubicBezTo>
                    <a:pt x="29430" y="1"/>
                    <a:pt x="27569" y="92"/>
                    <a:pt x="25719" y="414"/>
                  </a:cubicBezTo>
                  <a:cubicBezTo>
                    <a:pt x="22417" y="947"/>
                    <a:pt x="19281" y="1848"/>
                    <a:pt x="16312" y="3416"/>
                  </a:cubicBezTo>
                  <a:cubicBezTo>
                    <a:pt x="16079" y="3549"/>
                    <a:pt x="14711" y="4517"/>
                    <a:pt x="14678" y="4517"/>
                  </a:cubicBezTo>
                  <a:cubicBezTo>
                    <a:pt x="14444" y="4750"/>
                    <a:pt x="14211" y="4917"/>
                    <a:pt x="14011" y="5150"/>
                  </a:cubicBezTo>
                  <a:cubicBezTo>
                    <a:pt x="12310" y="7185"/>
                    <a:pt x="10575" y="9153"/>
                    <a:pt x="8907" y="11221"/>
                  </a:cubicBezTo>
                  <a:cubicBezTo>
                    <a:pt x="6906" y="13757"/>
                    <a:pt x="4904" y="16325"/>
                    <a:pt x="3103" y="19060"/>
                  </a:cubicBezTo>
                  <a:cubicBezTo>
                    <a:pt x="1935" y="20495"/>
                    <a:pt x="901" y="22062"/>
                    <a:pt x="1" y="23730"/>
                  </a:cubicBezTo>
                  <a:cubicBezTo>
                    <a:pt x="65" y="23795"/>
                    <a:pt x="144" y="23832"/>
                    <a:pt x="227" y="23832"/>
                  </a:cubicBezTo>
                  <a:cubicBezTo>
                    <a:pt x="273" y="23832"/>
                    <a:pt x="320" y="23821"/>
                    <a:pt x="368" y="23797"/>
                  </a:cubicBezTo>
                  <a:cubicBezTo>
                    <a:pt x="635" y="23430"/>
                    <a:pt x="868" y="22996"/>
                    <a:pt x="1168" y="22663"/>
                  </a:cubicBezTo>
                  <a:cubicBezTo>
                    <a:pt x="3503" y="20161"/>
                    <a:pt x="6172" y="18193"/>
                    <a:pt x="9274" y="16759"/>
                  </a:cubicBezTo>
                  <a:cubicBezTo>
                    <a:pt x="13677" y="14724"/>
                    <a:pt x="18347" y="13790"/>
                    <a:pt x="23151" y="13456"/>
                  </a:cubicBezTo>
                  <a:cubicBezTo>
                    <a:pt x="23801" y="13390"/>
                    <a:pt x="24452" y="13356"/>
                    <a:pt x="25102" y="13356"/>
                  </a:cubicBezTo>
                  <a:cubicBezTo>
                    <a:pt x="25752" y="13356"/>
                    <a:pt x="26403" y="13390"/>
                    <a:pt x="27053" y="13456"/>
                  </a:cubicBezTo>
                  <a:cubicBezTo>
                    <a:pt x="29021" y="13456"/>
                    <a:pt x="30956" y="13690"/>
                    <a:pt x="32891" y="13823"/>
                  </a:cubicBezTo>
                  <a:cubicBezTo>
                    <a:pt x="36827" y="14057"/>
                    <a:pt x="40630" y="14957"/>
                    <a:pt x="44499" y="15591"/>
                  </a:cubicBezTo>
                  <a:cubicBezTo>
                    <a:pt x="46334" y="15891"/>
                    <a:pt x="48135" y="16492"/>
                    <a:pt x="50036" y="16659"/>
                  </a:cubicBezTo>
                  <a:cubicBezTo>
                    <a:pt x="50804" y="16959"/>
                    <a:pt x="51638" y="16992"/>
                    <a:pt x="52472" y="17126"/>
                  </a:cubicBezTo>
                  <a:cubicBezTo>
                    <a:pt x="56608" y="17926"/>
                    <a:pt x="60777" y="18593"/>
                    <a:pt x="64947" y="19060"/>
                  </a:cubicBezTo>
                  <a:cubicBezTo>
                    <a:pt x="64880" y="18693"/>
                    <a:pt x="64680" y="18427"/>
                    <a:pt x="64480" y="18160"/>
                  </a:cubicBezTo>
                  <a:cubicBezTo>
                    <a:pt x="61645" y="13923"/>
                    <a:pt x="58743" y="9754"/>
                    <a:pt x="55974" y="5484"/>
                  </a:cubicBezTo>
                  <a:cubicBezTo>
                    <a:pt x="55140" y="4150"/>
                    <a:pt x="54073" y="3516"/>
                    <a:pt x="52638" y="3182"/>
                  </a:cubicBezTo>
                  <a:cubicBezTo>
                    <a:pt x="48936" y="2248"/>
                    <a:pt x="45233" y="1514"/>
                    <a:pt x="41497" y="914"/>
                  </a:cubicBezTo>
                  <a:cubicBezTo>
                    <a:pt x="39329" y="580"/>
                    <a:pt x="37161" y="180"/>
                    <a:pt x="34992" y="80"/>
                  </a:cubicBezTo>
                  <a:cubicBezTo>
                    <a:pt x="33760" y="40"/>
                    <a:pt x="32527" y="1"/>
                    <a:pt x="31296" y="1"/>
                  </a:cubicBezTo>
                  <a:close/>
                </a:path>
              </a:pathLst>
            </a:custGeom>
            <a:solidFill>
              <a:srgbClr val="F6F7E0"/>
            </a:solidFill>
            <a:ln>
              <a:noFill/>
            </a:ln>
          </p:spPr>
          <p:txBody>
            <a:bodyPr spcFirstLastPara="1" wrap="square" lIns="121900" tIns="121900" rIns="121900" bIns="121900" anchor="ctr" anchorCtr="0">
              <a:noAutofit/>
            </a:bodyPr>
            <a:lstStyle/>
            <a:p>
              <a:endParaRPr sz="2400"/>
            </a:p>
          </p:txBody>
        </p:sp>
        <p:sp>
          <p:nvSpPr>
            <p:cNvPr id="567" name="Google Shape;567;p45"/>
            <p:cNvSpPr/>
            <p:nvPr/>
          </p:nvSpPr>
          <p:spPr>
            <a:xfrm>
              <a:off x="5859175" y="4099775"/>
              <a:ext cx="103425" cy="42225"/>
            </a:xfrm>
            <a:custGeom>
              <a:avLst/>
              <a:gdLst/>
              <a:ahLst/>
              <a:cxnLst/>
              <a:rect l="l" t="t" r="r" b="b"/>
              <a:pathLst>
                <a:path w="4137" h="1689" extrusionOk="0">
                  <a:moveTo>
                    <a:pt x="1928" y="0"/>
                  </a:moveTo>
                  <a:cubicBezTo>
                    <a:pt x="1848" y="0"/>
                    <a:pt x="1762" y="27"/>
                    <a:pt x="1668" y="92"/>
                  </a:cubicBezTo>
                  <a:cubicBezTo>
                    <a:pt x="1135" y="526"/>
                    <a:pt x="468" y="726"/>
                    <a:pt x="1" y="1226"/>
                  </a:cubicBezTo>
                  <a:cubicBezTo>
                    <a:pt x="334" y="1293"/>
                    <a:pt x="668" y="1360"/>
                    <a:pt x="1001" y="1360"/>
                  </a:cubicBezTo>
                  <a:cubicBezTo>
                    <a:pt x="1867" y="1360"/>
                    <a:pt x="2688" y="1689"/>
                    <a:pt x="3537" y="1689"/>
                  </a:cubicBezTo>
                  <a:cubicBezTo>
                    <a:pt x="3735" y="1689"/>
                    <a:pt x="3935" y="1671"/>
                    <a:pt x="4137" y="1626"/>
                  </a:cubicBezTo>
                  <a:cubicBezTo>
                    <a:pt x="3603" y="1193"/>
                    <a:pt x="3036" y="759"/>
                    <a:pt x="2469" y="292"/>
                  </a:cubicBezTo>
                  <a:cubicBezTo>
                    <a:pt x="2301" y="172"/>
                    <a:pt x="2133" y="0"/>
                    <a:pt x="1928" y="0"/>
                  </a:cubicBezTo>
                  <a:close/>
                </a:path>
              </a:pathLst>
            </a:custGeom>
            <a:solidFill>
              <a:srgbClr val="CDB098"/>
            </a:solidFill>
            <a:ln>
              <a:noFill/>
            </a:ln>
          </p:spPr>
          <p:txBody>
            <a:bodyPr spcFirstLastPara="1" wrap="square" lIns="121900" tIns="121900" rIns="121900" bIns="121900" anchor="ctr" anchorCtr="0">
              <a:noAutofit/>
            </a:bodyPr>
            <a:lstStyle/>
            <a:p>
              <a:endParaRPr sz="2400"/>
            </a:p>
          </p:txBody>
        </p:sp>
        <p:sp>
          <p:nvSpPr>
            <p:cNvPr id="568" name="Google Shape;568;p45"/>
            <p:cNvSpPr/>
            <p:nvPr/>
          </p:nvSpPr>
          <p:spPr>
            <a:xfrm>
              <a:off x="4913500" y="2945400"/>
              <a:ext cx="1508600" cy="1140000"/>
            </a:xfrm>
            <a:custGeom>
              <a:avLst/>
              <a:gdLst/>
              <a:ahLst/>
              <a:cxnLst/>
              <a:rect l="l" t="t" r="r" b="b"/>
              <a:pathLst>
                <a:path w="60344" h="45600" extrusionOk="0">
                  <a:moveTo>
                    <a:pt x="16179" y="1"/>
                  </a:moveTo>
                  <a:lnTo>
                    <a:pt x="16179" y="1"/>
                  </a:lnTo>
                  <a:cubicBezTo>
                    <a:pt x="28855" y="10208"/>
                    <a:pt x="45033" y="17747"/>
                    <a:pt x="55107" y="36527"/>
                  </a:cubicBezTo>
                  <a:cubicBezTo>
                    <a:pt x="48135" y="27454"/>
                    <a:pt x="18581" y="24885"/>
                    <a:pt x="1" y="24285"/>
                  </a:cubicBezTo>
                  <a:lnTo>
                    <a:pt x="1" y="24285"/>
                  </a:lnTo>
                  <a:cubicBezTo>
                    <a:pt x="9574" y="26786"/>
                    <a:pt x="47034" y="24518"/>
                    <a:pt x="55507" y="38928"/>
                  </a:cubicBezTo>
                  <a:cubicBezTo>
                    <a:pt x="57141" y="40897"/>
                    <a:pt x="56908" y="44366"/>
                    <a:pt x="57909" y="45600"/>
                  </a:cubicBezTo>
                  <a:cubicBezTo>
                    <a:pt x="60344" y="30589"/>
                    <a:pt x="31223" y="8307"/>
                    <a:pt x="16179" y="1"/>
                  </a:cubicBezTo>
                  <a:close/>
                </a:path>
              </a:pathLst>
            </a:custGeom>
            <a:solidFill>
              <a:srgbClr val="AD9680"/>
            </a:solidFill>
            <a:ln>
              <a:noFill/>
            </a:ln>
          </p:spPr>
          <p:txBody>
            <a:bodyPr spcFirstLastPara="1" wrap="square" lIns="121900" tIns="121900" rIns="121900" bIns="121900" anchor="ctr" anchorCtr="0">
              <a:noAutofit/>
            </a:bodyPr>
            <a:lstStyle/>
            <a:p>
              <a:endParaRPr sz="2400"/>
            </a:p>
          </p:txBody>
        </p:sp>
        <p:sp>
          <p:nvSpPr>
            <p:cNvPr id="569" name="Google Shape;569;p45"/>
            <p:cNvSpPr/>
            <p:nvPr/>
          </p:nvSpPr>
          <p:spPr>
            <a:xfrm>
              <a:off x="5538200" y="2705250"/>
              <a:ext cx="1562725" cy="1385775"/>
            </a:xfrm>
            <a:custGeom>
              <a:avLst/>
              <a:gdLst/>
              <a:ahLst/>
              <a:cxnLst/>
              <a:rect l="l" t="t" r="r" b="b"/>
              <a:pathLst>
                <a:path w="62509" h="55431" extrusionOk="0">
                  <a:moveTo>
                    <a:pt x="318" y="0"/>
                  </a:moveTo>
                  <a:cubicBezTo>
                    <a:pt x="0" y="0"/>
                    <a:pt x="1205" y="1412"/>
                    <a:pt x="1665" y="1668"/>
                  </a:cubicBezTo>
                  <a:cubicBezTo>
                    <a:pt x="10872" y="11675"/>
                    <a:pt x="35956" y="32990"/>
                    <a:pt x="34055" y="53605"/>
                  </a:cubicBezTo>
                  <a:cubicBezTo>
                    <a:pt x="33758" y="54868"/>
                    <a:pt x="33754" y="55430"/>
                    <a:pt x="34017" y="55430"/>
                  </a:cubicBezTo>
                  <a:cubicBezTo>
                    <a:pt x="35614" y="55430"/>
                    <a:pt x="47069" y="34640"/>
                    <a:pt x="62508" y="23984"/>
                  </a:cubicBezTo>
                  <a:lnTo>
                    <a:pt x="62508" y="23984"/>
                  </a:lnTo>
                  <a:cubicBezTo>
                    <a:pt x="53335" y="29688"/>
                    <a:pt x="46230" y="38461"/>
                    <a:pt x="39725" y="46767"/>
                  </a:cubicBezTo>
                  <a:cubicBezTo>
                    <a:pt x="38303" y="47352"/>
                    <a:pt x="35434" y="53000"/>
                    <a:pt x="34923" y="53000"/>
                  </a:cubicBezTo>
                  <a:cubicBezTo>
                    <a:pt x="34823" y="53000"/>
                    <a:pt x="34813" y="52784"/>
                    <a:pt x="34922" y="52270"/>
                  </a:cubicBezTo>
                  <a:cubicBezTo>
                    <a:pt x="36523" y="36159"/>
                    <a:pt x="17810" y="16612"/>
                    <a:pt x="1098" y="467"/>
                  </a:cubicBezTo>
                  <a:cubicBezTo>
                    <a:pt x="654" y="132"/>
                    <a:pt x="415" y="0"/>
                    <a:pt x="318" y="0"/>
                  </a:cubicBezTo>
                  <a:close/>
                </a:path>
              </a:pathLst>
            </a:custGeom>
            <a:solidFill>
              <a:srgbClr val="92806D"/>
            </a:solidFill>
            <a:ln>
              <a:noFill/>
            </a:ln>
          </p:spPr>
          <p:txBody>
            <a:bodyPr spcFirstLastPara="1" wrap="square" lIns="121900" tIns="121900" rIns="121900" bIns="121900" anchor="ctr" anchorCtr="0">
              <a:noAutofit/>
            </a:bodyPr>
            <a:lstStyle/>
            <a:p>
              <a:endParaRPr sz="2400"/>
            </a:p>
          </p:txBody>
        </p:sp>
      </p:grpSp>
      <p:grpSp>
        <p:nvGrpSpPr>
          <p:cNvPr id="49" name="Google Shape;487;p31"/>
          <p:cNvGrpSpPr/>
          <p:nvPr/>
        </p:nvGrpSpPr>
        <p:grpSpPr>
          <a:xfrm>
            <a:off x="472487" y="3689261"/>
            <a:ext cx="5064807" cy="1346804"/>
            <a:chOff x="4754850" y="1600325"/>
            <a:chExt cx="3771900" cy="1412550"/>
          </a:xfrm>
        </p:grpSpPr>
        <p:sp>
          <p:nvSpPr>
            <p:cNvPr id="50"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3" name="Google Shape;551;p32"/>
          <p:cNvSpPr txBox="1">
            <a:spLocks noGrp="1"/>
          </p:cNvSpPr>
          <p:nvPr>
            <p:ph type="subTitle" idx="1"/>
          </p:nvPr>
        </p:nvSpPr>
        <p:spPr>
          <a:xfrm>
            <a:off x="416337" y="4015456"/>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err="1">
                <a:solidFill>
                  <a:schemeClr val="tx1"/>
                </a:solidFill>
                <a:latin typeface="Roboto" panose="020B0604020202020204" charset="0"/>
                <a:ea typeface="Roboto" panose="020B0604020202020204" charset="0"/>
                <a:cs typeface="Inter Tight Light" pitchFamily="2" charset="0"/>
              </a:rPr>
              <a:t>Gồm</a:t>
            </a:r>
            <a:r>
              <a:rPr lang="en-US" sz="1800" dirty="0">
                <a:solidFill>
                  <a:schemeClr val="tx1"/>
                </a:solidFill>
                <a:latin typeface="Roboto" panose="020B0604020202020204" charset="0"/>
                <a:ea typeface="Roboto" panose="020B0604020202020204" charset="0"/>
                <a:cs typeface="Inter Tight Light" pitchFamily="2" charset="0"/>
              </a:rPr>
              <a:t> </a:t>
            </a:r>
            <a:r>
              <a:rPr lang="en-US" sz="1800" dirty="0" err="1">
                <a:solidFill>
                  <a:schemeClr val="tx1"/>
                </a:solidFill>
                <a:latin typeface="Roboto" panose="020B0604020202020204" charset="0"/>
                <a:ea typeface="Roboto" panose="020B0604020202020204" charset="0"/>
                <a:cs typeface="Inter Tight Light" pitchFamily="2" charset="0"/>
              </a:rPr>
              <a:t>sơ</a:t>
            </a:r>
            <a:r>
              <a:rPr lang="en-US" sz="1800" dirty="0">
                <a:solidFill>
                  <a:schemeClr val="tx1"/>
                </a:solidFill>
                <a:latin typeface="Roboto" panose="020B0604020202020204" charset="0"/>
                <a:ea typeface="Roboto" panose="020B0604020202020204" charset="0"/>
                <a:cs typeface="Inter Tight Light" pitchFamily="2" charset="0"/>
              </a:rPr>
              <a:t> </a:t>
            </a:r>
            <a:r>
              <a:rPr lang="en-US" sz="1800" dirty="0" err="1">
                <a:solidFill>
                  <a:schemeClr val="tx1"/>
                </a:solidFill>
                <a:latin typeface="Roboto" panose="020B0604020202020204" charset="0"/>
                <a:ea typeface="Roboto" panose="020B0604020202020204" charset="0"/>
                <a:cs typeface="Inter Tight Light" pitchFamily="2" charset="0"/>
              </a:rPr>
              <a:t>đồ</a:t>
            </a:r>
            <a:r>
              <a:rPr lang="en-US" sz="1800" dirty="0">
                <a:solidFill>
                  <a:schemeClr val="tx1"/>
                </a:solidFill>
                <a:latin typeface="Roboto" panose="020B0604020202020204" charset="0"/>
                <a:ea typeface="Roboto" panose="020B0604020202020204" charset="0"/>
                <a:cs typeface="Inter Tight Light" pitchFamily="2" charset="0"/>
              </a:rPr>
              <a:t> DFD ở </a:t>
            </a:r>
            <a:r>
              <a:rPr lang="en-US" sz="1800" dirty="0" err="1">
                <a:solidFill>
                  <a:schemeClr val="tx1"/>
                </a:solidFill>
                <a:latin typeface="Roboto" panose="020B0604020202020204" charset="0"/>
                <a:ea typeface="Roboto" panose="020B0604020202020204" charset="0"/>
                <a:cs typeface="Inter Tight Light" pitchFamily="2" charset="0"/>
              </a:rPr>
              <a:t>mức</a:t>
            </a:r>
            <a:r>
              <a:rPr lang="en-US" sz="1800" dirty="0">
                <a:solidFill>
                  <a:schemeClr val="tx1"/>
                </a:solidFill>
                <a:latin typeface="Roboto" panose="020B0604020202020204" charset="0"/>
                <a:ea typeface="Roboto" panose="020B0604020202020204" charset="0"/>
                <a:cs typeface="Inter Tight Light" pitchFamily="2" charset="0"/>
              </a:rPr>
              <a:t> </a:t>
            </a:r>
            <a:r>
              <a:rPr lang="en-US" sz="1800" dirty="0" err="1">
                <a:solidFill>
                  <a:schemeClr val="tx1"/>
                </a:solidFill>
                <a:latin typeface="Roboto" panose="020B0604020202020204" charset="0"/>
                <a:ea typeface="Roboto" panose="020B0604020202020204" charset="0"/>
                <a:cs typeface="Inter Tight Light" pitchFamily="2" charset="0"/>
              </a:rPr>
              <a:t>quan</a:t>
            </a:r>
            <a:r>
              <a:rPr lang="en-US" sz="1800" dirty="0">
                <a:solidFill>
                  <a:schemeClr val="tx1"/>
                </a:solidFill>
                <a:latin typeface="Roboto" panose="020B0604020202020204" charset="0"/>
                <a:ea typeface="Roboto" panose="020B0604020202020204" charset="0"/>
                <a:cs typeface="Inter Tight Light" pitchFamily="2" charset="0"/>
              </a:rPr>
              <a:t> </a:t>
            </a:r>
            <a:r>
              <a:rPr lang="en-US" sz="1800" dirty="0" err="1">
                <a:solidFill>
                  <a:schemeClr val="tx1"/>
                </a:solidFill>
                <a:latin typeface="Roboto" panose="020B0604020202020204" charset="0"/>
                <a:ea typeface="Roboto" panose="020B0604020202020204" charset="0"/>
                <a:cs typeface="Inter Tight Light" pitchFamily="2" charset="0"/>
              </a:rPr>
              <a:t>niệm</a:t>
            </a:r>
            <a:r>
              <a:rPr lang="en-US" sz="1800" dirty="0">
                <a:solidFill>
                  <a:schemeClr val="tx1"/>
                </a:solidFill>
                <a:latin typeface="Roboto" panose="020B0604020202020204" charset="0"/>
                <a:ea typeface="Roboto" panose="020B0604020202020204" charset="0"/>
                <a:cs typeface="Inter Tight Light" pitchFamily="2" charset="0"/>
              </a:rPr>
              <a:t>, </a:t>
            </a:r>
            <a:r>
              <a:rPr lang="en-US" sz="1800" dirty="0" err="1">
                <a:solidFill>
                  <a:schemeClr val="tx1"/>
                </a:solidFill>
                <a:latin typeface="Roboto" panose="020B0604020202020204" charset="0"/>
                <a:ea typeface="Roboto" panose="020B0604020202020204" charset="0"/>
                <a:cs typeface="Inter Tight Light" pitchFamily="2" charset="0"/>
              </a:rPr>
              <a:t>mức</a:t>
            </a:r>
            <a:r>
              <a:rPr lang="en-US" sz="1800" dirty="0">
                <a:solidFill>
                  <a:schemeClr val="tx1"/>
                </a:solidFill>
                <a:latin typeface="Roboto" panose="020B0604020202020204" charset="0"/>
                <a:ea typeface="Roboto" panose="020B0604020202020204" charset="0"/>
                <a:cs typeface="Inter Tight Light" pitchFamily="2" charset="0"/>
              </a:rPr>
              <a:t> </a:t>
            </a:r>
            <a:r>
              <a:rPr lang="en-US" sz="1800" dirty="0" err="1">
                <a:solidFill>
                  <a:schemeClr val="tx1"/>
                </a:solidFill>
                <a:latin typeface="Roboto" panose="020B0604020202020204" charset="0"/>
                <a:ea typeface="Roboto" panose="020B0604020202020204" charset="0"/>
                <a:cs typeface="Inter Tight Light" pitchFamily="2" charset="0"/>
              </a:rPr>
              <a:t>đỉnh</a:t>
            </a:r>
            <a:r>
              <a:rPr lang="en-US" sz="1800" dirty="0">
                <a:solidFill>
                  <a:schemeClr val="tx1"/>
                </a:solidFill>
                <a:latin typeface="Roboto" panose="020B0604020202020204" charset="0"/>
                <a:ea typeface="Roboto" panose="020B0604020202020204" charset="0"/>
                <a:cs typeface="Inter Tight Light" pitchFamily="2" charset="0"/>
              </a:rPr>
              <a:t> </a:t>
            </a:r>
            <a:r>
              <a:rPr lang="en-US" sz="1800" dirty="0" err="1">
                <a:solidFill>
                  <a:schemeClr val="tx1"/>
                </a:solidFill>
                <a:latin typeface="Roboto" panose="020B0604020202020204" charset="0"/>
                <a:ea typeface="Roboto" panose="020B0604020202020204" charset="0"/>
                <a:cs typeface="Inter Tight Light" pitchFamily="2" charset="0"/>
              </a:rPr>
              <a:t>và</a:t>
            </a:r>
            <a:r>
              <a:rPr lang="en-US" sz="1800" dirty="0">
                <a:solidFill>
                  <a:schemeClr val="tx1"/>
                </a:solidFill>
                <a:latin typeface="Roboto" panose="020B0604020202020204" charset="0"/>
                <a:ea typeface="Roboto" panose="020B0604020202020204" charset="0"/>
                <a:cs typeface="Inter Tight Light" pitchFamily="2" charset="0"/>
              </a:rPr>
              <a:t> </a:t>
            </a:r>
            <a:r>
              <a:rPr lang="en-US" sz="1800" dirty="0" err="1">
                <a:solidFill>
                  <a:schemeClr val="tx1"/>
                </a:solidFill>
                <a:latin typeface="Roboto" panose="020B0604020202020204" charset="0"/>
                <a:ea typeface="Roboto" panose="020B0604020202020204" charset="0"/>
                <a:cs typeface="Inter Tight Light" pitchFamily="2" charset="0"/>
              </a:rPr>
              <a:t>phân</a:t>
            </a:r>
            <a:r>
              <a:rPr lang="en-US" sz="1800" dirty="0">
                <a:solidFill>
                  <a:schemeClr val="tx1"/>
                </a:solidFill>
                <a:latin typeface="Roboto" panose="020B0604020202020204" charset="0"/>
                <a:ea typeface="Roboto" panose="020B0604020202020204" charset="0"/>
                <a:cs typeface="Inter Tight Light" pitchFamily="2" charset="0"/>
              </a:rPr>
              <a:t> </a:t>
            </a:r>
            <a:r>
              <a:rPr lang="en-US" sz="1800" dirty="0" err="1">
                <a:solidFill>
                  <a:schemeClr val="tx1"/>
                </a:solidFill>
                <a:latin typeface="Roboto" panose="020B0604020202020204" charset="0"/>
                <a:ea typeface="Roboto" panose="020B0604020202020204" charset="0"/>
                <a:cs typeface="Inter Tight Light" pitchFamily="2" charset="0"/>
              </a:rPr>
              <a:t>rã</a:t>
            </a:r>
            <a:endParaRPr sz="1800" dirty="0">
              <a:solidFill>
                <a:schemeClr val="tx1"/>
              </a:solidFill>
              <a:latin typeface="Roboto" panose="020B0604020202020204" charset="0"/>
              <a:ea typeface="Roboto" panose="020B0604020202020204" charset="0"/>
              <a:cs typeface="Inter Tight Light" pitchFamily="2" charset="0"/>
            </a:endParaRPr>
          </a:p>
        </p:txBody>
      </p:sp>
      <p:grpSp>
        <p:nvGrpSpPr>
          <p:cNvPr id="67" name="Google Shape;1352;p53">
            <a:extLst>
              <a:ext uri="{FF2B5EF4-FFF2-40B4-BE49-F238E27FC236}">
                <a16:creationId xmlns:a16="http://schemas.microsoft.com/office/drawing/2014/main" id="{8850DDC6-53D4-DD3A-A39C-99F78391353D}"/>
              </a:ext>
            </a:extLst>
          </p:cNvPr>
          <p:cNvGrpSpPr/>
          <p:nvPr/>
        </p:nvGrpSpPr>
        <p:grpSpPr>
          <a:xfrm>
            <a:off x="735080" y="5994298"/>
            <a:ext cx="434174" cy="427642"/>
            <a:chOff x="5527763" y="4002275"/>
            <a:chExt cx="502903" cy="502903"/>
          </a:xfrm>
        </p:grpSpPr>
        <p:sp>
          <p:nvSpPr>
            <p:cNvPr id="68" name="Google Shape;1353;p53">
              <a:extLst>
                <a:ext uri="{FF2B5EF4-FFF2-40B4-BE49-F238E27FC236}">
                  <a16:creationId xmlns:a16="http://schemas.microsoft.com/office/drawing/2014/main" id="{216CDFE3-0C40-A7F8-0D24-128CA0A190A4}"/>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54;p53">
              <a:extLst>
                <a:ext uri="{FF2B5EF4-FFF2-40B4-BE49-F238E27FC236}">
                  <a16:creationId xmlns:a16="http://schemas.microsoft.com/office/drawing/2014/main" id="{30132F15-3893-4850-F234-9C54E1EBC74B}"/>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1349;p53"/>
          <p:cNvGrpSpPr/>
          <p:nvPr/>
        </p:nvGrpSpPr>
        <p:grpSpPr>
          <a:xfrm>
            <a:off x="1248191" y="5994299"/>
            <a:ext cx="493337" cy="427642"/>
            <a:chOff x="6221117" y="3926992"/>
            <a:chExt cx="493304" cy="493304"/>
          </a:xfrm>
        </p:grpSpPr>
        <p:sp>
          <p:nvSpPr>
            <p:cNvPr id="71" name="Google Shape;1350;p53"/>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51;p53"/>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1829;p88"/>
          <p:cNvGrpSpPr/>
          <p:nvPr/>
        </p:nvGrpSpPr>
        <p:grpSpPr>
          <a:xfrm>
            <a:off x="2161283" y="503445"/>
            <a:ext cx="2701293" cy="1816812"/>
            <a:chOff x="5646509" y="2879420"/>
            <a:chExt cx="2701293" cy="1816812"/>
          </a:xfrm>
        </p:grpSpPr>
        <p:grpSp>
          <p:nvGrpSpPr>
            <p:cNvPr id="74" name="Google Shape;1830;p88"/>
            <p:cNvGrpSpPr/>
            <p:nvPr/>
          </p:nvGrpSpPr>
          <p:grpSpPr>
            <a:xfrm>
              <a:off x="7346386" y="3660380"/>
              <a:ext cx="1001416" cy="1035852"/>
              <a:chOff x="9691384" y="2511531"/>
              <a:chExt cx="1853788" cy="1917534"/>
            </a:xfrm>
          </p:grpSpPr>
          <p:sp>
            <p:nvSpPr>
              <p:cNvPr id="90" name="Google Shape;1831;p88"/>
              <p:cNvSpPr/>
              <p:nvPr/>
            </p:nvSpPr>
            <p:spPr>
              <a:xfrm>
                <a:off x="10014624" y="2615346"/>
                <a:ext cx="1530547" cy="1635710"/>
              </a:xfrm>
              <a:custGeom>
                <a:avLst/>
                <a:gdLst/>
                <a:ahLst/>
                <a:cxnLst/>
                <a:rect l="l" t="t" r="r" b="b"/>
                <a:pathLst>
                  <a:path w="36327" h="38823" extrusionOk="0">
                    <a:moveTo>
                      <a:pt x="10908" y="14956"/>
                    </a:moveTo>
                    <a:cubicBezTo>
                      <a:pt x="11364" y="14956"/>
                      <a:pt x="11889" y="15389"/>
                      <a:pt x="12909" y="16218"/>
                    </a:cubicBezTo>
                    <a:cubicBezTo>
                      <a:pt x="13386" y="16599"/>
                      <a:pt x="13803" y="17223"/>
                      <a:pt x="14562" y="17223"/>
                    </a:cubicBezTo>
                    <a:cubicBezTo>
                      <a:pt x="14600" y="17223"/>
                      <a:pt x="14638" y="17222"/>
                      <a:pt x="14677" y="17219"/>
                    </a:cubicBezTo>
                    <a:cubicBezTo>
                      <a:pt x="14711" y="17852"/>
                      <a:pt x="15211" y="18153"/>
                      <a:pt x="15645" y="18486"/>
                    </a:cubicBezTo>
                    <a:cubicBezTo>
                      <a:pt x="18113" y="20488"/>
                      <a:pt x="20548" y="22522"/>
                      <a:pt x="23017" y="24524"/>
                    </a:cubicBezTo>
                    <a:cubicBezTo>
                      <a:pt x="23717" y="25091"/>
                      <a:pt x="23884" y="25591"/>
                      <a:pt x="23283" y="26359"/>
                    </a:cubicBezTo>
                    <a:cubicBezTo>
                      <a:pt x="22249" y="27626"/>
                      <a:pt x="21282" y="28994"/>
                      <a:pt x="20315" y="30361"/>
                    </a:cubicBezTo>
                    <a:cubicBezTo>
                      <a:pt x="19864" y="30992"/>
                      <a:pt x="19628" y="31292"/>
                      <a:pt x="19327" y="31292"/>
                    </a:cubicBezTo>
                    <a:cubicBezTo>
                      <a:pt x="19071" y="31292"/>
                      <a:pt x="18768" y="31075"/>
                      <a:pt x="18247" y="30662"/>
                    </a:cubicBezTo>
                    <a:cubicBezTo>
                      <a:pt x="15978" y="28860"/>
                      <a:pt x="13743" y="27026"/>
                      <a:pt x="11442" y="25191"/>
                    </a:cubicBezTo>
                    <a:cubicBezTo>
                      <a:pt x="10941" y="24757"/>
                      <a:pt x="10441" y="24257"/>
                      <a:pt x="9740" y="24090"/>
                    </a:cubicBezTo>
                    <a:cubicBezTo>
                      <a:pt x="9707" y="23690"/>
                      <a:pt x="9340" y="23490"/>
                      <a:pt x="9107" y="23256"/>
                    </a:cubicBezTo>
                    <a:cubicBezTo>
                      <a:pt x="8339" y="22556"/>
                      <a:pt x="7506" y="21955"/>
                      <a:pt x="6705" y="21322"/>
                    </a:cubicBezTo>
                    <a:cubicBezTo>
                      <a:pt x="6105" y="20821"/>
                      <a:pt x="6004" y="20354"/>
                      <a:pt x="6572" y="19754"/>
                    </a:cubicBezTo>
                    <a:cubicBezTo>
                      <a:pt x="7439" y="18720"/>
                      <a:pt x="8239" y="17586"/>
                      <a:pt x="9107" y="16551"/>
                    </a:cubicBezTo>
                    <a:cubicBezTo>
                      <a:pt x="9995" y="15472"/>
                      <a:pt x="10410" y="14956"/>
                      <a:pt x="10908" y="14956"/>
                    </a:cubicBezTo>
                    <a:close/>
                    <a:moveTo>
                      <a:pt x="19215" y="1"/>
                    </a:moveTo>
                    <a:cubicBezTo>
                      <a:pt x="18848" y="1"/>
                      <a:pt x="18703" y="397"/>
                      <a:pt x="18513" y="640"/>
                    </a:cubicBezTo>
                    <a:cubicBezTo>
                      <a:pt x="16078" y="3709"/>
                      <a:pt x="13677" y="6744"/>
                      <a:pt x="11242" y="9813"/>
                    </a:cubicBezTo>
                    <a:cubicBezTo>
                      <a:pt x="7739" y="14250"/>
                      <a:pt x="4303" y="18686"/>
                      <a:pt x="767" y="23056"/>
                    </a:cubicBezTo>
                    <a:cubicBezTo>
                      <a:pt x="400" y="23490"/>
                      <a:pt x="0" y="23890"/>
                      <a:pt x="67" y="24524"/>
                    </a:cubicBezTo>
                    <a:cubicBezTo>
                      <a:pt x="100" y="24691"/>
                      <a:pt x="200" y="24891"/>
                      <a:pt x="334" y="24991"/>
                    </a:cubicBezTo>
                    <a:cubicBezTo>
                      <a:pt x="1801" y="26292"/>
                      <a:pt x="3336" y="27559"/>
                      <a:pt x="4937" y="28727"/>
                    </a:cubicBezTo>
                    <a:cubicBezTo>
                      <a:pt x="5094" y="28858"/>
                      <a:pt x="5272" y="28948"/>
                      <a:pt x="5455" y="28948"/>
                    </a:cubicBezTo>
                    <a:cubicBezTo>
                      <a:pt x="5504" y="28948"/>
                      <a:pt x="5554" y="28941"/>
                      <a:pt x="5604" y="28927"/>
                    </a:cubicBezTo>
                    <a:cubicBezTo>
                      <a:pt x="5704" y="29427"/>
                      <a:pt x="6105" y="29761"/>
                      <a:pt x="6471" y="30061"/>
                    </a:cubicBezTo>
                    <a:cubicBezTo>
                      <a:pt x="9907" y="32863"/>
                      <a:pt x="13343" y="35632"/>
                      <a:pt x="16779" y="38400"/>
                    </a:cubicBezTo>
                    <a:cubicBezTo>
                      <a:pt x="17035" y="38599"/>
                      <a:pt x="17266" y="38822"/>
                      <a:pt x="17576" y="38822"/>
                    </a:cubicBezTo>
                    <a:cubicBezTo>
                      <a:pt x="17630" y="38822"/>
                      <a:pt x="17687" y="38816"/>
                      <a:pt x="17746" y="38801"/>
                    </a:cubicBezTo>
                    <a:cubicBezTo>
                      <a:pt x="23784" y="30762"/>
                      <a:pt x="29822" y="22689"/>
                      <a:pt x="35893" y="14650"/>
                    </a:cubicBezTo>
                    <a:cubicBezTo>
                      <a:pt x="36326" y="14083"/>
                      <a:pt x="36193" y="13683"/>
                      <a:pt x="35692" y="13249"/>
                    </a:cubicBezTo>
                    <a:cubicBezTo>
                      <a:pt x="32123" y="10347"/>
                      <a:pt x="28554" y="7412"/>
                      <a:pt x="24985" y="4510"/>
                    </a:cubicBezTo>
                    <a:cubicBezTo>
                      <a:pt x="23217" y="2975"/>
                      <a:pt x="21415" y="1441"/>
                      <a:pt x="19514" y="73"/>
                    </a:cubicBezTo>
                    <a:cubicBezTo>
                      <a:pt x="19400" y="22"/>
                      <a:pt x="19302" y="1"/>
                      <a:pt x="192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832;p88"/>
              <p:cNvSpPr/>
              <p:nvPr/>
            </p:nvSpPr>
            <p:spPr>
              <a:xfrm>
                <a:off x="9820646" y="2511531"/>
                <a:ext cx="1016194" cy="1135682"/>
              </a:xfrm>
              <a:custGeom>
                <a:avLst/>
                <a:gdLst/>
                <a:ahLst/>
                <a:cxnLst/>
                <a:rect l="l" t="t" r="r" b="b"/>
                <a:pathLst>
                  <a:path w="24119" h="26955" extrusionOk="0">
                    <a:moveTo>
                      <a:pt x="20268" y="1"/>
                    </a:moveTo>
                    <a:cubicBezTo>
                      <a:pt x="19518" y="1"/>
                      <a:pt x="18847" y="536"/>
                      <a:pt x="17980" y="1636"/>
                    </a:cubicBezTo>
                    <a:cubicBezTo>
                      <a:pt x="15779" y="4405"/>
                      <a:pt x="13577" y="7174"/>
                      <a:pt x="11409" y="9942"/>
                    </a:cubicBezTo>
                    <a:cubicBezTo>
                      <a:pt x="7606" y="14779"/>
                      <a:pt x="3804" y="19616"/>
                      <a:pt x="1" y="24453"/>
                    </a:cubicBezTo>
                    <a:cubicBezTo>
                      <a:pt x="1" y="24686"/>
                      <a:pt x="134" y="24820"/>
                      <a:pt x="334" y="24820"/>
                    </a:cubicBezTo>
                    <a:cubicBezTo>
                      <a:pt x="362" y="24819"/>
                      <a:pt x="390" y="24818"/>
                      <a:pt x="418" y="24818"/>
                    </a:cubicBezTo>
                    <a:cubicBezTo>
                      <a:pt x="1478" y="24818"/>
                      <a:pt x="2294" y="25430"/>
                      <a:pt x="3237" y="25820"/>
                    </a:cubicBezTo>
                    <a:cubicBezTo>
                      <a:pt x="3259" y="25831"/>
                      <a:pt x="3281" y="25835"/>
                      <a:pt x="3303" y="25835"/>
                    </a:cubicBezTo>
                    <a:cubicBezTo>
                      <a:pt x="3348" y="25835"/>
                      <a:pt x="3392" y="25820"/>
                      <a:pt x="3437" y="25820"/>
                    </a:cubicBezTo>
                    <a:cubicBezTo>
                      <a:pt x="3837" y="26254"/>
                      <a:pt x="4404" y="26521"/>
                      <a:pt x="4804" y="26954"/>
                    </a:cubicBezTo>
                    <a:cubicBezTo>
                      <a:pt x="7106" y="24019"/>
                      <a:pt x="9374" y="21117"/>
                      <a:pt x="11676" y="18182"/>
                    </a:cubicBezTo>
                    <a:cubicBezTo>
                      <a:pt x="13444" y="15947"/>
                      <a:pt x="15212" y="13712"/>
                      <a:pt x="16980" y="11443"/>
                    </a:cubicBezTo>
                    <a:cubicBezTo>
                      <a:pt x="19348" y="8475"/>
                      <a:pt x="21750" y="5506"/>
                      <a:pt x="24118" y="2537"/>
                    </a:cubicBezTo>
                    <a:cubicBezTo>
                      <a:pt x="23818" y="2137"/>
                      <a:pt x="23451" y="1837"/>
                      <a:pt x="22984" y="1603"/>
                    </a:cubicBezTo>
                    <a:cubicBezTo>
                      <a:pt x="22851" y="1470"/>
                      <a:pt x="22684" y="1303"/>
                      <a:pt x="22517" y="1136"/>
                    </a:cubicBezTo>
                    <a:cubicBezTo>
                      <a:pt x="21598" y="386"/>
                      <a:pt x="20905" y="1"/>
                      <a:pt x="202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33;p88"/>
              <p:cNvSpPr/>
              <p:nvPr/>
            </p:nvSpPr>
            <p:spPr>
              <a:xfrm>
                <a:off x="9747588" y="3590250"/>
                <a:ext cx="962728" cy="798874"/>
              </a:xfrm>
              <a:custGeom>
                <a:avLst/>
                <a:gdLst/>
                <a:ahLst/>
                <a:cxnLst/>
                <a:rect l="l" t="t" r="r" b="b"/>
                <a:pathLst>
                  <a:path w="22850" h="18961" extrusionOk="0">
                    <a:moveTo>
                      <a:pt x="2680" y="0"/>
                    </a:moveTo>
                    <a:cubicBezTo>
                      <a:pt x="2411" y="0"/>
                      <a:pt x="2160" y="125"/>
                      <a:pt x="1935" y="384"/>
                    </a:cubicBezTo>
                    <a:cubicBezTo>
                      <a:pt x="1835" y="384"/>
                      <a:pt x="1735" y="417"/>
                      <a:pt x="1635" y="451"/>
                    </a:cubicBezTo>
                    <a:cubicBezTo>
                      <a:pt x="100" y="1452"/>
                      <a:pt x="0" y="2619"/>
                      <a:pt x="1335" y="3820"/>
                    </a:cubicBezTo>
                    <a:cubicBezTo>
                      <a:pt x="2435" y="4754"/>
                      <a:pt x="3603" y="5621"/>
                      <a:pt x="4704" y="6522"/>
                    </a:cubicBezTo>
                    <a:cubicBezTo>
                      <a:pt x="9474" y="10425"/>
                      <a:pt x="14244" y="14294"/>
                      <a:pt x="19047" y="18164"/>
                    </a:cubicBezTo>
                    <a:cubicBezTo>
                      <a:pt x="19457" y="18485"/>
                      <a:pt x="19815" y="18961"/>
                      <a:pt x="20414" y="18961"/>
                    </a:cubicBezTo>
                    <a:cubicBezTo>
                      <a:pt x="20498" y="18961"/>
                      <a:pt x="20587" y="18951"/>
                      <a:pt x="20682" y="18931"/>
                    </a:cubicBezTo>
                    <a:cubicBezTo>
                      <a:pt x="21182" y="18230"/>
                      <a:pt x="21716" y="17530"/>
                      <a:pt x="22250" y="16829"/>
                    </a:cubicBezTo>
                    <a:cubicBezTo>
                      <a:pt x="22450" y="16596"/>
                      <a:pt x="22650" y="16362"/>
                      <a:pt x="22850" y="16095"/>
                    </a:cubicBezTo>
                    <a:cubicBezTo>
                      <a:pt x="16412" y="10825"/>
                      <a:pt x="9941" y="5555"/>
                      <a:pt x="3469" y="317"/>
                    </a:cubicBezTo>
                    <a:cubicBezTo>
                      <a:pt x="3196" y="108"/>
                      <a:pt x="2930" y="0"/>
                      <a:pt x="2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34;p88"/>
              <p:cNvSpPr/>
              <p:nvPr/>
            </p:nvSpPr>
            <p:spPr>
              <a:xfrm>
                <a:off x="10243699" y="3215313"/>
                <a:ext cx="799717" cy="743386"/>
              </a:xfrm>
              <a:custGeom>
                <a:avLst/>
                <a:gdLst/>
                <a:ahLst/>
                <a:cxnLst/>
                <a:rect l="l" t="t" r="r" b="b"/>
                <a:pathLst>
                  <a:path w="18981" h="17644" extrusionOk="0">
                    <a:moveTo>
                      <a:pt x="5374" y="0"/>
                    </a:moveTo>
                    <a:cubicBezTo>
                      <a:pt x="5105" y="0"/>
                      <a:pt x="4851" y="175"/>
                      <a:pt x="4570" y="544"/>
                    </a:cubicBezTo>
                    <a:cubicBezTo>
                      <a:pt x="3236" y="2311"/>
                      <a:pt x="1835" y="4013"/>
                      <a:pt x="467" y="5714"/>
                    </a:cubicBezTo>
                    <a:cubicBezTo>
                      <a:pt x="0" y="6281"/>
                      <a:pt x="134" y="6648"/>
                      <a:pt x="668" y="7082"/>
                    </a:cubicBezTo>
                    <a:cubicBezTo>
                      <a:pt x="1868" y="8049"/>
                      <a:pt x="3069" y="9083"/>
                      <a:pt x="4270" y="10084"/>
                    </a:cubicBezTo>
                    <a:cubicBezTo>
                      <a:pt x="7272" y="12485"/>
                      <a:pt x="10274" y="14854"/>
                      <a:pt x="13243" y="17256"/>
                    </a:cubicBezTo>
                    <a:cubicBezTo>
                      <a:pt x="13531" y="17492"/>
                      <a:pt x="13750" y="17643"/>
                      <a:pt x="13961" y="17643"/>
                    </a:cubicBezTo>
                    <a:cubicBezTo>
                      <a:pt x="14166" y="17643"/>
                      <a:pt x="14364" y="17501"/>
                      <a:pt x="14611" y="17155"/>
                    </a:cubicBezTo>
                    <a:cubicBezTo>
                      <a:pt x="15845" y="15321"/>
                      <a:pt x="17179" y="13553"/>
                      <a:pt x="18514" y="11818"/>
                    </a:cubicBezTo>
                    <a:cubicBezTo>
                      <a:pt x="18947" y="11251"/>
                      <a:pt x="18981" y="10918"/>
                      <a:pt x="18347" y="10417"/>
                    </a:cubicBezTo>
                    <a:cubicBezTo>
                      <a:pt x="15311" y="7982"/>
                      <a:pt x="12309" y="5447"/>
                      <a:pt x="9307" y="2979"/>
                    </a:cubicBezTo>
                    <a:cubicBezTo>
                      <a:pt x="8273" y="2145"/>
                      <a:pt x="7172" y="1311"/>
                      <a:pt x="6171" y="410"/>
                    </a:cubicBezTo>
                    <a:cubicBezTo>
                      <a:pt x="5871" y="142"/>
                      <a:pt x="5616" y="0"/>
                      <a:pt x="5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35;p88"/>
              <p:cNvSpPr/>
              <p:nvPr/>
            </p:nvSpPr>
            <p:spPr>
              <a:xfrm>
                <a:off x="9691384" y="3543483"/>
                <a:ext cx="1063930" cy="885583"/>
              </a:xfrm>
              <a:custGeom>
                <a:avLst/>
                <a:gdLst/>
                <a:ahLst/>
                <a:cxnLst/>
                <a:rect l="l" t="t" r="r" b="b"/>
                <a:pathLst>
                  <a:path w="25252" h="21019" extrusionOk="0">
                    <a:moveTo>
                      <a:pt x="4012" y="0"/>
                    </a:moveTo>
                    <a:cubicBezTo>
                      <a:pt x="2434" y="0"/>
                      <a:pt x="1252" y="1791"/>
                      <a:pt x="934" y="3329"/>
                    </a:cubicBezTo>
                    <a:cubicBezTo>
                      <a:pt x="801" y="5264"/>
                      <a:pt x="6271" y="8566"/>
                      <a:pt x="8039" y="10300"/>
                    </a:cubicBezTo>
                    <a:cubicBezTo>
                      <a:pt x="7797" y="10573"/>
                      <a:pt x="19927" y="21019"/>
                      <a:pt x="21989" y="21019"/>
                    </a:cubicBezTo>
                    <a:cubicBezTo>
                      <a:pt x="22199" y="21019"/>
                      <a:pt x="22304" y="20911"/>
                      <a:pt x="22283" y="20675"/>
                    </a:cubicBezTo>
                    <a:cubicBezTo>
                      <a:pt x="17246" y="15604"/>
                      <a:pt x="11175" y="11635"/>
                      <a:pt x="5571" y="6798"/>
                    </a:cubicBezTo>
                    <a:cubicBezTo>
                      <a:pt x="3970" y="5197"/>
                      <a:pt x="0" y="3596"/>
                      <a:pt x="3402" y="1594"/>
                    </a:cubicBezTo>
                    <a:cubicBezTo>
                      <a:pt x="3574" y="1532"/>
                      <a:pt x="3734" y="1504"/>
                      <a:pt x="3886" y="1504"/>
                    </a:cubicBezTo>
                    <a:cubicBezTo>
                      <a:pt x="4704" y="1504"/>
                      <a:pt x="5257" y="2311"/>
                      <a:pt x="5904" y="2762"/>
                    </a:cubicBezTo>
                    <a:cubicBezTo>
                      <a:pt x="10141" y="6198"/>
                      <a:pt x="14177" y="9467"/>
                      <a:pt x="18413" y="12902"/>
                    </a:cubicBezTo>
                    <a:cubicBezTo>
                      <a:pt x="19592" y="13403"/>
                      <a:pt x="22699" y="17291"/>
                      <a:pt x="24580" y="17291"/>
                    </a:cubicBezTo>
                    <a:cubicBezTo>
                      <a:pt x="24827" y="17291"/>
                      <a:pt x="25054" y="17223"/>
                      <a:pt x="25251" y="17072"/>
                    </a:cubicBezTo>
                    <a:cubicBezTo>
                      <a:pt x="22616" y="13503"/>
                      <a:pt x="17713" y="10968"/>
                      <a:pt x="14143" y="7498"/>
                    </a:cubicBezTo>
                    <a:cubicBezTo>
                      <a:pt x="10941" y="5097"/>
                      <a:pt x="8506" y="2461"/>
                      <a:pt x="5304" y="393"/>
                    </a:cubicBezTo>
                    <a:cubicBezTo>
                      <a:pt x="4852" y="120"/>
                      <a:pt x="4419" y="0"/>
                      <a:pt x="4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1836;p88"/>
            <p:cNvGrpSpPr/>
            <p:nvPr/>
          </p:nvGrpSpPr>
          <p:grpSpPr>
            <a:xfrm rot="-940235">
              <a:off x="5829104" y="3015570"/>
              <a:ext cx="1217225" cy="1519532"/>
              <a:chOff x="10460319" y="1226100"/>
              <a:chExt cx="1562642" cy="1950736"/>
            </a:xfrm>
          </p:grpSpPr>
          <p:sp>
            <p:nvSpPr>
              <p:cNvPr id="76" name="Google Shape;1837;p88"/>
              <p:cNvSpPr/>
              <p:nvPr/>
            </p:nvSpPr>
            <p:spPr>
              <a:xfrm>
                <a:off x="11521325" y="2172600"/>
                <a:ext cx="170457" cy="178457"/>
              </a:xfrm>
              <a:custGeom>
                <a:avLst/>
                <a:gdLst/>
                <a:ahLst/>
                <a:cxnLst/>
                <a:rect l="l" t="t" r="r" b="b"/>
                <a:pathLst>
                  <a:path w="3537" h="3703" extrusionOk="0">
                    <a:moveTo>
                      <a:pt x="1435" y="0"/>
                    </a:moveTo>
                    <a:cubicBezTo>
                      <a:pt x="1368" y="901"/>
                      <a:pt x="935" y="1501"/>
                      <a:pt x="1" y="1668"/>
                    </a:cubicBezTo>
                    <a:cubicBezTo>
                      <a:pt x="34" y="1768"/>
                      <a:pt x="67" y="1868"/>
                      <a:pt x="67" y="2002"/>
                    </a:cubicBezTo>
                    <a:cubicBezTo>
                      <a:pt x="701" y="2068"/>
                      <a:pt x="1068" y="2469"/>
                      <a:pt x="1235" y="3036"/>
                    </a:cubicBezTo>
                    <a:lnTo>
                      <a:pt x="1235" y="3069"/>
                    </a:lnTo>
                    <a:cubicBezTo>
                      <a:pt x="1268" y="3136"/>
                      <a:pt x="1335" y="3236"/>
                      <a:pt x="1368" y="3336"/>
                    </a:cubicBezTo>
                    <a:cubicBezTo>
                      <a:pt x="1402" y="3469"/>
                      <a:pt x="1402" y="3569"/>
                      <a:pt x="1435" y="3703"/>
                    </a:cubicBezTo>
                    <a:cubicBezTo>
                      <a:pt x="2069" y="3136"/>
                      <a:pt x="2269" y="2135"/>
                      <a:pt x="3537" y="1802"/>
                    </a:cubicBezTo>
                    <a:cubicBezTo>
                      <a:pt x="2236" y="1535"/>
                      <a:pt x="2102" y="501"/>
                      <a:pt x="1435" y="34"/>
                    </a:cubicBezTo>
                    <a:lnTo>
                      <a:pt x="1435" y="0"/>
                    </a:ln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38;p88"/>
              <p:cNvSpPr/>
              <p:nvPr/>
            </p:nvSpPr>
            <p:spPr>
              <a:xfrm>
                <a:off x="10696655" y="1226100"/>
                <a:ext cx="255661" cy="329251"/>
              </a:xfrm>
              <a:custGeom>
                <a:avLst/>
                <a:gdLst/>
                <a:ahLst/>
                <a:cxnLst/>
                <a:rect l="l" t="t" r="r" b="b"/>
                <a:pathLst>
                  <a:path w="5305" h="6832" extrusionOk="0">
                    <a:moveTo>
                      <a:pt x="3384" y="0"/>
                    </a:moveTo>
                    <a:cubicBezTo>
                      <a:pt x="3062" y="0"/>
                      <a:pt x="2736" y="60"/>
                      <a:pt x="2402" y="226"/>
                    </a:cubicBezTo>
                    <a:cubicBezTo>
                      <a:pt x="1468" y="393"/>
                      <a:pt x="934" y="1094"/>
                      <a:pt x="768" y="1827"/>
                    </a:cubicBezTo>
                    <a:cubicBezTo>
                      <a:pt x="334" y="3462"/>
                      <a:pt x="0" y="5130"/>
                      <a:pt x="0" y="6831"/>
                    </a:cubicBezTo>
                    <a:cubicBezTo>
                      <a:pt x="634" y="6397"/>
                      <a:pt x="1268" y="5964"/>
                      <a:pt x="1602" y="5263"/>
                    </a:cubicBezTo>
                    <a:cubicBezTo>
                      <a:pt x="2132" y="5538"/>
                      <a:pt x="2674" y="5686"/>
                      <a:pt x="3228" y="5686"/>
                    </a:cubicBezTo>
                    <a:cubicBezTo>
                      <a:pt x="3614" y="5686"/>
                      <a:pt x="4006" y="5614"/>
                      <a:pt x="4404" y="5463"/>
                    </a:cubicBezTo>
                    <a:cubicBezTo>
                      <a:pt x="4704" y="3762"/>
                      <a:pt x="5004" y="2028"/>
                      <a:pt x="5304" y="326"/>
                    </a:cubicBezTo>
                    <a:cubicBezTo>
                      <a:pt x="4659" y="237"/>
                      <a:pt x="4029" y="0"/>
                      <a:pt x="3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39;p88"/>
              <p:cNvSpPr/>
              <p:nvPr/>
            </p:nvSpPr>
            <p:spPr>
              <a:xfrm>
                <a:off x="10502150" y="2468406"/>
                <a:ext cx="249203" cy="313492"/>
              </a:xfrm>
              <a:custGeom>
                <a:avLst/>
                <a:gdLst/>
                <a:ahLst/>
                <a:cxnLst/>
                <a:rect l="l" t="t" r="r" b="b"/>
                <a:pathLst>
                  <a:path w="5171" h="6505" extrusionOk="0">
                    <a:moveTo>
                      <a:pt x="3468" y="0"/>
                    </a:moveTo>
                    <a:cubicBezTo>
                      <a:pt x="3094" y="0"/>
                      <a:pt x="2717" y="62"/>
                      <a:pt x="2335" y="233"/>
                    </a:cubicBezTo>
                    <a:cubicBezTo>
                      <a:pt x="1568" y="400"/>
                      <a:pt x="1201" y="967"/>
                      <a:pt x="801" y="1568"/>
                    </a:cubicBezTo>
                    <a:cubicBezTo>
                      <a:pt x="334" y="3169"/>
                      <a:pt x="34" y="4803"/>
                      <a:pt x="0" y="6505"/>
                    </a:cubicBezTo>
                    <a:cubicBezTo>
                      <a:pt x="367" y="5704"/>
                      <a:pt x="1068" y="5304"/>
                      <a:pt x="1802" y="4937"/>
                    </a:cubicBezTo>
                    <a:cubicBezTo>
                      <a:pt x="2005" y="4892"/>
                      <a:pt x="2206" y="4874"/>
                      <a:pt x="2407" y="4874"/>
                    </a:cubicBezTo>
                    <a:cubicBezTo>
                      <a:pt x="3094" y="4874"/>
                      <a:pt x="3765" y="5085"/>
                      <a:pt x="4437" y="5137"/>
                    </a:cubicBezTo>
                    <a:cubicBezTo>
                      <a:pt x="4670" y="3502"/>
                      <a:pt x="4937" y="1868"/>
                      <a:pt x="5171" y="267"/>
                    </a:cubicBezTo>
                    <a:cubicBezTo>
                      <a:pt x="4605" y="146"/>
                      <a:pt x="4040" y="0"/>
                      <a:pt x="3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40;p88"/>
              <p:cNvSpPr/>
              <p:nvPr/>
            </p:nvSpPr>
            <p:spPr>
              <a:xfrm>
                <a:off x="10651643" y="1552363"/>
                <a:ext cx="246023" cy="285878"/>
              </a:xfrm>
              <a:custGeom>
                <a:avLst/>
                <a:gdLst/>
                <a:ahLst/>
                <a:cxnLst/>
                <a:rect l="l" t="t" r="r" b="b"/>
                <a:pathLst>
                  <a:path w="5105" h="5932" extrusionOk="0">
                    <a:moveTo>
                      <a:pt x="3296" y="0"/>
                    </a:moveTo>
                    <a:cubicBezTo>
                      <a:pt x="2965" y="0"/>
                      <a:pt x="2633" y="43"/>
                      <a:pt x="2302" y="161"/>
                    </a:cubicBezTo>
                    <a:cubicBezTo>
                      <a:pt x="1568" y="428"/>
                      <a:pt x="1068" y="895"/>
                      <a:pt x="701" y="1562"/>
                    </a:cubicBezTo>
                    <a:cubicBezTo>
                      <a:pt x="267" y="2996"/>
                      <a:pt x="34" y="4431"/>
                      <a:pt x="0" y="5932"/>
                    </a:cubicBezTo>
                    <a:cubicBezTo>
                      <a:pt x="401" y="5065"/>
                      <a:pt x="1101" y="4531"/>
                      <a:pt x="2035" y="4264"/>
                    </a:cubicBezTo>
                    <a:cubicBezTo>
                      <a:pt x="2162" y="4259"/>
                      <a:pt x="2289" y="4256"/>
                      <a:pt x="2415" y="4256"/>
                    </a:cubicBezTo>
                    <a:cubicBezTo>
                      <a:pt x="3088" y="4256"/>
                      <a:pt x="3758" y="4334"/>
                      <a:pt x="4404" y="4531"/>
                    </a:cubicBezTo>
                    <a:cubicBezTo>
                      <a:pt x="4637" y="3097"/>
                      <a:pt x="4871" y="1662"/>
                      <a:pt x="5104" y="228"/>
                    </a:cubicBezTo>
                    <a:cubicBezTo>
                      <a:pt x="4501" y="142"/>
                      <a:pt x="3899" y="0"/>
                      <a:pt x="3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41;p88"/>
              <p:cNvSpPr/>
              <p:nvPr/>
            </p:nvSpPr>
            <p:spPr>
              <a:xfrm>
                <a:off x="10701474" y="1241810"/>
                <a:ext cx="1321487" cy="1657918"/>
              </a:xfrm>
              <a:custGeom>
                <a:avLst/>
                <a:gdLst/>
                <a:ahLst/>
                <a:cxnLst/>
                <a:rect l="l" t="t" r="r" b="b"/>
                <a:pathLst>
                  <a:path w="27421" h="34402" extrusionOk="0">
                    <a:moveTo>
                      <a:pt x="5204" y="0"/>
                    </a:moveTo>
                    <a:cubicBezTo>
                      <a:pt x="4837" y="234"/>
                      <a:pt x="4671" y="601"/>
                      <a:pt x="4604" y="1001"/>
                    </a:cubicBezTo>
                    <a:cubicBezTo>
                      <a:pt x="4404" y="2335"/>
                      <a:pt x="4103" y="3703"/>
                      <a:pt x="4003" y="5071"/>
                    </a:cubicBezTo>
                    <a:cubicBezTo>
                      <a:pt x="3870" y="5571"/>
                      <a:pt x="3803" y="6105"/>
                      <a:pt x="3770" y="6638"/>
                    </a:cubicBezTo>
                    <a:cubicBezTo>
                      <a:pt x="3436" y="8039"/>
                      <a:pt x="3236" y="9440"/>
                      <a:pt x="3103" y="10875"/>
                    </a:cubicBezTo>
                    <a:cubicBezTo>
                      <a:pt x="2602" y="12976"/>
                      <a:pt x="2369" y="15078"/>
                      <a:pt x="2035" y="17213"/>
                    </a:cubicBezTo>
                    <a:cubicBezTo>
                      <a:pt x="1602" y="19981"/>
                      <a:pt x="1068" y="22750"/>
                      <a:pt x="768" y="25552"/>
                    </a:cubicBezTo>
                    <a:cubicBezTo>
                      <a:pt x="401" y="26920"/>
                      <a:pt x="267" y="28321"/>
                      <a:pt x="67" y="29688"/>
                    </a:cubicBezTo>
                    <a:cubicBezTo>
                      <a:pt x="1" y="30022"/>
                      <a:pt x="34" y="30355"/>
                      <a:pt x="234" y="30656"/>
                    </a:cubicBezTo>
                    <a:cubicBezTo>
                      <a:pt x="634" y="31056"/>
                      <a:pt x="1168" y="31089"/>
                      <a:pt x="1702" y="31189"/>
                    </a:cubicBezTo>
                    <a:cubicBezTo>
                      <a:pt x="8273" y="32223"/>
                      <a:pt x="14844" y="33291"/>
                      <a:pt x="21449" y="34325"/>
                    </a:cubicBezTo>
                    <a:cubicBezTo>
                      <a:pt x="21661" y="34363"/>
                      <a:pt x="21873" y="34402"/>
                      <a:pt x="22085" y="34402"/>
                    </a:cubicBezTo>
                    <a:cubicBezTo>
                      <a:pt x="22240" y="34402"/>
                      <a:pt x="22395" y="34381"/>
                      <a:pt x="22550" y="34325"/>
                    </a:cubicBezTo>
                    <a:cubicBezTo>
                      <a:pt x="24118" y="24385"/>
                      <a:pt x="25719" y="14444"/>
                      <a:pt x="27320" y="4504"/>
                    </a:cubicBezTo>
                    <a:cubicBezTo>
                      <a:pt x="27420" y="3803"/>
                      <a:pt x="27220" y="3470"/>
                      <a:pt x="26486" y="3336"/>
                    </a:cubicBezTo>
                    <a:cubicBezTo>
                      <a:pt x="19414" y="2235"/>
                      <a:pt x="12309" y="1135"/>
                      <a:pt x="5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42;p88"/>
              <p:cNvSpPr/>
              <p:nvPr/>
            </p:nvSpPr>
            <p:spPr>
              <a:xfrm>
                <a:off x="10537524" y="1740121"/>
                <a:ext cx="327950" cy="1016042"/>
              </a:xfrm>
              <a:custGeom>
                <a:avLst/>
                <a:gdLst/>
                <a:ahLst/>
                <a:cxnLst/>
                <a:rect l="l" t="t" r="r" b="b"/>
                <a:pathLst>
                  <a:path w="6805" h="21083" extrusionOk="0">
                    <a:moveTo>
                      <a:pt x="5197" y="0"/>
                    </a:moveTo>
                    <a:cubicBezTo>
                      <a:pt x="4197" y="0"/>
                      <a:pt x="3104" y="481"/>
                      <a:pt x="2635" y="1235"/>
                    </a:cubicBezTo>
                    <a:cubicBezTo>
                      <a:pt x="1234" y="6372"/>
                      <a:pt x="867" y="11276"/>
                      <a:pt x="0" y="16380"/>
                    </a:cubicBezTo>
                    <a:cubicBezTo>
                      <a:pt x="6305" y="13277"/>
                      <a:pt x="3269" y="21083"/>
                      <a:pt x="6805" y="635"/>
                    </a:cubicBezTo>
                    <a:cubicBezTo>
                      <a:pt x="6429" y="194"/>
                      <a:pt x="5832"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43;p88"/>
              <p:cNvSpPr/>
              <p:nvPr/>
            </p:nvSpPr>
            <p:spPr>
              <a:xfrm>
                <a:off x="10460319" y="2688790"/>
                <a:ext cx="1327896" cy="488045"/>
              </a:xfrm>
              <a:custGeom>
                <a:avLst/>
                <a:gdLst/>
                <a:ahLst/>
                <a:cxnLst/>
                <a:rect l="l" t="t" r="r" b="b"/>
                <a:pathLst>
                  <a:path w="27554" h="10127" extrusionOk="0">
                    <a:moveTo>
                      <a:pt x="3689" y="1"/>
                    </a:moveTo>
                    <a:cubicBezTo>
                      <a:pt x="3400" y="1"/>
                      <a:pt x="3103" y="30"/>
                      <a:pt x="2803" y="64"/>
                    </a:cubicBezTo>
                    <a:cubicBezTo>
                      <a:pt x="1936" y="464"/>
                      <a:pt x="968" y="731"/>
                      <a:pt x="868" y="1932"/>
                    </a:cubicBezTo>
                    <a:cubicBezTo>
                      <a:pt x="1" y="4066"/>
                      <a:pt x="835" y="6101"/>
                      <a:pt x="2803" y="6435"/>
                    </a:cubicBezTo>
                    <a:cubicBezTo>
                      <a:pt x="10475" y="7669"/>
                      <a:pt x="18147" y="8870"/>
                      <a:pt x="25819" y="10104"/>
                    </a:cubicBezTo>
                    <a:cubicBezTo>
                      <a:pt x="25919" y="10119"/>
                      <a:pt x="26009" y="10127"/>
                      <a:pt x="26091" y="10127"/>
                    </a:cubicBezTo>
                    <a:cubicBezTo>
                      <a:pt x="26560" y="10127"/>
                      <a:pt x="26753" y="9881"/>
                      <a:pt x="26753" y="9370"/>
                    </a:cubicBezTo>
                    <a:cubicBezTo>
                      <a:pt x="26520" y="9003"/>
                      <a:pt x="26420" y="8536"/>
                      <a:pt x="25986" y="8336"/>
                    </a:cubicBezTo>
                    <a:cubicBezTo>
                      <a:pt x="25886" y="8370"/>
                      <a:pt x="25819" y="8403"/>
                      <a:pt x="25753" y="8470"/>
                    </a:cubicBezTo>
                    <a:cubicBezTo>
                      <a:pt x="25605" y="8636"/>
                      <a:pt x="25436" y="8679"/>
                      <a:pt x="25259" y="8679"/>
                    </a:cubicBezTo>
                    <a:cubicBezTo>
                      <a:pt x="25116" y="8679"/>
                      <a:pt x="24967" y="8651"/>
                      <a:pt x="24819" y="8636"/>
                    </a:cubicBezTo>
                    <a:cubicBezTo>
                      <a:pt x="24352" y="8603"/>
                      <a:pt x="23885" y="8436"/>
                      <a:pt x="23418" y="8436"/>
                    </a:cubicBezTo>
                    <a:cubicBezTo>
                      <a:pt x="18314" y="7669"/>
                      <a:pt x="13244" y="6802"/>
                      <a:pt x="8140" y="6068"/>
                    </a:cubicBezTo>
                    <a:cubicBezTo>
                      <a:pt x="8023" y="6156"/>
                      <a:pt x="7921" y="6191"/>
                      <a:pt x="7831" y="6191"/>
                    </a:cubicBezTo>
                    <a:cubicBezTo>
                      <a:pt x="7509" y="6191"/>
                      <a:pt x="7318" y="5753"/>
                      <a:pt x="7006" y="5701"/>
                    </a:cubicBezTo>
                    <a:cubicBezTo>
                      <a:pt x="6572" y="5568"/>
                      <a:pt x="6105" y="5501"/>
                      <a:pt x="5638" y="5467"/>
                    </a:cubicBezTo>
                    <a:cubicBezTo>
                      <a:pt x="5394" y="5486"/>
                      <a:pt x="5150" y="5579"/>
                      <a:pt x="4917" y="5579"/>
                    </a:cubicBezTo>
                    <a:cubicBezTo>
                      <a:pt x="4737" y="5579"/>
                      <a:pt x="4564" y="5523"/>
                      <a:pt x="4404" y="5334"/>
                    </a:cubicBezTo>
                    <a:cubicBezTo>
                      <a:pt x="4071" y="5134"/>
                      <a:pt x="3670" y="5134"/>
                      <a:pt x="3303" y="5067"/>
                    </a:cubicBezTo>
                    <a:cubicBezTo>
                      <a:pt x="2236" y="4900"/>
                      <a:pt x="1702" y="3933"/>
                      <a:pt x="2069" y="2899"/>
                    </a:cubicBezTo>
                    <a:cubicBezTo>
                      <a:pt x="2169" y="2599"/>
                      <a:pt x="2403" y="2365"/>
                      <a:pt x="2569" y="2098"/>
                    </a:cubicBezTo>
                    <a:cubicBezTo>
                      <a:pt x="2841" y="1807"/>
                      <a:pt x="3147" y="1731"/>
                      <a:pt x="3473" y="1731"/>
                    </a:cubicBezTo>
                    <a:cubicBezTo>
                      <a:pt x="3708" y="1731"/>
                      <a:pt x="3953" y="1770"/>
                      <a:pt x="4204" y="1798"/>
                    </a:cubicBezTo>
                    <a:cubicBezTo>
                      <a:pt x="11576" y="2966"/>
                      <a:pt x="18948" y="4167"/>
                      <a:pt x="26320" y="5334"/>
                    </a:cubicBezTo>
                    <a:cubicBezTo>
                      <a:pt x="26449" y="5364"/>
                      <a:pt x="26575" y="5382"/>
                      <a:pt x="26696" y="5382"/>
                    </a:cubicBezTo>
                    <a:cubicBezTo>
                      <a:pt x="26983" y="5382"/>
                      <a:pt x="27243" y="5282"/>
                      <a:pt x="27454" y="5000"/>
                    </a:cubicBezTo>
                    <a:cubicBezTo>
                      <a:pt x="27487" y="4767"/>
                      <a:pt x="27521" y="4533"/>
                      <a:pt x="27554" y="4300"/>
                    </a:cubicBezTo>
                    <a:cubicBezTo>
                      <a:pt x="27220" y="4000"/>
                      <a:pt x="26753" y="3966"/>
                      <a:pt x="26320" y="3900"/>
                    </a:cubicBezTo>
                    <a:cubicBezTo>
                      <a:pt x="19315" y="2799"/>
                      <a:pt x="12310" y="1665"/>
                      <a:pt x="5305" y="564"/>
                    </a:cubicBezTo>
                    <a:cubicBezTo>
                      <a:pt x="4815" y="119"/>
                      <a:pt x="4267" y="1"/>
                      <a:pt x="3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44;p88"/>
              <p:cNvSpPr/>
              <p:nvPr/>
            </p:nvSpPr>
            <p:spPr>
              <a:xfrm>
                <a:off x="10677378" y="1477664"/>
                <a:ext cx="231517" cy="141493"/>
              </a:xfrm>
              <a:custGeom>
                <a:avLst/>
                <a:gdLst/>
                <a:ahLst/>
                <a:cxnLst/>
                <a:rect l="l" t="t" r="r" b="b"/>
                <a:pathLst>
                  <a:path w="4804" h="2936" extrusionOk="0">
                    <a:moveTo>
                      <a:pt x="3149" y="1"/>
                    </a:moveTo>
                    <a:cubicBezTo>
                      <a:pt x="1903" y="1"/>
                      <a:pt x="870" y="483"/>
                      <a:pt x="400" y="1611"/>
                    </a:cubicBezTo>
                    <a:cubicBezTo>
                      <a:pt x="200" y="2111"/>
                      <a:pt x="0" y="2812"/>
                      <a:pt x="200" y="2912"/>
                    </a:cubicBezTo>
                    <a:cubicBezTo>
                      <a:pt x="222" y="2928"/>
                      <a:pt x="249" y="2936"/>
                      <a:pt x="279" y="2936"/>
                    </a:cubicBezTo>
                    <a:cubicBezTo>
                      <a:pt x="431" y="2936"/>
                      <a:pt x="672" y="2746"/>
                      <a:pt x="867" y="2578"/>
                    </a:cubicBezTo>
                    <a:cubicBezTo>
                      <a:pt x="1268" y="2078"/>
                      <a:pt x="1835" y="1544"/>
                      <a:pt x="2569" y="1511"/>
                    </a:cubicBezTo>
                    <a:cubicBezTo>
                      <a:pt x="2594" y="1510"/>
                      <a:pt x="2618" y="1509"/>
                      <a:pt x="2643" y="1509"/>
                    </a:cubicBezTo>
                    <a:cubicBezTo>
                      <a:pt x="3224" y="1509"/>
                      <a:pt x="3630" y="1807"/>
                      <a:pt x="4001" y="1807"/>
                    </a:cubicBezTo>
                    <a:cubicBezTo>
                      <a:pt x="4092" y="1807"/>
                      <a:pt x="4181" y="1789"/>
                      <a:pt x="4270" y="1744"/>
                    </a:cubicBezTo>
                    <a:cubicBezTo>
                      <a:pt x="4537" y="1611"/>
                      <a:pt x="4804" y="1244"/>
                      <a:pt x="4804" y="243"/>
                    </a:cubicBezTo>
                    <a:cubicBezTo>
                      <a:pt x="4232" y="86"/>
                      <a:pt x="3672" y="1"/>
                      <a:pt x="3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45;p88"/>
              <p:cNvSpPr/>
              <p:nvPr/>
            </p:nvSpPr>
            <p:spPr>
              <a:xfrm>
                <a:off x="11703011" y="2929753"/>
                <a:ext cx="80385" cy="209011"/>
              </a:xfrm>
              <a:custGeom>
                <a:avLst/>
                <a:gdLst/>
                <a:ahLst/>
                <a:cxnLst/>
                <a:rect l="l" t="t" r="r" b="b"/>
                <a:pathLst>
                  <a:path w="1668" h="4337" extrusionOk="0">
                    <a:moveTo>
                      <a:pt x="1668" y="0"/>
                    </a:moveTo>
                    <a:cubicBezTo>
                      <a:pt x="1368" y="34"/>
                      <a:pt x="1034" y="67"/>
                      <a:pt x="734" y="101"/>
                    </a:cubicBezTo>
                    <a:cubicBezTo>
                      <a:pt x="467" y="201"/>
                      <a:pt x="367" y="434"/>
                      <a:pt x="334" y="701"/>
                    </a:cubicBezTo>
                    <a:cubicBezTo>
                      <a:pt x="267" y="834"/>
                      <a:pt x="267" y="968"/>
                      <a:pt x="234" y="1135"/>
                    </a:cubicBezTo>
                    <a:cubicBezTo>
                      <a:pt x="200" y="1301"/>
                      <a:pt x="167" y="1502"/>
                      <a:pt x="167" y="1702"/>
                    </a:cubicBezTo>
                    <a:cubicBezTo>
                      <a:pt x="100" y="1902"/>
                      <a:pt x="100" y="2069"/>
                      <a:pt x="67" y="2269"/>
                    </a:cubicBezTo>
                    <a:cubicBezTo>
                      <a:pt x="0" y="2469"/>
                      <a:pt x="0" y="2669"/>
                      <a:pt x="0" y="2869"/>
                    </a:cubicBezTo>
                    <a:cubicBezTo>
                      <a:pt x="0" y="3103"/>
                      <a:pt x="33" y="3303"/>
                      <a:pt x="234" y="3403"/>
                    </a:cubicBezTo>
                    <a:cubicBezTo>
                      <a:pt x="100" y="4003"/>
                      <a:pt x="500" y="4203"/>
                      <a:pt x="967" y="4337"/>
                    </a:cubicBezTo>
                    <a:cubicBezTo>
                      <a:pt x="1201" y="2903"/>
                      <a:pt x="1434" y="1468"/>
                      <a:pt x="1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46;p88"/>
              <p:cNvSpPr/>
              <p:nvPr/>
            </p:nvSpPr>
            <p:spPr>
              <a:xfrm>
                <a:off x="10987642" y="1813518"/>
                <a:ext cx="725056" cy="792622"/>
              </a:xfrm>
              <a:custGeom>
                <a:avLst/>
                <a:gdLst/>
                <a:ahLst/>
                <a:cxnLst/>
                <a:rect l="l" t="t" r="r" b="b"/>
                <a:pathLst>
                  <a:path w="15045" h="16447" extrusionOk="0">
                    <a:moveTo>
                      <a:pt x="3161" y="0"/>
                    </a:moveTo>
                    <a:cubicBezTo>
                      <a:pt x="2467" y="0"/>
                      <a:pt x="2172" y="342"/>
                      <a:pt x="2035" y="1247"/>
                    </a:cubicBezTo>
                    <a:cubicBezTo>
                      <a:pt x="1701" y="3248"/>
                      <a:pt x="1401" y="5250"/>
                      <a:pt x="1068" y="7251"/>
                    </a:cubicBezTo>
                    <a:cubicBezTo>
                      <a:pt x="767" y="9286"/>
                      <a:pt x="434" y="11287"/>
                      <a:pt x="134" y="13322"/>
                    </a:cubicBezTo>
                    <a:cubicBezTo>
                      <a:pt x="0" y="14023"/>
                      <a:pt x="134" y="14590"/>
                      <a:pt x="934" y="14723"/>
                    </a:cubicBezTo>
                    <a:cubicBezTo>
                      <a:pt x="4537" y="15290"/>
                      <a:pt x="8106" y="15857"/>
                      <a:pt x="11708" y="16424"/>
                    </a:cubicBezTo>
                    <a:cubicBezTo>
                      <a:pt x="11793" y="16439"/>
                      <a:pt x="11874" y="16447"/>
                      <a:pt x="11950" y="16447"/>
                    </a:cubicBezTo>
                    <a:cubicBezTo>
                      <a:pt x="12389" y="16447"/>
                      <a:pt x="12696" y="16201"/>
                      <a:pt x="12809" y="15690"/>
                    </a:cubicBezTo>
                    <a:cubicBezTo>
                      <a:pt x="12909" y="15357"/>
                      <a:pt x="13009" y="14990"/>
                      <a:pt x="13076" y="14623"/>
                    </a:cubicBezTo>
                    <a:cubicBezTo>
                      <a:pt x="13677" y="10954"/>
                      <a:pt x="14244" y="7251"/>
                      <a:pt x="14844" y="3582"/>
                    </a:cubicBezTo>
                    <a:cubicBezTo>
                      <a:pt x="15044" y="2181"/>
                      <a:pt x="14777" y="1814"/>
                      <a:pt x="13443" y="1580"/>
                    </a:cubicBezTo>
                    <a:cubicBezTo>
                      <a:pt x="10174" y="1047"/>
                      <a:pt x="6938" y="546"/>
                      <a:pt x="3669" y="46"/>
                    </a:cubicBezTo>
                    <a:cubicBezTo>
                      <a:pt x="3480" y="16"/>
                      <a:pt x="3311" y="0"/>
                      <a:pt x="3161"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47;p88"/>
              <p:cNvSpPr/>
              <p:nvPr/>
            </p:nvSpPr>
            <p:spPr>
              <a:xfrm>
                <a:off x="11124267" y="1531303"/>
                <a:ext cx="638261" cy="161686"/>
              </a:xfrm>
              <a:custGeom>
                <a:avLst/>
                <a:gdLst/>
                <a:ahLst/>
                <a:cxnLst/>
                <a:rect l="l" t="t" r="r" b="b"/>
                <a:pathLst>
                  <a:path w="13244" h="3355" extrusionOk="0">
                    <a:moveTo>
                      <a:pt x="913" y="1"/>
                    </a:moveTo>
                    <a:cubicBezTo>
                      <a:pt x="487" y="1"/>
                      <a:pt x="148" y="182"/>
                      <a:pt x="67" y="665"/>
                    </a:cubicBezTo>
                    <a:cubicBezTo>
                      <a:pt x="0" y="1299"/>
                      <a:pt x="467" y="1499"/>
                      <a:pt x="1001" y="1565"/>
                    </a:cubicBezTo>
                    <a:cubicBezTo>
                      <a:pt x="2869" y="1866"/>
                      <a:pt x="4704" y="2166"/>
                      <a:pt x="6538" y="2433"/>
                    </a:cubicBezTo>
                    <a:cubicBezTo>
                      <a:pt x="8340" y="2733"/>
                      <a:pt x="10174" y="3000"/>
                      <a:pt x="11976" y="3300"/>
                    </a:cubicBezTo>
                    <a:cubicBezTo>
                      <a:pt x="12136" y="3330"/>
                      <a:pt x="12293" y="3354"/>
                      <a:pt x="12438" y="3354"/>
                    </a:cubicBezTo>
                    <a:cubicBezTo>
                      <a:pt x="12777" y="3354"/>
                      <a:pt x="13050" y="3223"/>
                      <a:pt x="13143" y="2733"/>
                    </a:cubicBezTo>
                    <a:cubicBezTo>
                      <a:pt x="13243" y="2066"/>
                      <a:pt x="12843" y="1866"/>
                      <a:pt x="12276" y="1799"/>
                    </a:cubicBezTo>
                    <a:cubicBezTo>
                      <a:pt x="8573" y="1199"/>
                      <a:pt x="4904" y="631"/>
                      <a:pt x="1235" y="31"/>
                    </a:cubicBezTo>
                    <a:cubicBezTo>
                      <a:pt x="1124" y="12"/>
                      <a:pt x="1016" y="1"/>
                      <a:pt x="91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48;p88"/>
              <p:cNvSpPr/>
              <p:nvPr/>
            </p:nvSpPr>
            <p:spPr>
              <a:xfrm>
                <a:off x="10666101" y="2828404"/>
                <a:ext cx="196192" cy="173541"/>
              </a:xfrm>
              <a:custGeom>
                <a:avLst/>
                <a:gdLst/>
                <a:ahLst/>
                <a:cxnLst/>
                <a:rect l="l" t="t" r="r" b="b"/>
                <a:pathLst>
                  <a:path w="4071" h="3601" extrusionOk="0">
                    <a:moveTo>
                      <a:pt x="1298" y="1"/>
                    </a:moveTo>
                    <a:cubicBezTo>
                      <a:pt x="1090" y="1"/>
                      <a:pt x="880" y="21"/>
                      <a:pt x="668" y="69"/>
                    </a:cubicBezTo>
                    <a:cubicBezTo>
                      <a:pt x="501" y="135"/>
                      <a:pt x="401" y="235"/>
                      <a:pt x="334" y="369"/>
                    </a:cubicBezTo>
                    <a:cubicBezTo>
                      <a:pt x="268" y="569"/>
                      <a:pt x="234" y="769"/>
                      <a:pt x="201" y="969"/>
                    </a:cubicBezTo>
                    <a:cubicBezTo>
                      <a:pt x="167" y="1136"/>
                      <a:pt x="134" y="1336"/>
                      <a:pt x="101" y="1536"/>
                    </a:cubicBezTo>
                    <a:cubicBezTo>
                      <a:pt x="67" y="1737"/>
                      <a:pt x="34" y="1937"/>
                      <a:pt x="34" y="2137"/>
                    </a:cubicBezTo>
                    <a:cubicBezTo>
                      <a:pt x="1" y="2337"/>
                      <a:pt x="134" y="2504"/>
                      <a:pt x="201" y="2704"/>
                    </a:cubicBezTo>
                    <a:cubicBezTo>
                      <a:pt x="256" y="3071"/>
                      <a:pt x="345" y="3189"/>
                      <a:pt x="449" y="3189"/>
                    </a:cubicBezTo>
                    <a:cubicBezTo>
                      <a:pt x="639" y="3189"/>
                      <a:pt x="878" y="2793"/>
                      <a:pt x="1054" y="2793"/>
                    </a:cubicBezTo>
                    <a:cubicBezTo>
                      <a:pt x="1070" y="2793"/>
                      <a:pt x="1086" y="2796"/>
                      <a:pt x="1101" y="2804"/>
                    </a:cubicBezTo>
                    <a:cubicBezTo>
                      <a:pt x="1323" y="2676"/>
                      <a:pt x="1533" y="2621"/>
                      <a:pt x="1734" y="2621"/>
                    </a:cubicBezTo>
                    <a:cubicBezTo>
                      <a:pt x="2109" y="2621"/>
                      <a:pt x="2456" y="2811"/>
                      <a:pt x="2803" y="3071"/>
                    </a:cubicBezTo>
                    <a:cubicBezTo>
                      <a:pt x="2808" y="3070"/>
                      <a:pt x="2812" y="3070"/>
                      <a:pt x="2817" y="3070"/>
                    </a:cubicBezTo>
                    <a:cubicBezTo>
                      <a:pt x="3028" y="3070"/>
                      <a:pt x="3052" y="3601"/>
                      <a:pt x="3280" y="3601"/>
                    </a:cubicBezTo>
                    <a:cubicBezTo>
                      <a:pt x="3358" y="3601"/>
                      <a:pt x="3461" y="3539"/>
                      <a:pt x="3603" y="3371"/>
                    </a:cubicBezTo>
                    <a:cubicBezTo>
                      <a:pt x="3703" y="2604"/>
                      <a:pt x="3803" y="1837"/>
                      <a:pt x="3903" y="1069"/>
                    </a:cubicBezTo>
                    <a:cubicBezTo>
                      <a:pt x="3937" y="803"/>
                      <a:pt x="4070" y="436"/>
                      <a:pt x="3670" y="402"/>
                    </a:cubicBezTo>
                    <a:cubicBezTo>
                      <a:pt x="2875" y="296"/>
                      <a:pt x="2101" y="1"/>
                      <a:pt x="1298"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49;p88"/>
              <p:cNvSpPr/>
              <p:nvPr/>
            </p:nvSpPr>
            <p:spPr>
              <a:xfrm>
                <a:off x="10719161" y="2938427"/>
                <a:ext cx="82024" cy="37976"/>
              </a:xfrm>
              <a:custGeom>
                <a:avLst/>
                <a:gdLst/>
                <a:ahLst/>
                <a:cxnLst/>
                <a:rect l="l" t="t" r="r" b="b"/>
                <a:pathLst>
                  <a:path w="1702" h="788" extrusionOk="0">
                    <a:moveTo>
                      <a:pt x="889" y="0"/>
                    </a:moveTo>
                    <a:cubicBezTo>
                      <a:pt x="687" y="0"/>
                      <a:pt x="447" y="182"/>
                      <a:pt x="0" y="521"/>
                    </a:cubicBezTo>
                    <a:cubicBezTo>
                      <a:pt x="568" y="621"/>
                      <a:pt x="1135" y="688"/>
                      <a:pt x="1702" y="788"/>
                    </a:cubicBezTo>
                    <a:cubicBezTo>
                      <a:pt x="1306" y="249"/>
                      <a:pt x="1124" y="0"/>
                      <a:pt x="889" y="0"/>
                    </a:cubicBezTo>
                    <a:close/>
                  </a:path>
                </a:pathLst>
              </a:custGeom>
              <a:solidFill>
                <a:srgbClr val="E4E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850;p88"/>
              <p:cNvSpPr/>
              <p:nvPr/>
            </p:nvSpPr>
            <p:spPr>
              <a:xfrm>
                <a:off x="10511789" y="2757898"/>
                <a:ext cx="1226596" cy="366022"/>
              </a:xfrm>
              <a:custGeom>
                <a:avLst/>
                <a:gdLst/>
                <a:ahLst/>
                <a:cxnLst/>
                <a:rect l="l" t="t" r="r" b="b"/>
                <a:pathLst>
                  <a:path w="25452" h="7595" extrusionOk="0">
                    <a:moveTo>
                      <a:pt x="2295" y="1"/>
                    </a:moveTo>
                    <a:cubicBezTo>
                      <a:pt x="1790" y="1"/>
                      <a:pt x="1364" y="186"/>
                      <a:pt x="1068" y="698"/>
                    </a:cubicBezTo>
                    <a:cubicBezTo>
                      <a:pt x="0" y="2232"/>
                      <a:pt x="567" y="3700"/>
                      <a:pt x="2402" y="4000"/>
                    </a:cubicBezTo>
                    <a:cubicBezTo>
                      <a:pt x="2736" y="4033"/>
                      <a:pt x="3069" y="4100"/>
                      <a:pt x="3403" y="4167"/>
                    </a:cubicBezTo>
                    <a:cubicBezTo>
                      <a:pt x="3436" y="3967"/>
                      <a:pt x="3470" y="3767"/>
                      <a:pt x="3503" y="3566"/>
                    </a:cubicBezTo>
                    <a:cubicBezTo>
                      <a:pt x="3536" y="3366"/>
                      <a:pt x="3570" y="3200"/>
                      <a:pt x="3603" y="2999"/>
                    </a:cubicBezTo>
                    <a:cubicBezTo>
                      <a:pt x="3603" y="2833"/>
                      <a:pt x="3636" y="2632"/>
                      <a:pt x="3670" y="2466"/>
                    </a:cubicBezTo>
                    <a:cubicBezTo>
                      <a:pt x="3703" y="2266"/>
                      <a:pt x="3736" y="2099"/>
                      <a:pt x="3770" y="1899"/>
                    </a:cubicBezTo>
                    <a:cubicBezTo>
                      <a:pt x="3770" y="1832"/>
                      <a:pt x="3803" y="1799"/>
                      <a:pt x="3803" y="1732"/>
                    </a:cubicBezTo>
                    <a:cubicBezTo>
                      <a:pt x="4370" y="1832"/>
                      <a:pt x="4937" y="1865"/>
                      <a:pt x="5504" y="1965"/>
                    </a:cubicBezTo>
                    <a:cubicBezTo>
                      <a:pt x="6739" y="2165"/>
                      <a:pt x="6739" y="2165"/>
                      <a:pt x="6605" y="3366"/>
                    </a:cubicBezTo>
                    <a:cubicBezTo>
                      <a:pt x="6538" y="3867"/>
                      <a:pt x="6272" y="4434"/>
                      <a:pt x="6805" y="4834"/>
                    </a:cubicBezTo>
                    <a:cubicBezTo>
                      <a:pt x="7172" y="4901"/>
                      <a:pt x="7539" y="4934"/>
                      <a:pt x="7906" y="5001"/>
                    </a:cubicBezTo>
                    <a:cubicBezTo>
                      <a:pt x="12776" y="5768"/>
                      <a:pt x="17646" y="6535"/>
                      <a:pt x="22550" y="7302"/>
                    </a:cubicBezTo>
                    <a:cubicBezTo>
                      <a:pt x="23084" y="7369"/>
                      <a:pt x="23651" y="7469"/>
                      <a:pt x="24184" y="7569"/>
                    </a:cubicBezTo>
                    <a:cubicBezTo>
                      <a:pt x="24268" y="7586"/>
                      <a:pt x="24344" y="7595"/>
                      <a:pt x="24412" y="7595"/>
                    </a:cubicBezTo>
                    <a:cubicBezTo>
                      <a:pt x="24745" y="7595"/>
                      <a:pt x="24879" y="7391"/>
                      <a:pt x="24851" y="7002"/>
                    </a:cubicBezTo>
                    <a:lnTo>
                      <a:pt x="24952" y="6969"/>
                    </a:lnTo>
                    <a:cubicBezTo>
                      <a:pt x="24952" y="6802"/>
                      <a:pt x="24985" y="6602"/>
                      <a:pt x="24985" y="6402"/>
                    </a:cubicBezTo>
                    <a:cubicBezTo>
                      <a:pt x="25018" y="6235"/>
                      <a:pt x="25052" y="6035"/>
                      <a:pt x="25052" y="5835"/>
                    </a:cubicBezTo>
                    <a:cubicBezTo>
                      <a:pt x="25085" y="5668"/>
                      <a:pt x="25118" y="5468"/>
                      <a:pt x="25152" y="5301"/>
                    </a:cubicBezTo>
                    <a:cubicBezTo>
                      <a:pt x="25185" y="5101"/>
                      <a:pt x="25218" y="4934"/>
                      <a:pt x="25252" y="4734"/>
                    </a:cubicBezTo>
                    <a:cubicBezTo>
                      <a:pt x="25252" y="4601"/>
                      <a:pt x="25285" y="4500"/>
                      <a:pt x="25285" y="4367"/>
                    </a:cubicBezTo>
                    <a:cubicBezTo>
                      <a:pt x="25352" y="4134"/>
                      <a:pt x="25419" y="3900"/>
                      <a:pt x="25452" y="3667"/>
                    </a:cubicBezTo>
                    <a:cubicBezTo>
                      <a:pt x="17880" y="2466"/>
                      <a:pt x="10274" y="1231"/>
                      <a:pt x="2669" y="31"/>
                    </a:cubicBezTo>
                    <a:cubicBezTo>
                      <a:pt x="2540" y="11"/>
                      <a:pt x="2415" y="1"/>
                      <a:pt x="2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84207947"/>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29" name="Google Shape;487;p31"/>
          <p:cNvGrpSpPr/>
          <p:nvPr/>
        </p:nvGrpSpPr>
        <p:grpSpPr>
          <a:xfrm>
            <a:off x="1270437" y="1467365"/>
            <a:ext cx="9173086" cy="5008117"/>
            <a:chOff x="4754850" y="1600325"/>
            <a:chExt cx="3771900" cy="1412550"/>
          </a:xfrm>
        </p:grpSpPr>
        <p:sp>
          <p:nvSpPr>
            <p:cNvPr id="30"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525;p45"/>
          <p:cNvSpPr txBox="1">
            <a:spLocks noGrp="1"/>
          </p:cNvSpPr>
          <p:nvPr>
            <p:ph type="title"/>
          </p:nvPr>
        </p:nvSpPr>
        <p:spPr>
          <a:xfrm>
            <a:off x="3073067" y="0"/>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grpSp>
        <p:nvGrpSpPr>
          <p:cNvPr id="34" name="Google Shape;1780;p87"/>
          <p:cNvGrpSpPr/>
          <p:nvPr/>
        </p:nvGrpSpPr>
        <p:grpSpPr>
          <a:xfrm>
            <a:off x="7199140" y="690041"/>
            <a:ext cx="654057" cy="734488"/>
            <a:chOff x="3564866" y="1499997"/>
            <a:chExt cx="326473" cy="366639"/>
          </a:xfrm>
        </p:grpSpPr>
        <p:sp>
          <p:nvSpPr>
            <p:cNvPr id="35"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77;p33">
            <a:extLst>
              <a:ext uri="{FF2B5EF4-FFF2-40B4-BE49-F238E27FC236}">
                <a16:creationId xmlns:a16="http://schemas.microsoft.com/office/drawing/2014/main" id="{CD3DF53C-6C09-5B9C-34B8-687D15584F0D}"/>
              </a:ext>
            </a:extLst>
          </p:cNvPr>
          <p:cNvGrpSpPr/>
          <p:nvPr/>
        </p:nvGrpSpPr>
        <p:grpSpPr>
          <a:xfrm>
            <a:off x="513110" y="3172819"/>
            <a:ext cx="502899" cy="502899"/>
            <a:chOff x="858700" y="1967475"/>
            <a:chExt cx="605100" cy="605100"/>
          </a:xfrm>
        </p:grpSpPr>
        <p:sp>
          <p:nvSpPr>
            <p:cNvPr id="51" name="Google Shape;578;p33">
              <a:extLst>
                <a:ext uri="{FF2B5EF4-FFF2-40B4-BE49-F238E27FC236}">
                  <a16:creationId xmlns:a16="http://schemas.microsoft.com/office/drawing/2014/main" id="{EF53A1A0-77C2-29D4-132B-F813B520AFDF}"/>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79;p33">
              <a:extLst>
                <a:ext uri="{FF2B5EF4-FFF2-40B4-BE49-F238E27FC236}">
                  <a16:creationId xmlns:a16="http://schemas.microsoft.com/office/drawing/2014/main" id="{99F8B980-FC07-675D-7A3E-F0A805783AB9}"/>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80;p33">
            <a:extLst>
              <a:ext uri="{FF2B5EF4-FFF2-40B4-BE49-F238E27FC236}">
                <a16:creationId xmlns:a16="http://schemas.microsoft.com/office/drawing/2014/main" id="{7517215B-21AC-6D99-3FD6-8F9DEC380567}"/>
              </a:ext>
            </a:extLst>
          </p:cNvPr>
          <p:cNvGrpSpPr/>
          <p:nvPr/>
        </p:nvGrpSpPr>
        <p:grpSpPr>
          <a:xfrm>
            <a:off x="513110" y="3858713"/>
            <a:ext cx="502800" cy="502800"/>
            <a:chOff x="7014301" y="2017350"/>
            <a:chExt cx="502800" cy="502800"/>
          </a:xfrm>
        </p:grpSpPr>
        <p:sp>
          <p:nvSpPr>
            <p:cNvPr id="54" name="Google Shape;581;p33">
              <a:extLst>
                <a:ext uri="{FF2B5EF4-FFF2-40B4-BE49-F238E27FC236}">
                  <a16:creationId xmlns:a16="http://schemas.microsoft.com/office/drawing/2014/main" id="{8703B16B-53F5-0A78-B9FE-C640AC3404CD}"/>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82;p33">
              <a:extLst>
                <a:ext uri="{FF2B5EF4-FFF2-40B4-BE49-F238E27FC236}">
                  <a16:creationId xmlns:a16="http://schemas.microsoft.com/office/drawing/2014/main" id="{23448CE4-9511-E38C-DE9B-C3636C33D7D3}"/>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83;p33">
            <a:extLst>
              <a:ext uri="{FF2B5EF4-FFF2-40B4-BE49-F238E27FC236}">
                <a16:creationId xmlns:a16="http://schemas.microsoft.com/office/drawing/2014/main" id="{C631742E-4AAE-D3C5-F6D3-8A4E05408CD0}"/>
              </a:ext>
            </a:extLst>
          </p:cNvPr>
          <p:cNvGrpSpPr/>
          <p:nvPr/>
        </p:nvGrpSpPr>
        <p:grpSpPr>
          <a:xfrm>
            <a:off x="513110" y="2397310"/>
            <a:ext cx="629846" cy="592514"/>
            <a:chOff x="463701" y="2217961"/>
            <a:chExt cx="629846" cy="592514"/>
          </a:xfrm>
        </p:grpSpPr>
        <p:sp>
          <p:nvSpPr>
            <p:cNvPr id="57" name="Google Shape;584;p33">
              <a:extLst>
                <a:ext uri="{FF2B5EF4-FFF2-40B4-BE49-F238E27FC236}">
                  <a16:creationId xmlns:a16="http://schemas.microsoft.com/office/drawing/2014/main" id="{B7FD3C71-E83C-9606-75C0-8E63F3877CE9}"/>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5;p33">
              <a:extLst>
                <a:ext uri="{FF2B5EF4-FFF2-40B4-BE49-F238E27FC236}">
                  <a16:creationId xmlns:a16="http://schemas.microsoft.com/office/drawing/2014/main" id="{8583BDAF-1E12-ABA9-683F-DCD794B1BE03}"/>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86;p33">
              <a:extLst>
                <a:ext uri="{FF2B5EF4-FFF2-40B4-BE49-F238E27FC236}">
                  <a16:creationId xmlns:a16="http://schemas.microsoft.com/office/drawing/2014/main" id="{7F7E6701-80BC-3BB5-45B3-D7E569F20D54}"/>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587;p33">
              <a:extLst>
                <a:ext uri="{FF2B5EF4-FFF2-40B4-BE49-F238E27FC236}">
                  <a16:creationId xmlns:a16="http://schemas.microsoft.com/office/drawing/2014/main" id="{6292908E-C01F-C7C0-0C40-480E413D12C8}"/>
                </a:ext>
              </a:extLst>
            </p:cNvPr>
            <p:cNvGrpSpPr/>
            <p:nvPr/>
          </p:nvGrpSpPr>
          <p:grpSpPr>
            <a:xfrm>
              <a:off x="773496" y="2217961"/>
              <a:ext cx="320051" cy="298703"/>
              <a:chOff x="1023863" y="2896525"/>
              <a:chExt cx="240875" cy="219425"/>
            </a:xfrm>
          </p:grpSpPr>
          <p:sp>
            <p:nvSpPr>
              <p:cNvPr id="61" name="Google Shape;588;p33">
                <a:extLst>
                  <a:ext uri="{FF2B5EF4-FFF2-40B4-BE49-F238E27FC236}">
                    <a16:creationId xmlns:a16="http://schemas.microsoft.com/office/drawing/2014/main" id="{1BF0E0D0-1339-1A47-862A-CF10964F182F}"/>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89;p33">
                <a:extLst>
                  <a:ext uri="{FF2B5EF4-FFF2-40B4-BE49-F238E27FC236}">
                    <a16:creationId xmlns:a16="http://schemas.microsoft.com/office/drawing/2014/main" id="{0333F2F6-EBC4-A0FC-7606-AB12546F5FFF}"/>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595;p33">
            <a:extLst>
              <a:ext uri="{FF2B5EF4-FFF2-40B4-BE49-F238E27FC236}">
                <a16:creationId xmlns:a16="http://schemas.microsoft.com/office/drawing/2014/main" id="{EF3A8F75-267B-AD5E-F16E-2ECAF62BAE20}"/>
              </a:ext>
            </a:extLst>
          </p:cNvPr>
          <p:cNvGrpSpPr/>
          <p:nvPr/>
        </p:nvGrpSpPr>
        <p:grpSpPr>
          <a:xfrm>
            <a:off x="487105" y="5581226"/>
            <a:ext cx="621000" cy="621000"/>
            <a:chOff x="416300" y="4058211"/>
            <a:chExt cx="621000" cy="621000"/>
          </a:xfrm>
        </p:grpSpPr>
        <p:sp>
          <p:nvSpPr>
            <p:cNvPr id="64" name="Google Shape;596;p33">
              <a:extLst>
                <a:ext uri="{FF2B5EF4-FFF2-40B4-BE49-F238E27FC236}">
                  <a16:creationId xmlns:a16="http://schemas.microsoft.com/office/drawing/2014/main" id="{8DE77952-101B-769E-C37B-0168E0E965FD}"/>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97;p33">
              <a:extLst>
                <a:ext uri="{FF2B5EF4-FFF2-40B4-BE49-F238E27FC236}">
                  <a16:creationId xmlns:a16="http://schemas.microsoft.com/office/drawing/2014/main" id="{70AA200D-BDCE-F886-C19D-C0174B124B5E}"/>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442;p29"/>
          <p:cNvGrpSpPr/>
          <p:nvPr/>
        </p:nvGrpSpPr>
        <p:grpSpPr>
          <a:xfrm>
            <a:off x="10481011" y="463255"/>
            <a:ext cx="1132449" cy="713653"/>
            <a:chOff x="7403363" y="1047512"/>
            <a:chExt cx="1646100" cy="1188900"/>
          </a:xfrm>
        </p:grpSpPr>
        <p:sp>
          <p:nvSpPr>
            <p:cNvPr id="81" name="Google Shape;443;p29"/>
            <p:cNvSpPr/>
            <p:nvPr/>
          </p:nvSpPr>
          <p:spPr>
            <a:xfrm>
              <a:off x="7494863" y="1139012"/>
              <a:ext cx="1554600" cy="1097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44;p29"/>
            <p:cNvSpPr/>
            <p:nvPr/>
          </p:nvSpPr>
          <p:spPr>
            <a:xfrm>
              <a:off x="7403363" y="1047512"/>
              <a:ext cx="1554600" cy="1097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445;p29"/>
            <p:cNvCxnSpPr/>
            <p:nvPr/>
          </p:nvCxnSpPr>
          <p:spPr>
            <a:xfrm>
              <a:off x="7413325" y="1230512"/>
              <a:ext cx="1544700" cy="0"/>
            </a:xfrm>
            <a:prstGeom prst="straightConnector1">
              <a:avLst/>
            </a:prstGeom>
            <a:noFill/>
            <a:ln w="28575" cap="flat" cmpd="sng">
              <a:solidFill>
                <a:schemeClr val="dk1"/>
              </a:solidFill>
              <a:prstDash val="solid"/>
              <a:round/>
              <a:headEnd type="none" w="med" len="med"/>
              <a:tailEnd type="none" w="med" len="med"/>
            </a:ln>
          </p:spPr>
        </p:cxnSp>
        <p:sp>
          <p:nvSpPr>
            <p:cNvPr id="84" name="Google Shape;446;p29"/>
            <p:cNvSpPr/>
            <p:nvPr/>
          </p:nvSpPr>
          <p:spPr>
            <a:xfrm>
              <a:off x="7540474"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47;p29"/>
            <p:cNvSpPr/>
            <p:nvPr/>
          </p:nvSpPr>
          <p:spPr>
            <a:xfrm>
              <a:off x="8009987"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48;p29"/>
            <p:cNvSpPr/>
            <p:nvPr/>
          </p:nvSpPr>
          <p:spPr>
            <a:xfrm>
              <a:off x="8479499"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449;p29"/>
            <p:cNvGrpSpPr/>
            <p:nvPr/>
          </p:nvGrpSpPr>
          <p:grpSpPr>
            <a:xfrm>
              <a:off x="7770652" y="1367593"/>
              <a:ext cx="820034" cy="187786"/>
              <a:chOff x="4005100" y="3437025"/>
              <a:chExt cx="535375" cy="122600"/>
            </a:xfrm>
          </p:grpSpPr>
          <p:sp>
            <p:nvSpPr>
              <p:cNvPr id="88" name="Google Shape;450;p29"/>
              <p:cNvSpPr/>
              <p:nvPr/>
            </p:nvSpPr>
            <p:spPr>
              <a:xfrm>
                <a:off x="4005100" y="3437025"/>
                <a:ext cx="535375" cy="33575"/>
              </a:xfrm>
              <a:custGeom>
                <a:avLst/>
                <a:gdLst/>
                <a:ahLst/>
                <a:cxnLst/>
                <a:rect l="l" t="t" r="r" b="b"/>
                <a:pathLst>
                  <a:path w="21415" h="1343" extrusionOk="0">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51;p29"/>
              <p:cNvSpPr/>
              <p:nvPr/>
            </p:nvSpPr>
            <p:spPr>
              <a:xfrm>
                <a:off x="4064850" y="3525450"/>
                <a:ext cx="415275" cy="34175"/>
              </a:xfrm>
              <a:custGeom>
                <a:avLst/>
                <a:gdLst/>
                <a:ahLst/>
                <a:cxnLst/>
                <a:rect l="l" t="t" r="r" b="b"/>
                <a:pathLst>
                  <a:path w="16611" h="1367" extrusionOk="0">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 name="Google Shape;1799;p88"/>
          <p:cNvGrpSpPr/>
          <p:nvPr/>
        </p:nvGrpSpPr>
        <p:grpSpPr>
          <a:xfrm>
            <a:off x="525575" y="317783"/>
            <a:ext cx="1765100" cy="1106871"/>
            <a:chOff x="698860" y="590214"/>
            <a:chExt cx="3554756" cy="2167657"/>
          </a:xfrm>
        </p:grpSpPr>
        <p:grpSp>
          <p:nvGrpSpPr>
            <p:cNvPr id="91" name="Google Shape;1800;p88"/>
            <p:cNvGrpSpPr/>
            <p:nvPr/>
          </p:nvGrpSpPr>
          <p:grpSpPr>
            <a:xfrm>
              <a:off x="2752527" y="1425483"/>
              <a:ext cx="1501089" cy="1332387"/>
              <a:chOff x="9143997" y="717540"/>
              <a:chExt cx="2210734" cy="1962279"/>
            </a:xfrm>
          </p:grpSpPr>
          <p:sp>
            <p:nvSpPr>
              <p:cNvPr id="100"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1821;p88"/>
            <p:cNvGrpSpPr/>
            <p:nvPr/>
          </p:nvGrpSpPr>
          <p:grpSpPr>
            <a:xfrm>
              <a:off x="698860" y="590214"/>
              <a:ext cx="1836805" cy="1745020"/>
              <a:chOff x="8902593" y="2650043"/>
              <a:chExt cx="2316565" cy="2200807"/>
            </a:xfrm>
          </p:grpSpPr>
          <p:sp>
            <p:nvSpPr>
              <p:cNvPr id="93"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 name="Google Shape;535;p32"/>
          <p:cNvGrpSpPr/>
          <p:nvPr/>
        </p:nvGrpSpPr>
        <p:grpSpPr>
          <a:xfrm>
            <a:off x="1552417" y="2247502"/>
            <a:ext cx="5229383" cy="1428216"/>
            <a:chOff x="715100" y="274199"/>
            <a:chExt cx="1920300" cy="1918875"/>
          </a:xfrm>
        </p:grpSpPr>
        <p:sp>
          <p:nvSpPr>
            <p:cNvPr id="129"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537;p32"/>
            <p:cNvGrpSpPr/>
            <p:nvPr/>
          </p:nvGrpSpPr>
          <p:grpSpPr>
            <a:xfrm>
              <a:off x="715100" y="274199"/>
              <a:ext cx="1828800" cy="1828800"/>
              <a:chOff x="715100" y="274199"/>
              <a:chExt cx="1828800" cy="1828800"/>
            </a:xfrm>
          </p:grpSpPr>
          <p:sp>
            <p:nvSpPr>
              <p:cNvPr id="131"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0;p32"/>
              <p:cNvGrpSpPr/>
              <p:nvPr/>
            </p:nvGrpSpPr>
            <p:grpSpPr>
              <a:xfrm>
                <a:off x="2378337" y="363963"/>
                <a:ext cx="72614" cy="183000"/>
                <a:chOff x="8335787" y="367488"/>
                <a:chExt cx="72614" cy="183000"/>
              </a:xfrm>
            </p:grpSpPr>
            <p:cxnSp>
              <p:nvCxnSpPr>
                <p:cNvPr id="136" name="Google Shape;541;p32"/>
                <p:cNvCxnSpPr/>
                <p:nvPr/>
              </p:nvCxnSpPr>
              <p:spPr>
                <a:xfrm>
                  <a:off x="8335787" y="367488"/>
                  <a:ext cx="72613" cy="183000"/>
                </a:xfrm>
                <a:prstGeom prst="straightConnector1">
                  <a:avLst/>
                </a:prstGeom>
                <a:noFill/>
                <a:ln w="28575" cap="flat" cmpd="sng">
                  <a:solidFill>
                    <a:schemeClr val="dk1"/>
                  </a:solidFill>
                  <a:prstDash val="solid"/>
                  <a:round/>
                  <a:headEnd type="none" w="med" len="med"/>
                  <a:tailEnd type="none" w="med" len="med"/>
                </a:ln>
              </p:spPr>
            </p:cxnSp>
            <p:cxnSp>
              <p:nvCxnSpPr>
                <p:cNvPr id="137" name="Google Shape;542;p32"/>
                <p:cNvCxnSpPr/>
                <p:nvPr/>
              </p:nvCxnSpPr>
              <p:spPr>
                <a:xfrm flipH="1">
                  <a:off x="8335787" y="367488"/>
                  <a:ext cx="72614" cy="183000"/>
                </a:xfrm>
                <a:prstGeom prst="straightConnector1">
                  <a:avLst/>
                </a:prstGeom>
                <a:noFill/>
                <a:ln w="28575" cap="flat" cmpd="sng">
                  <a:solidFill>
                    <a:schemeClr val="dk1"/>
                  </a:solidFill>
                  <a:prstDash val="solid"/>
                  <a:round/>
                  <a:headEnd type="none" w="med" len="med"/>
                  <a:tailEnd type="none" w="med" len="med"/>
                </a:ln>
              </p:spPr>
            </p:cxnSp>
          </p:grpSp>
          <p:sp>
            <p:nvSpPr>
              <p:cNvPr id="134" name="Google Shape;543;p32"/>
              <p:cNvSpPr/>
              <p:nvPr/>
            </p:nvSpPr>
            <p:spPr>
              <a:xfrm>
                <a:off x="2249289" y="368325"/>
                <a:ext cx="83298"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544;p32"/>
              <p:cNvCxnSpPr/>
              <p:nvPr/>
            </p:nvCxnSpPr>
            <p:spPr>
              <a:xfrm>
                <a:off x="2129792" y="475473"/>
                <a:ext cx="86725"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53" name="Google Shape;535;p32"/>
          <p:cNvGrpSpPr/>
          <p:nvPr/>
        </p:nvGrpSpPr>
        <p:grpSpPr>
          <a:xfrm>
            <a:off x="1545315" y="3888819"/>
            <a:ext cx="5236485" cy="1383301"/>
            <a:chOff x="715100" y="274199"/>
            <a:chExt cx="1920300" cy="1918875"/>
          </a:xfrm>
        </p:grpSpPr>
        <p:sp>
          <p:nvSpPr>
            <p:cNvPr id="154"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537;p32"/>
            <p:cNvGrpSpPr/>
            <p:nvPr/>
          </p:nvGrpSpPr>
          <p:grpSpPr>
            <a:xfrm>
              <a:off x="715100" y="274199"/>
              <a:ext cx="1828800" cy="1828800"/>
              <a:chOff x="715100" y="274199"/>
              <a:chExt cx="1828800" cy="1828800"/>
            </a:xfrm>
          </p:grpSpPr>
          <p:sp>
            <p:nvSpPr>
              <p:cNvPr id="156"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158" name="Google Shape;540;p32"/>
              <p:cNvGrpSpPr/>
              <p:nvPr/>
            </p:nvGrpSpPr>
            <p:grpSpPr>
              <a:xfrm>
                <a:off x="2378337" y="363963"/>
                <a:ext cx="72614" cy="183000"/>
                <a:chOff x="8335787" y="367488"/>
                <a:chExt cx="72614" cy="183000"/>
              </a:xfrm>
            </p:grpSpPr>
            <p:cxnSp>
              <p:nvCxnSpPr>
                <p:cNvPr id="161" name="Google Shape;541;p32"/>
                <p:cNvCxnSpPr/>
                <p:nvPr/>
              </p:nvCxnSpPr>
              <p:spPr>
                <a:xfrm>
                  <a:off x="8335787" y="367488"/>
                  <a:ext cx="72613" cy="183000"/>
                </a:xfrm>
                <a:prstGeom prst="straightConnector1">
                  <a:avLst/>
                </a:prstGeom>
                <a:noFill/>
                <a:ln w="28575" cap="flat" cmpd="sng">
                  <a:solidFill>
                    <a:schemeClr val="dk1"/>
                  </a:solidFill>
                  <a:prstDash val="solid"/>
                  <a:round/>
                  <a:headEnd type="none" w="med" len="med"/>
                  <a:tailEnd type="none" w="med" len="med"/>
                </a:ln>
              </p:spPr>
            </p:cxnSp>
            <p:cxnSp>
              <p:nvCxnSpPr>
                <p:cNvPr id="162" name="Google Shape;542;p32"/>
                <p:cNvCxnSpPr/>
                <p:nvPr/>
              </p:nvCxnSpPr>
              <p:spPr>
                <a:xfrm flipH="1">
                  <a:off x="8335787" y="367488"/>
                  <a:ext cx="72614" cy="183000"/>
                </a:xfrm>
                <a:prstGeom prst="straightConnector1">
                  <a:avLst/>
                </a:prstGeom>
                <a:noFill/>
                <a:ln w="28575" cap="flat" cmpd="sng">
                  <a:solidFill>
                    <a:schemeClr val="dk1"/>
                  </a:solidFill>
                  <a:prstDash val="solid"/>
                  <a:round/>
                  <a:headEnd type="none" w="med" len="med"/>
                  <a:tailEnd type="none" w="med" len="med"/>
                </a:ln>
              </p:spPr>
            </p:cxnSp>
          </p:grpSp>
          <p:sp>
            <p:nvSpPr>
              <p:cNvPr id="159" name="Google Shape;543;p32"/>
              <p:cNvSpPr/>
              <p:nvPr/>
            </p:nvSpPr>
            <p:spPr>
              <a:xfrm>
                <a:off x="2249289" y="368325"/>
                <a:ext cx="83298"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 name="Google Shape;544;p32"/>
              <p:cNvCxnSpPr/>
              <p:nvPr/>
            </p:nvCxnSpPr>
            <p:spPr>
              <a:xfrm>
                <a:off x="2129792" y="475473"/>
                <a:ext cx="86725" cy="0"/>
              </a:xfrm>
              <a:prstGeom prst="straightConnector1">
                <a:avLst/>
              </a:prstGeom>
              <a:noFill/>
              <a:ln w="28575" cap="flat" cmpd="sng">
                <a:solidFill>
                  <a:schemeClr val="dk1"/>
                </a:solidFill>
                <a:prstDash val="solid"/>
                <a:round/>
                <a:headEnd type="none" w="med" len="med"/>
                <a:tailEnd type="none" w="med" len="med"/>
              </a:ln>
            </p:spPr>
          </p:cxnSp>
        </p:grpSp>
      </p:grpSp>
      <p:sp>
        <p:nvSpPr>
          <p:cNvPr id="11" name="Rectangle 10"/>
          <p:cNvSpPr/>
          <p:nvPr/>
        </p:nvSpPr>
        <p:spPr>
          <a:xfrm>
            <a:off x="1519510" y="2223496"/>
            <a:ext cx="3334567" cy="323165"/>
          </a:xfrm>
          <a:prstGeom prst="rect">
            <a:avLst/>
          </a:prstGeom>
        </p:spPr>
        <p:txBody>
          <a:bodyPr wrap="none">
            <a:spAutoFit/>
          </a:bodyPr>
          <a:lstStyle/>
          <a:p>
            <a:pPr algn="ctr"/>
            <a:r>
              <a:rPr lang="en-US" sz="1500" b="1" dirty="0" smtClean="0">
                <a:latin typeface="Roboto" panose="020B0604020202020204" charset="0"/>
                <a:ea typeface="Roboto" panose="020B0604020202020204" charset="0"/>
              </a:rPr>
              <a:t>4.1 </a:t>
            </a:r>
            <a:r>
              <a:rPr lang="en-US" sz="1500" b="1" dirty="0">
                <a:latin typeface="Roboto" panose="020B0604020202020204" charset="0"/>
                <a:ea typeface="Roboto" panose="020B0604020202020204" charset="0"/>
              </a:rPr>
              <a:t>DFD ở </a:t>
            </a:r>
            <a:r>
              <a:rPr lang="en-US" sz="1500" b="1" dirty="0" err="1">
                <a:latin typeface="Roboto" panose="020B0604020202020204" charset="0"/>
                <a:ea typeface="Roboto" panose="020B0604020202020204" charset="0"/>
              </a:rPr>
              <a:t>mức</a:t>
            </a:r>
            <a:r>
              <a:rPr lang="en-US" sz="1500" b="1" dirty="0">
                <a:latin typeface="Roboto" panose="020B0604020202020204" charset="0"/>
                <a:ea typeface="Roboto" panose="020B0604020202020204" charset="0"/>
              </a:rPr>
              <a:t> </a:t>
            </a:r>
            <a:r>
              <a:rPr lang="en-US" sz="1500" b="1" dirty="0" err="1">
                <a:latin typeface="Roboto" panose="020B0604020202020204" charset="0"/>
                <a:ea typeface="Roboto" panose="020B0604020202020204" charset="0"/>
              </a:rPr>
              <a:t>quan</a:t>
            </a:r>
            <a:r>
              <a:rPr lang="en-US" sz="1500" b="1" dirty="0">
                <a:latin typeface="Roboto" panose="020B0604020202020204" charset="0"/>
                <a:ea typeface="Roboto" panose="020B0604020202020204" charset="0"/>
              </a:rPr>
              <a:t> </a:t>
            </a:r>
            <a:r>
              <a:rPr lang="en-US" sz="1500" b="1" dirty="0" err="1" smtClean="0">
                <a:latin typeface="Roboto" panose="020B0604020202020204" charset="0"/>
                <a:ea typeface="Roboto" panose="020B0604020202020204" charset="0"/>
              </a:rPr>
              <a:t>niệm</a:t>
            </a:r>
            <a:r>
              <a:rPr lang="en-US" sz="1500" b="1" dirty="0" smtClean="0">
                <a:latin typeface="Roboto" panose="020B0604020202020204" charset="0"/>
                <a:ea typeface="Roboto" panose="020B0604020202020204" charset="0"/>
              </a:rPr>
              <a:t> (</a:t>
            </a:r>
            <a:r>
              <a:rPr lang="en-US" sz="1500" b="1" dirty="0" err="1" smtClean="0">
                <a:latin typeface="Roboto" panose="020B0604020202020204" charset="0"/>
                <a:ea typeface="Roboto" panose="020B0604020202020204" charset="0"/>
              </a:rPr>
              <a:t>mức</a:t>
            </a:r>
            <a:r>
              <a:rPr lang="en-US" sz="1500" b="1" dirty="0" smtClean="0">
                <a:latin typeface="Roboto" panose="020B0604020202020204" charset="0"/>
                <a:ea typeface="Roboto" panose="020B0604020202020204" charset="0"/>
              </a:rPr>
              <a:t> 0)</a:t>
            </a:r>
            <a:endParaRPr lang="en-US" sz="1500" b="1" dirty="0">
              <a:latin typeface="Roboto" panose="020B0604020202020204" charset="0"/>
              <a:ea typeface="Roboto" panose="020B0604020202020204" charset="0"/>
            </a:endParaRPr>
          </a:p>
        </p:txBody>
      </p:sp>
      <p:sp>
        <p:nvSpPr>
          <p:cNvPr id="174" name="Rectangle 173"/>
          <p:cNvSpPr/>
          <p:nvPr/>
        </p:nvSpPr>
        <p:spPr>
          <a:xfrm>
            <a:off x="1519720" y="3873037"/>
            <a:ext cx="2149949" cy="323165"/>
          </a:xfrm>
          <a:prstGeom prst="rect">
            <a:avLst/>
          </a:prstGeom>
        </p:spPr>
        <p:txBody>
          <a:bodyPr wrap="none">
            <a:spAutoFit/>
          </a:bodyPr>
          <a:lstStyle/>
          <a:p>
            <a:pPr algn="ctr"/>
            <a:r>
              <a:rPr lang="en-US" sz="1500" b="1" dirty="0" smtClean="0">
                <a:latin typeface="Roboto" panose="020B0604020202020204" charset="0"/>
                <a:ea typeface="Roboto" panose="020B0604020202020204" charset="0"/>
              </a:rPr>
              <a:t>4.2 </a:t>
            </a:r>
            <a:r>
              <a:rPr lang="en-US" sz="1500" b="1" dirty="0">
                <a:latin typeface="Roboto" panose="020B0604020202020204" charset="0"/>
                <a:ea typeface="Roboto" panose="020B0604020202020204" charset="0"/>
              </a:rPr>
              <a:t>DFD ở </a:t>
            </a:r>
            <a:r>
              <a:rPr lang="en-US" sz="1500" b="1" dirty="0" err="1">
                <a:latin typeface="Roboto" panose="020B0604020202020204" charset="0"/>
                <a:ea typeface="Roboto" panose="020B0604020202020204" charset="0"/>
              </a:rPr>
              <a:t>mức</a:t>
            </a:r>
            <a:r>
              <a:rPr lang="en-US" sz="1500" b="1" dirty="0">
                <a:latin typeface="Roboto" panose="020B0604020202020204" charset="0"/>
                <a:ea typeface="Roboto" panose="020B0604020202020204" charset="0"/>
              </a:rPr>
              <a:t> 1</a:t>
            </a:r>
            <a:r>
              <a:rPr lang="en-US" sz="1500" b="1" dirty="0" smtClean="0">
                <a:latin typeface="Roboto" panose="020B0604020202020204" charset="0"/>
                <a:ea typeface="Roboto" panose="020B0604020202020204" charset="0"/>
              </a:rPr>
              <a:t> </a:t>
            </a:r>
            <a:r>
              <a:rPr lang="en-US" sz="1500" b="1" dirty="0" err="1" smtClean="0">
                <a:latin typeface="Roboto" panose="020B0604020202020204" charset="0"/>
                <a:ea typeface="Roboto" panose="020B0604020202020204" charset="0"/>
              </a:rPr>
              <a:t>và</a:t>
            </a:r>
            <a:r>
              <a:rPr lang="en-US" sz="1500" b="1" dirty="0" smtClean="0">
                <a:latin typeface="Roboto" panose="020B0604020202020204" charset="0"/>
                <a:ea typeface="Roboto" panose="020B0604020202020204" charset="0"/>
              </a:rPr>
              <a:t> 2</a:t>
            </a:r>
            <a:endParaRPr lang="en-US" sz="1500" b="1" dirty="0">
              <a:latin typeface="Roboto" panose="020B0604020202020204" charset="0"/>
              <a:ea typeface="Roboto" panose="020B0604020202020204" charset="0"/>
            </a:endParaRPr>
          </a:p>
        </p:txBody>
      </p:sp>
      <p:sp>
        <p:nvSpPr>
          <p:cNvPr id="175" name="Google Shape;664;p35">
            <a:extLst>
              <a:ext uri="{FF2B5EF4-FFF2-40B4-BE49-F238E27FC236}">
                <a16:creationId xmlns:a16="http://schemas.microsoft.com/office/drawing/2014/main" id="{62ED1356-32E9-01C5-E98C-F98798DD0901}"/>
              </a:ext>
            </a:extLst>
          </p:cNvPr>
          <p:cNvSpPr txBox="1">
            <a:spLocks/>
          </p:cNvSpPr>
          <p:nvPr/>
        </p:nvSpPr>
        <p:spPr>
          <a:xfrm>
            <a:off x="1543133" y="2574302"/>
            <a:ext cx="4989155"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600" dirty="0">
                <a:latin typeface="Oswald Light" pitchFamily="2" charset="0"/>
              </a:rPr>
              <a:t>Biểu diễn sự phân cấp tổ chức của một đơn vị</a:t>
            </a:r>
            <a:r>
              <a:rPr lang="en-US" sz="1600" dirty="0">
                <a:latin typeface="Oswald Light" pitchFamily="2" charset="0"/>
              </a:rPr>
              <a:t>.</a:t>
            </a:r>
            <a:endParaRPr lang="vi-VN" sz="1600" dirty="0">
              <a:latin typeface="Oswald Light" pitchFamily="2" charset="0"/>
            </a:endParaRPr>
          </a:p>
        </p:txBody>
      </p:sp>
      <p:sp>
        <p:nvSpPr>
          <p:cNvPr id="177" name="Google Shape;664;p35">
            <a:extLst>
              <a:ext uri="{FF2B5EF4-FFF2-40B4-BE49-F238E27FC236}">
                <a16:creationId xmlns:a16="http://schemas.microsoft.com/office/drawing/2014/main" id="{967343A8-CD09-68CB-1B9A-C5EDF1862F52}"/>
              </a:ext>
            </a:extLst>
          </p:cNvPr>
          <p:cNvSpPr txBox="1">
            <a:spLocks/>
          </p:cNvSpPr>
          <p:nvPr/>
        </p:nvSpPr>
        <p:spPr>
          <a:xfrm>
            <a:off x="1558995" y="4291817"/>
            <a:ext cx="4965527"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dirty="0">
                <a:latin typeface="Oswald Light" pitchFamily="2" charset="0"/>
              </a:rPr>
              <a:t>Xây dựng 1 lược đồ tổng thể về xử lý của </a:t>
            </a:r>
            <a:r>
              <a:rPr lang="vi-VN" dirty="0" smtClean="0">
                <a:latin typeface="Oswald Light" pitchFamily="2" charset="0"/>
              </a:rPr>
              <a:t>toàn</a:t>
            </a:r>
            <a:r>
              <a:rPr lang="en-US" dirty="0" smtClean="0">
                <a:latin typeface="Oswald Light" pitchFamily="2" charset="0"/>
              </a:rPr>
              <a:t> </a:t>
            </a:r>
            <a:r>
              <a:rPr lang="vi-VN" dirty="0" smtClean="0">
                <a:latin typeface="Oswald Light" pitchFamily="2" charset="0"/>
              </a:rPr>
              <a:t>bộ </a:t>
            </a:r>
            <a:r>
              <a:rPr lang="en-US" dirty="0" err="1">
                <a:latin typeface="Oswald Light" pitchFamily="2" charset="0"/>
              </a:rPr>
              <a:t>hệ</a:t>
            </a:r>
            <a:r>
              <a:rPr lang="en-US" dirty="0">
                <a:latin typeface="Oswald Light" pitchFamily="2" charset="0"/>
              </a:rPr>
              <a:t> </a:t>
            </a:r>
            <a:r>
              <a:rPr lang="en-US" dirty="0" err="1">
                <a:latin typeface="Oswald Light" pitchFamily="2" charset="0"/>
              </a:rPr>
              <a:t>thống</a:t>
            </a:r>
            <a:r>
              <a:rPr lang="en-US" dirty="0">
                <a:latin typeface="Oswald Light" pitchFamily="2" charset="0"/>
              </a:rPr>
              <a:t> </a:t>
            </a:r>
            <a:r>
              <a:rPr lang="en-US" dirty="0" err="1">
                <a:latin typeface="Oswald Light" pitchFamily="2" charset="0"/>
              </a:rPr>
              <a:t>thông</a:t>
            </a:r>
            <a:r>
              <a:rPr lang="en-US" dirty="0">
                <a:latin typeface="Oswald Light" pitchFamily="2" charset="0"/>
              </a:rPr>
              <a:t> tin.</a:t>
            </a:r>
            <a:endParaRPr lang="vi-VN" dirty="0">
              <a:latin typeface="Oswald Light" pitchFamily="2" charset="0"/>
            </a:endParaRPr>
          </a:p>
        </p:txBody>
      </p:sp>
      <p:grpSp>
        <p:nvGrpSpPr>
          <p:cNvPr id="178" name="Google Shape;1339;p53"/>
          <p:cNvGrpSpPr/>
          <p:nvPr/>
        </p:nvGrpSpPr>
        <p:grpSpPr>
          <a:xfrm>
            <a:off x="9497755" y="1791241"/>
            <a:ext cx="448979" cy="3734320"/>
            <a:chOff x="6771213" y="1525500"/>
            <a:chExt cx="302145" cy="1828813"/>
          </a:xfrm>
        </p:grpSpPr>
        <p:sp>
          <p:nvSpPr>
            <p:cNvPr id="179"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346;p53"/>
          <p:cNvGrpSpPr/>
          <p:nvPr/>
        </p:nvGrpSpPr>
        <p:grpSpPr>
          <a:xfrm>
            <a:off x="7495151" y="4777112"/>
            <a:ext cx="1394886" cy="681020"/>
            <a:chOff x="4887449" y="3733884"/>
            <a:chExt cx="1394886" cy="681020"/>
          </a:xfrm>
        </p:grpSpPr>
        <p:sp>
          <p:nvSpPr>
            <p:cNvPr id="186"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311;p53"/>
          <p:cNvGrpSpPr/>
          <p:nvPr/>
        </p:nvGrpSpPr>
        <p:grpSpPr>
          <a:xfrm rot="16200000">
            <a:off x="7957063" y="3390183"/>
            <a:ext cx="2167368" cy="325161"/>
            <a:chOff x="4877313" y="3070693"/>
            <a:chExt cx="1828795" cy="240192"/>
          </a:xfrm>
        </p:grpSpPr>
        <p:sp>
          <p:nvSpPr>
            <p:cNvPr id="189"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530;p45"/>
          <p:cNvSpPr/>
          <p:nvPr/>
        </p:nvSpPr>
        <p:spPr>
          <a:xfrm>
            <a:off x="10692765" y="5640326"/>
            <a:ext cx="769671" cy="769628"/>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sp>
        <p:nvSpPr>
          <p:cNvPr id="217" name="Google Shape;1852;p88"/>
          <p:cNvSpPr/>
          <p:nvPr/>
        </p:nvSpPr>
        <p:spPr>
          <a:xfrm>
            <a:off x="7950759" y="328869"/>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263;p52"/>
          <p:cNvSpPr/>
          <p:nvPr/>
        </p:nvSpPr>
        <p:spPr>
          <a:xfrm>
            <a:off x="7893463" y="2008799"/>
            <a:ext cx="595177" cy="488682"/>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6869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441105" y="1148145"/>
            <a:ext cx="6886795"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latin typeface="Oswald bold" pitchFamily="2" charset="0"/>
              </a:rPr>
              <a:t>6.1 DFD ở </a:t>
            </a:r>
            <a:r>
              <a:rPr lang="en-US" sz="3200" b="1" dirty="0" err="1">
                <a:latin typeface="Oswald bold" pitchFamily="2" charset="0"/>
              </a:rPr>
              <a:t>mức</a:t>
            </a:r>
            <a:r>
              <a:rPr lang="en-US" sz="3200" b="1" dirty="0">
                <a:latin typeface="Oswald bold" pitchFamily="2" charset="0"/>
              </a:rPr>
              <a:t> </a:t>
            </a:r>
            <a:r>
              <a:rPr lang="en-US" sz="3200" b="1" dirty="0" err="1">
                <a:latin typeface="Oswald bold" pitchFamily="2" charset="0"/>
              </a:rPr>
              <a:t>quan</a:t>
            </a:r>
            <a:r>
              <a:rPr lang="en-US" sz="3200" b="1" dirty="0">
                <a:latin typeface="Oswald bold" pitchFamily="2" charset="0"/>
              </a:rPr>
              <a:t> </a:t>
            </a:r>
            <a:r>
              <a:rPr lang="en-US" sz="3200" b="1" dirty="0" err="1" smtClean="0">
                <a:latin typeface="Oswald bold" pitchFamily="2" charset="0"/>
              </a:rPr>
              <a:t>niệm</a:t>
            </a:r>
            <a:r>
              <a:rPr lang="en-US" sz="3200" b="1" dirty="0" smtClean="0">
                <a:latin typeface="Oswald bold" pitchFamily="2" charset="0"/>
              </a:rPr>
              <a:t> (</a:t>
            </a:r>
            <a:r>
              <a:rPr lang="en-US" sz="3200" b="1" dirty="0" err="1" smtClean="0">
                <a:latin typeface="Oswald bold" pitchFamily="2" charset="0"/>
              </a:rPr>
              <a:t>mức</a:t>
            </a:r>
            <a:r>
              <a:rPr lang="en-US" sz="3200" b="1" dirty="0" smtClean="0">
                <a:latin typeface="Oswald bold" pitchFamily="2" charset="0"/>
              </a:rPr>
              <a:t> 0)</a:t>
            </a:r>
            <a:endParaRPr lang="en-US" sz="3200" b="1" dirty="0">
              <a:latin typeface="Oswald bold"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803412"/>
            <a:ext cx="10325100" cy="4251614"/>
          </a:xfrm>
          <a:prstGeom prst="rect">
            <a:avLst/>
          </a:prstGeom>
        </p:spPr>
      </p:pic>
    </p:spTree>
    <p:extLst>
      <p:ext uri="{BB962C8B-B14F-4D97-AF65-F5344CB8AC3E}">
        <p14:creationId xmlns:p14="http://schemas.microsoft.com/office/powerpoint/2010/main" val="24916549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29" name="Google Shape;487;p31"/>
          <p:cNvGrpSpPr/>
          <p:nvPr/>
        </p:nvGrpSpPr>
        <p:grpSpPr>
          <a:xfrm>
            <a:off x="1270437" y="1467365"/>
            <a:ext cx="9173086" cy="5008117"/>
            <a:chOff x="4754850" y="1600325"/>
            <a:chExt cx="3771900" cy="1412550"/>
          </a:xfrm>
        </p:grpSpPr>
        <p:sp>
          <p:nvSpPr>
            <p:cNvPr id="30"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525;p45"/>
          <p:cNvSpPr txBox="1">
            <a:spLocks noGrp="1"/>
          </p:cNvSpPr>
          <p:nvPr>
            <p:ph type="title"/>
          </p:nvPr>
        </p:nvSpPr>
        <p:spPr>
          <a:xfrm>
            <a:off x="3073067" y="0"/>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grpSp>
        <p:nvGrpSpPr>
          <p:cNvPr id="34" name="Google Shape;1780;p87"/>
          <p:cNvGrpSpPr/>
          <p:nvPr/>
        </p:nvGrpSpPr>
        <p:grpSpPr>
          <a:xfrm>
            <a:off x="7199140" y="690041"/>
            <a:ext cx="654057" cy="734488"/>
            <a:chOff x="3564866" y="1499997"/>
            <a:chExt cx="326473" cy="366639"/>
          </a:xfrm>
        </p:grpSpPr>
        <p:sp>
          <p:nvSpPr>
            <p:cNvPr id="35"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77;p33">
            <a:extLst>
              <a:ext uri="{FF2B5EF4-FFF2-40B4-BE49-F238E27FC236}">
                <a16:creationId xmlns:a16="http://schemas.microsoft.com/office/drawing/2014/main" id="{CD3DF53C-6C09-5B9C-34B8-687D15584F0D}"/>
              </a:ext>
            </a:extLst>
          </p:cNvPr>
          <p:cNvGrpSpPr/>
          <p:nvPr/>
        </p:nvGrpSpPr>
        <p:grpSpPr>
          <a:xfrm>
            <a:off x="513110" y="3172819"/>
            <a:ext cx="502899" cy="502899"/>
            <a:chOff x="858700" y="1967475"/>
            <a:chExt cx="605100" cy="605100"/>
          </a:xfrm>
        </p:grpSpPr>
        <p:sp>
          <p:nvSpPr>
            <p:cNvPr id="51" name="Google Shape;578;p33">
              <a:extLst>
                <a:ext uri="{FF2B5EF4-FFF2-40B4-BE49-F238E27FC236}">
                  <a16:creationId xmlns:a16="http://schemas.microsoft.com/office/drawing/2014/main" id="{EF53A1A0-77C2-29D4-132B-F813B520AFDF}"/>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79;p33">
              <a:extLst>
                <a:ext uri="{FF2B5EF4-FFF2-40B4-BE49-F238E27FC236}">
                  <a16:creationId xmlns:a16="http://schemas.microsoft.com/office/drawing/2014/main" id="{99F8B980-FC07-675D-7A3E-F0A805783AB9}"/>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80;p33">
            <a:extLst>
              <a:ext uri="{FF2B5EF4-FFF2-40B4-BE49-F238E27FC236}">
                <a16:creationId xmlns:a16="http://schemas.microsoft.com/office/drawing/2014/main" id="{7517215B-21AC-6D99-3FD6-8F9DEC380567}"/>
              </a:ext>
            </a:extLst>
          </p:cNvPr>
          <p:cNvGrpSpPr/>
          <p:nvPr/>
        </p:nvGrpSpPr>
        <p:grpSpPr>
          <a:xfrm>
            <a:off x="513110" y="3858713"/>
            <a:ext cx="502800" cy="502800"/>
            <a:chOff x="7014301" y="2017350"/>
            <a:chExt cx="502800" cy="502800"/>
          </a:xfrm>
        </p:grpSpPr>
        <p:sp>
          <p:nvSpPr>
            <p:cNvPr id="54" name="Google Shape;581;p33">
              <a:extLst>
                <a:ext uri="{FF2B5EF4-FFF2-40B4-BE49-F238E27FC236}">
                  <a16:creationId xmlns:a16="http://schemas.microsoft.com/office/drawing/2014/main" id="{8703B16B-53F5-0A78-B9FE-C640AC3404CD}"/>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82;p33">
              <a:extLst>
                <a:ext uri="{FF2B5EF4-FFF2-40B4-BE49-F238E27FC236}">
                  <a16:creationId xmlns:a16="http://schemas.microsoft.com/office/drawing/2014/main" id="{23448CE4-9511-E38C-DE9B-C3636C33D7D3}"/>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83;p33">
            <a:extLst>
              <a:ext uri="{FF2B5EF4-FFF2-40B4-BE49-F238E27FC236}">
                <a16:creationId xmlns:a16="http://schemas.microsoft.com/office/drawing/2014/main" id="{C631742E-4AAE-D3C5-F6D3-8A4E05408CD0}"/>
              </a:ext>
            </a:extLst>
          </p:cNvPr>
          <p:cNvGrpSpPr/>
          <p:nvPr/>
        </p:nvGrpSpPr>
        <p:grpSpPr>
          <a:xfrm>
            <a:off x="513110" y="2397310"/>
            <a:ext cx="629846" cy="592514"/>
            <a:chOff x="463701" y="2217961"/>
            <a:chExt cx="629846" cy="592514"/>
          </a:xfrm>
        </p:grpSpPr>
        <p:sp>
          <p:nvSpPr>
            <p:cNvPr id="57" name="Google Shape;584;p33">
              <a:extLst>
                <a:ext uri="{FF2B5EF4-FFF2-40B4-BE49-F238E27FC236}">
                  <a16:creationId xmlns:a16="http://schemas.microsoft.com/office/drawing/2014/main" id="{B7FD3C71-E83C-9606-75C0-8E63F3877CE9}"/>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5;p33">
              <a:extLst>
                <a:ext uri="{FF2B5EF4-FFF2-40B4-BE49-F238E27FC236}">
                  <a16:creationId xmlns:a16="http://schemas.microsoft.com/office/drawing/2014/main" id="{8583BDAF-1E12-ABA9-683F-DCD794B1BE03}"/>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86;p33">
              <a:extLst>
                <a:ext uri="{FF2B5EF4-FFF2-40B4-BE49-F238E27FC236}">
                  <a16:creationId xmlns:a16="http://schemas.microsoft.com/office/drawing/2014/main" id="{7F7E6701-80BC-3BB5-45B3-D7E569F20D54}"/>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587;p33">
              <a:extLst>
                <a:ext uri="{FF2B5EF4-FFF2-40B4-BE49-F238E27FC236}">
                  <a16:creationId xmlns:a16="http://schemas.microsoft.com/office/drawing/2014/main" id="{6292908E-C01F-C7C0-0C40-480E413D12C8}"/>
                </a:ext>
              </a:extLst>
            </p:cNvPr>
            <p:cNvGrpSpPr/>
            <p:nvPr/>
          </p:nvGrpSpPr>
          <p:grpSpPr>
            <a:xfrm>
              <a:off x="773496" y="2217961"/>
              <a:ext cx="320051" cy="298703"/>
              <a:chOff x="1023863" y="2896525"/>
              <a:chExt cx="240875" cy="219425"/>
            </a:xfrm>
          </p:grpSpPr>
          <p:sp>
            <p:nvSpPr>
              <p:cNvPr id="61" name="Google Shape;588;p33">
                <a:extLst>
                  <a:ext uri="{FF2B5EF4-FFF2-40B4-BE49-F238E27FC236}">
                    <a16:creationId xmlns:a16="http://schemas.microsoft.com/office/drawing/2014/main" id="{1BF0E0D0-1339-1A47-862A-CF10964F182F}"/>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89;p33">
                <a:extLst>
                  <a:ext uri="{FF2B5EF4-FFF2-40B4-BE49-F238E27FC236}">
                    <a16:creationId xmlns:a16="http://schemas.microsoft.com/office/drawing/2014/main" id="{0333F2F6-EBC4-A0FC-7606-AB12546F5FFF}"/>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595;p33">
            <a:extLst>
              <a:ext uri="{FF2B5EF4-FFF2-40B4-BE49-F238E27FC236}">
                <a16:creationId xmlns:a16="http://schemas.microsoft.com/office/drawing/2014/main" id="{EF3A8F75-267B-AD5E-F16E-2ECAF62BAE20}"/>
              </a:ext>
            </a:extLst>
          </p:cNvPr>
          <p:cNvGrpSpPr/>
          <p:nvPr/>
        </p:nvGrpSpPr>
        <p:grpSpPr>
          <a:xfrm>
            <a:off x="487105" y="5581226"/>
            <a:ext cx="621000" cy="621000"/>
            <a:chOff x="416300" y="4058211"/>
            <a:chExt cx="621000" cy="621000"/>
          </a:xfrm>
        </p:grpSpPr>
        <p:sp>
          <p:nvSpPr>
            <p:cNvPr id="64" name="Google Shape;596;p33">
              <a:extLst>
                <a:ext uri="{FF2B5EF4-FFF2-40B4-BE49-F238E27FC236}">
                  <a16:creationId xmlns:a16="http://schemas.microsoft.com/office/drawing/2014/main" id="{8DE77952-101B-769E-C37B-0168E0E965FD}"/>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97;p33">
              <a:extLst>
                <a:ext uri="{FF2B5EF4-FFF2-40B4-BE49-F238E27FC236}">
                  <a16:creationId xmlns:a16="http://schemas.microsoft.com/office/drawing/2014/main" id="{70AA200D-BDCE-F886-C19D-C0174B124B5E}"/>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442;p29"/>
          <p:cNvGrpSpPr/>
          <p:nvPr/>
        </p:nvGrpSpPr>
        <p:grpSpPr>
          <a:xfrm>
            <a:off x="10481011" y="463255"/>
            <a:ext cx="1132449" cy="713653"/>
            <a:chOff x="7403363" y="1047512"/>
            <a:chExt cx="1646100" cy="1188900"/>
          </a:xfrm>
        </p:grpSpPr>
        <p:sp>
          <p:nvSpPr>
            <p:cNvPr id="81" name="Google Shape;443;p29"/>
            <p:cNvSpPr/>
            <p:nvPr/>
          </p:nvSpPr>
          <p:spPr>
            <a:xfrm>
              <a:off x="7494863" y="1139012"/>
              <a:ext cx="1554600" cy="1097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44;p29"/>
            <p:cNvSpPr/>
            <p:nvPr/>
          </p:nvSpPr>
          <p:spPr>
            <a:xfrm>
              <a:off x="7403363" y="1047512"/>
              <a:ext cx="1554600" cy="1097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445;p29"/>
            <p:cNvCxnSpPr/>
            <p:nvPr/>
          </p:nvCxnSpPr>
          <p:spPr>
            <a:xfrm>
              <a:off x="7413325" y="1230512"/>
              <a:ext cx="1544700" cy="0"/>
            </a:xfrm>
            <a:prstGeom prst="straightConnector1">
              <a:avLst/>
            </a:prstGeom>
            <a:noFill/>
            <a:ln w="28575" cap="flat" cmpd="sng">
              <a:solidFill>
                <a:schemeClr val="dk1"/>
              </a:solidFill>
              <a:prstDash val="solid"/>
              <a:round/>
              <a:headEnd type="none" w="med" len="med"/>
              <a:tailEnd type="none" w="med" len="med"/>
            </a:ln>
          </p:spPr>
        </p:cxnSp>
        <p:sp>
          <p:nvSpPr>
            <p:cNvPr id="84" name="Google Shape;446;p29"/>
            <p:cNvSpPr/>
            <p:nvPr/>
          </p:nvSpPr>
          <p:spPr>
            <a:xfrm>
              <a:off x="7540474"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47;p29"/>
            <p:cNvSpPr/>
            <p:nvPr/>
          </p:nvSpPr>
          <p:spPr>
            <a:xfrm>
              <a:off x="8009987"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48;p29"/>
            <p:cNvSpPr/>
            <p:nvPr/>
          </p:nvSpPr>
          <p:spPr>
            <a:xfrm>
              <a:off x="8479499"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449;p29"/>
            <p:cNvGrpSpPr/>
            <p:nvPr/>
          </p:nvGrpSpPr>
          <p:grpSpPr>
            <a:xfrm>
              <a:off x="7770652" y="1367593"/>
              <a:ext cx="820034" cy="187786"/>
              <a:chOff x="4005100" y="3437025"/>
              <a:chExt cx="535375" cy="122600"/>
            </a:xfrm>
          </p:grpSpPr>
          <p:sp>
            <p:nvSpPr>
              <p:cNvPr id="88" name="Google Shape;450;p29"/>
              <p:cNvSpPr/>
              <p:nvPr/>
            </p:nvSpPr>
            <p:spPr>
              <a:xfrm>
                <a:off x="4005100" y="3437025"/>
                <a:ext cx="535375" cy="33575"/>
              </a:xfrm>
              <a:custGeom>
                <a:avLst/>
                <a:gdLst/>
                <a:ahLst/>
                <a:cxnLst/>
                <a:rect l="l" t="t" r="r" b="b"/>
                <a:pathLst>
                  <a:path w="21415" h="1343" extrusionOk="0">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51;p29"/>
              <p:cNvSpPr/>
              <p:nvPr/>
            </p:nvSpPr>
            <p:spPr>
              <a:xfrm>
                <a:off x="4064850" y="3525450"/>
                <a:ext cx="415275" cy="34175"/>
              </a:xfrm>
              <a:custGeom>
                <a:avLst/>
                <a:gdLst/>
                <a:ahLst/>
                <a:cxnLst/>
                <a:rect l="l" t="t" r="r" b="b"/>
                <a:pathLst>
                  <a:path w="16611" h="1367" extrusionOk="0">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 name="Google Shape;1799;p88"/>
          <p:cNvGrpSpPr/>
          <p:nvPr/>
        </p:nvGrpSpPr>
        <p:grpSpPr>
          <a:xfrm>
            <a:off x="525575" y="317783"/>
            <a:ext cx="1765100" cy="1106871"/>
            <a:chOff x="698860" y="590214"/>
            <a:chExt cx="3554756" cy="2167657"/>
          </a:xfrm>
        </p:grpSpPr>
        <p:grpSp>
          <p:nvGrpSpPr>
            <p:cNvPr id="91" name="Google Shape;1800;p88"/>
            <p:cNvGrpSpPr/>
            <p:nvPr/>
          </p:nvGrpSpPr>
          <p:grpSpPr>
            <a:xfrm>
              <a:off x="2752527" y="1425483"/>
              <a:ext cx="1501089" cy="1332387"/>
              <a:chOff x="9143997" y="717540"/>
              <a:chExt cx="2210734" cy="1962279"/>
            </a:xfrm>
          </p:grpSpPr>
          <p:sp>
            <p:nvSpPr>
              <p:cNvPr id="100"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1821;p88"/>
            <p:cNvGrpSpPr/>
            <p:nvPr/>
          </p:nvGrpSpPr>
          <p:grpSpPr>
            <a:xfrm>
              <a:off x="698860" y="590214"/>
              <a:ext cx="1836805" cy="1745020"/>
              <a:chOff x="8902593" y="2650043"/>
              <a:chExt cx="2316565" cy="2200807"/>
            </a:xfrm>
          </p:grpSpPr>
          <p:sp>
            <p:nvSpPr>
              <p:cNvPr id="93"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 name="Google Shape;535;p32"/>
          <p:cNvGrpSpPr/>
          <p:nvPr/>
        </p:nvGrpSpPr>
        <p:grpSpPr>
          <a:xfrm>
            <a:off x="1552417" y="2247502"/>
            <a:ext cx="5229383" cy="1428216"/>
            <a:chOff x="715100" y="274199"/>
            <a:chExt cx="1920300" cy="1918875"/>
          </a:xfrm>
        </p:grpSpPr>
        <p:sp>
          <p:nvSpPr>
            <p:cNvPr id="129"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537;p32"/>
            <p:cNvGrpSpPr/>
            <p:nvPr/>
          </p:nvGrpSpPr>
          <p:grpSpPr>
            <a:xfrm>
              <a:off x="715100" y="274199"/>
              <a:ext cx="1828800" cy="1828800"/>
              <a:chOff x="715100" y="274199"/>
              <a:chExt cx="1828800" cy="1828800"/>
            </a:xfrm>
          </p:grpSpPr>
          <p:sp>
            <p:nvSpPr>
              <p:cNvPr id="131"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0;p32"/>
              <p:cNvGrpSpPr/>
              <p:nvPr/>
            </p:nvGrpSpPr>
            <p:grpSpPr>
              <a:xfrm>
                <a:off x="2378337" y="363963"/>
                <a:ext cx="72614" cy="183000"/>
                <a:chOff x="8335787" y="367488"/>
                <a:chExt cx="72614" cy="183000"/>
              </a:xfrm>
            </p:grpSpPr>
            <p:cxnSp>
              <p:nvCxnSpPr>
                <p:cNvPr id="136" name="Google Shape;541;p32"/>
                <p:cNvCxnSpPr/>
                <p:nvPr/>
              </p:nvCxnSpPr>
              <p:spPr>
                <a:xfrm>
                  <a:off x="8335787" y="367488"/>
                  <a:ext cx="72613" cy="183000"/>
                </a:xfrm>
                <a:prstGeom prst="straightConnector1">
                  <a:avLst/>
                </a:prstGeom>
                <a:noFill/>
                <a:ln w="28575" cap="flat" cmpd="sng">
                  <a:solidFill>
                    <a:schemeClr val="dk1"/>
                  </a:solidFill>
                  <a:prstDash val="solid"/>
                  <a:round/>
                  <a:headEnd type="none" w="med" len="med"/>
                  <a:tailEnd type="none" w="med" len="med"/>
                </a:ln>
              </p:spPr>
            </p:cxnSp>
            <p:cxnSp>
              <p:nvCxnSpPr>
                <p:cNvPr id="137" name="Google Shape;542;p32"/>
                <p:cNvCxnSpPr/>
                <p:nvPr/>
              </p:nvCxnSpPr>
              <p:spPr>
                <a:xfrm flipH="1">
                  <a:off x="8335787" y="367488"/>
                  <a:ext cx="72614" cy="183000"/>
                </a:xfrm>
                <a:prstGeom prst="straightConnector1">
                  <a:avLst/>
                </a:prstGeom>
                <a:noFill/>
                <a:ln w="28575" cap="flat" cmpd="sng">
                  <a:solidFill>
                    <a:schemeClr val="dk1"/>
                  </a:solidFill>
                  <a:prstDash val="solid"/>
                  <a:round/>
                  <a:headEnd type="none" w="med" len="med"/>
                  <a:tailEnd type="none" w="med" len="med"/>
                </a:ln>
              </p:spPr>
            </p:cxnSp>
          </p:grpSp>
          <p:sp>
            <p:nvSpPr>
              <p:cNvPr id="134" name="Google Shape;543;p32"/>
              <p:cNvSpPr/>
              <p:nvPr/>
            </p:nvSpPr>
            <p:spPr>
              <a:xfrm>
                <a:off x="2249289" y="368325"/>
                <a:ext cx="83298"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544;p32"/>
              <p:cNvCxnSpPr/>
              <p:nvPr/>
            </p:nvCxnSpPr>
            <p:spPr>
              <a:xfrm>
                <a:off x="2129792" y="475473"/>
                <a:ext cx="86725"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53" name="Google Shape;535;p32"/>
          <p:cNvGrpSpPr/>
          <p:nvPr/>
        </p:nvGrpSpPr>
        <p:grpSpPr>
          <a:xfrm>
            <a:off x="1545315" y="3888819"/>
            <a:ext cx="5236485" cy="1383301"/>
            <a:chOff x="715100" y="274199"/>
            <a:chExt cx="1920300" cy="1918875"/>
          </a:xfrm>
        </p:grpSpPr>
        <p:sp>
          <p:nvSpPr>
            <p:cNvPr id="154"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537;p32"/>
            <p:cNvGrpSpPr/>
            <p:nvPr/>
          </p:nvGrpSpPr>
          <p:grpSpPr>
            <a:xfrm>
              <a:off x="715100" y="274199"/>
              <a:ext cx="1828800" cy="1828800"/>
              <a:chOff x="715100" y="274199"/>
              <a:chExt cx="1828800" cy="1828800"/>
            </a:xfrm>
          </p:grpSpPr>
          <p:sp>
            <p:nvSpPr>
              <p:cNvPr id="156"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158" name="Google Shape;540;p32"/>
              <p:cNvGrpSpPr/>
              <p:nvPr/>
            </p:nvGrpSpPr>
            <p:grpSpPr>
              <a:xfrm>
                <a:off x="2378337" y="363963"/>
                <a:ext cx="72614" cy="183000"/>
                <a:chOff x="8335787" y="367488"/>
                <a:chExt cx="72614" cy="183000"/>
              </a:xfrm>
            </p:grpSpPr>
            <p:cxnSp>
              <p:nvCxnSpPr>
                <p:cNvPr id="161" name="Google Shape;541;p32"/>
                <p:cNvCxnSpPr/>
                <p:nvPr/>
              </p:nvCxnSpPr>
              <p:spPr>
                <a:xfrm>
                  <a:off x="8335787" y="367488"/>
                  <a:ext cx="72613" cy="183000"/>
                </a:xfrm>
                <a:prstGeom prst="straightConnector1">
                  <a:avLst/>
                </a:prstGeom>
                <a:noFill/>
                <a:ln w="28575" cap="flat" cmpd="sng">
                  <a:solidFill>
                    <a:schemeClr val="dk1"/>
                  </a:solidFill>
                  <a:prstDash val="solid"/>
                  <a:round/>
                  <a:headEnd type="none" w="med" len="med"/>
                  <a:tailEnd type="none" w="med" len="med"/>
                </a:ln>
              </p:spPr>
            </p:cxnSp>
            <p:cxnSp>
              <p:nvCxnSpPr>
                <p:cNvPr id="162" name="Google Shape;542;p32"/>
                <p:cNvCxnSpPr/>
                <p:nvPr/>
              </p:nvCxnSpPr>
              <p:spPr>
                <a:xfrm flipH="1">
                  <a:off x="8335787" y="367488"/>
                  <a:ext cx="72614" cy="183000"/>
                </a:xfrm>
                <a:prstGeom prst="straightConnector1">
                  <a:avLst/>
                </a:prstGeom>
                <a:noFill/>
                <a:ln w="28575" cap="flat" cmpd="sng">
                  <a:solidFill>
                    <a:schemeClr val="dk1"/>
                  </a:solidFill>
                  <a:prstDash val="solid"/>
                  <a:round/>
                  <a:headEnd type="none" w="med" len="med"/>
                  <a:tailEnd type="none" w="med" len="med"/>
                </a:ln>
              </p:spPr>
            </p:cxnSp>
          </p:grpSp>
          <p:sp>
            <p:nvSpPr>
              <p:cNvPr id="159" name="Google Shape;543;p32"/>
              <p:cNvSpPr/>
              <p:nvPr/>
            </p:nvSpPr>
            <p:spPr>
              <a:xfrm>
                <a:off x="2249289" y="368325"/>
                <a:ext cx="83298"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 name="Google Shape;544;p32"/>
              <p:cNvCxnSpPr/>
              <p:nvPr/>
            </p:nvCxnSpPr>
            <p:spPr>
              <a:xfrm>
                <a:off x="2129792" y="475473"/>
                <a:ext cx="86725" cy="0"/>
              </a:xfrm>
              <a:prstGeom prst="straightConnector1">
                <a:avLst/>
              </a:prstGeom>
              <a:noFill/>
              <a:ln w="28575" cap="flat" cmpd="sng">
                <a:solidFill>
                  <a:schemeClr val="dk1"/>
                </a:solidFill>
                <a:prstDash val="solid"/>
                <a:round/>
                <a:headEnd type="none" w="med" len="med"/>
                <a:tailEnd type="none" w="med" len="med"/>
              </a:ln>
            </p:spPr>
          </p:cxnSp>
        </p:grpSp>
      </p:grpSp>
      <p:sp>
        <p:nvSpPr>
          <p:cNvPr id="11" name="Rectangle 10"/>
          <p:cNvSpPr/>
          <p:nvPr/>
        </p:nvSpPr>
        <p:spPr>
          <a:xfrm>
            <a:off x="1519510" y="2223496"/>
            <a:ext cx="3334567" cy="323165"/>
          </a:xfrm>
          <a:prstGeom prst="rect">
            <a:avLst/>
          </a:prstGeom>
        </p:spPr>
        <p:txBody>
          <a:bodyPr wrap="none">
            <a:spAutoFit/>
          </a:bodyPr>
          <a:lstStyle/>
          <a:p>
            <a:pPr algn="ctr"/>
            <a:r>
              <a:rPr lang="en-US" sz="1500" b="1" dirty="0" smtClean="0">
                <a:latin typeface="Roboto" panose="020B0604020202020204" charset="0"/>
                <a:ea typeface="Roboto" panose="020B0604020202020204" charset="0"/>
              </a:rPr>
              <a:t>4.1 </a:t>
            </a:r>
            <a:r>
              <a:rPr lang="en-US" sz="1500" b="1" dirty="0">
                <a:latin typeface="Roboto" panose="020B0604020202020204" charset="0"/>
                <a:ea typeface="Roboto" panose="020B0604020202020204" charset="0"/>
              </a:rPr>
              <a:t>DFD ở </a:t>
            </a:r>
            <a:r>
              <a:rPr lang="en-US" sz="1500" b="1" dirty="0" err="1">
                <a:latin typeface="Roboto" panose="020B0604020202020204" charset="0"/>
                <a:ea typeface="Roboto" panose="020B0604020202020204" charset="0"/>
              </a:rPr>
              <a:t>mức</a:t>
            </a:r>
            <a:r>
              <a:rPr lang="en-US" sz="1500" b="1" dirty="0">
                <a:latin typeface="Roboto" panose="020B0604020202020204" charset="0"/>
                <a:ea typeface="Roboto" panose="020B0604020202020204" charset="0"/>
              </a:rPr>
              <a:t> </a:t>
            </a:r>
            <a:r>
              <a:rPr lang="en-US" sz="1500" b="1" dirty="0" err="1">
                <a:latin typeface="Roboto" panose="020B0604020202020204" charset="0"/>
                <a:ea typeface="Roboto" panose="020B0604020202020204" charset="0"/>
              </a:rPr>
              <a:t>quan</a:t>
            </a:r>
            <a:r>
              <a:rPr lang="en-US" sz="1500" b="1" dirty="0">
                <a:latin typeface="Roboto" panose="020B0604020202020204" charset="0"/>
                <a:ea typeface="Roboto" panose="020B0604020202020204" charset="0"/>
              </a:rPr>
              <a:t> </a:t>
            </a:r>
            <a:r>
              <a:rPr lang="en-US" sz="1500" b="1" dirty="0" err="1" smtClean="0">
                <a:latin typeface="Roboto" panose="020B0604020202020204" charset="0"/>
                <a:ea typeface="Roboto" panose="020B0604020202020204" charset="0"/>
              </a:rPr>
              <a:t>niệm</a:t>
            </a:r>
            <a:r>
              <a:rPr lang="en-US" sz="1500" b="1" dirty="0" smtClean="0">
                <a:latin typeface="Roboto" panose="020B0604020202020204" charset="0"/>
                <a:ea typeface="Roboto" panose="020B0604020202020204" charset="0"/>
              </a:rPr>
              <a:t> (</a:t>
            </a:r>
            <a:r>
              <a:rPr lang="en-US" sz="1500" b="1" dirty="0" err="1" smtClean="0">
                <a:latin typeface="Roboto" panose="020B0604020202020204" charset="0"/>
                <a:ea typeface="Roboto" panose="020B0604020202020204" charset="0"/>
              </a:rPr>
              <a:t>mức</a:t>
            </a:r>
            <a:r>
              <a:rPr lang="en-US" sz="1500" b="1" dirty="0" smtClean="0">
                <a:latin typeface="Roboto" panose="020B0604020202020204" charset="0"/>
                <a:ea typeface="Roboto" panose="020B0604020202020204" charset="0"/>
              </a:rPr>
              <a:t> 0)</a:t>
            </a:r>
            <a:endParaRPr lang="en-US" sz="1500" b="1" dirty="0">
              <a:latin typeface="Roboto" panose="020B0604020202020204" charset="0"/>
              <a:ea typeface="Roboto" panose="020B0604020202020204" charset="0"/>
            </a:endParaRPr>
          </a:p>
        </p:txBody>
      </p:sp>
      <p:sp>
        <p:nvSpPr>
          <p:cNvPr id="174" name="Rectangle 173"/>
          <p:cNvSpPr/>
          <p:nvPr/>
        </p:nvSpPr>
        <p:spPr>
          <a:xfrm>
            <a:off x="1519720" y="3873037"/>
            <a:ext cx="2149949" cy="323165"/>
          </a:xfrm>
          <a:prstGeom prst="rect">
            <a:avLst/>
          </a:prstGeom>
        </p:spPr>
        <p:txBody>
          <a:bodyPr wrap="none">
            <a:spAutoFit/>
          </a:bodyPr>
          <a:lstStyle/>
          <a:p>
            <a:pPr algn="ctr"/>
            <a:r>
              <a:rPr lang="en-US" sz="1500" b="1" dirty="0" smtClean="0">
                <a:latin typeface="Roboto" panose="020B0604020202020204" charset="0"/>
                <a:ea typeface="Roboto" panose="020B0604020202020204" charset="0"/>
              </a:rPr>
              <a:t>4.2 </a:t>
            </a:r>
            <a:r>
              <a:rPr lang="en-US" sz="1500" b="1" dirty="0">
                <a:latin typeface="Roboto" panose="020B0604020202020204" charset="0"/>
                <a:ea typeface="Roboto" panose="020B0604020202020204" charset="0"/>
              </a:rPr>
              <a:t>DFD ở </a:t>
            </a:r>
            <a:r>
              <a:rPr lang="en-US" sz="1500" b="1" dirty="0" err="1">
                <a:latin typeface="Roboto" panose="020B0604020202020204" charset="0"/>
                <a:ea typeface="Roboto" panose="020B0604020202020204" charset="0"/>
              </a:rPr>
              <a:t>mức</a:t>
            </a:r>
            <a:r>
              <a:rPr lang="en-US" sz="1500" b="1" dirty="0">
                <a:latin typeface="Roboto" panose="020B0604020202020204" charset="0"/>
                <a:ea typeface="Roboto" panose="020B0604020202020204" charset="0"/>
              </a:rPr>
              <a:t> 1</a:t>
            </a:r>
            <a:r>
              <a:rPr lang="en-US" sz="1500" b="1" dirty="0" smtClean="0">
                <a:latin typeface="Roboto" panose="020B0604020202020204" charset="0"/>
                <a:ea typeface="Roboto" panose="020B0604020202020204" charset="0"/>
              </a:rPr>
              <a:t> </a:t>
            </a:r>
            <a:r>
              <a:rPr lang="en-US" sz="1500" b="1" dirty="0" err="1" smtClean="0">
                <a:latin typeface="Roboto" panose="020B0604020202020204" charset="0"/>
                <a:ea typeface="Roboto" panose="020B0604020202020204" charset="0"/>
              </a:rPr>
              <a:t>và</a:t>
            </a:r>
            <a:r>
              <a:rPr lang="en-US" sz="1500" b="1" dirty="0" smtClean="0">
                <a:latin typeface="Roboto" panose="020B0604020202020204" charset="0"/>
                <a:ea typeface="Roboto" panose="020B0604020202020204" charset="0"/>
              </a:rPr>
              <a:t> 2</a:t>
            </a:r>
            <a:endParaRPr lang="en-US" sz="1500" b="1" dirty="0">
              <a:latin typeface="Roboto" panose="020B0604020202020204" charset="0"/>
              <a:ea typeface="Roboto" panose="020B0604020202020204" charset="0"/>
            </a:endParaRPr>
          </a:p>
        </p:txBody>
      </p:sp>
      <p:sp>
        <p:nvSpPr>
          <p:cNvPr id="175" name="Google Shape;664;p35">
            <a:extLst>
              <a:ext uri="{FF2B5EF4-FFF2-40B4-BE49-F238E27FC236}">
                <a16:creationId xmlns:a16="http://schemas.microsoft.com/office/drawing/2014/main" id="{62ED1356-32E9-01C5-E98C-F98798DD0901}"/>
              </a:ext>
            </a:extLst>
          </p:cNvPr>
          <p:cNvSpPr txBox="1">
            <a:spLocks/>
          </p:cNvSpPr>
          <p:nvPr/>
        </p:nvSpPr>
        <p:spPr>
          <a:xfrm>
            <a:off x="1543133" y="2574302"/>
            <a:ext cx="4989155"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600" dirty="0">
                <a:latin typeface="Oswald Light" pitchFamily="2" charset="0"/>
              </a:rPr>
              <a:t>Biểu diễn sự phân cấp tổ chức của một đơn vị</a:t>
            </a:r>
            <a:r>
              <a:rPr lang="en-US" sz="1600" dirty="0">
                <a:latin typeface="Oswald Light" pitchFamily="2" charset="0"/>
              </a:rPr>
              <a:t>.</a:t>
            </a:r>
            <a:endParaRPr lang="vi-VN" sz="1600" dirty="0">
              <a:latin typeface="Oswald Light" pitchFamily="2" charset="0"/>
            </a:endParaRPr>
          </a:p>
        </p:txBody>
      </p:sp>
      <p:sp>
        <p:nvSpPr>
          <p:cNvPr id="177" name="Google Shape;664;p35">
            <a:extLst>
              <a:ext uri="{FF2B5EF4-FFF2-40B4-BE49-F238E27FC236}">
                <a16:creationId xmlns:a16="http://schemas.microsoft.com/office/drawing/2014/main" id="{967343A8-CD09-68CB-1B9A-C5EDF1862F52}"/>
              </a:ext>
            </a:extLst>
          </p:cNvPr>
          <p:cNvSpPr txBox="1">
            <a:spLocks/>
          </p:cNvSpPr>
          <p:nvPr/>
        </p:nvSpPr>
        <p:spPr>
          <a:xfrm>
            <a:off x="1558995" y="4291817"/>
            <a:ext cx="4965527"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dirty="0">
                <a:latin typeface="Oswald Light" pitchFamily="2" charset="0"/>
              </a:rPr>
              <a:t>Xây dựng 1 lược đồ tổng thể về xử lý của </a:t>
            </a:r>
            <a:r>
              <a:rPr lang="vi-VN" dirty="0" smtClean="0">
                <a:latin typeface="Oswald Light" pitchFamily="2" charset="0"/>
              </a:rPr>
              <a:t>toàn</a:t>
            </a:r>
            <a:r>
              <a:rPr lang="en-US" dirty="0" smtClean="0">
                <a:latin typeface="Oswald Light" pitchFamily="2" charset="0"/>
              </a:rPr>
              <a:t> </a:t>
            </a:r>
            <a:r>
              <a:rPr lang="vi-VN" dirty="0" smtClean="0">
                <a:latin typeface="Oswald Light" pitchFamily="2" charset="0"/>
              </a:rPr>
              <a:t>bộ </a:t>
            </a:r>
            <a:r>
              <a:rPr lang="en-US" dirty="0" err="1">
                <a:latin typeface="Oswald Light" pitchFamily="2" charset="0"/>
              </a:rPr>
              <a:t>hệ</a:t>
            </a:r>
            <a:r>
              <a:rPr lang="en-US" dirty="0">
                <a:latin typeface="Oswald Light" pitchFamily="2" charset="0"/>
              </a:rPr>
              <a:t> </a:t>
            </a:r>
            <a:r>
              <a:rPr lang="en-US" dirty="0" err="1">
                <a:latin typeface="Oswald Light" pitchFamily="2" charset="0"/>
              </a:rPr>
              <a:t>thống</a:t>
            </a:r>
            <a:r>
              <a:rPr lang="en-US" dirty="0">
                <a:latin typeface="Oswald Light" pitchFamily="2" charset="0"/>
              </a:rPr>
              <a:t> </a:t>
            </a:r>
            <a:r>
              <a:rPr lang="en-US" dirty="0" err="1">
                <a:latin typeface="Oswald Light" pitchFamily="2" charset="0"/>
              </a:rPr>
              <a:t>thông</a:t>
            </a:r>
            <a:r>
              <a:rPr lang="en-US" dirty="0">
                <a:latin typeface="Oswald Light" pitchFamily="2" charset="0"/>
              </a:rPr>
              <a:t> tin.</a:t>
            </a:r>
            <a:endParaRPr lang="vi-VN" dirty="0">
              <a:latin typeface="Oswald Light" pitchFamily="2" charset="0"/>
            </a:endParaRPr>
          </a:p>
        </p:txBody>
      </p:sp>
      <p:grpSp>
        <p:nvGrpSpPr>
          <p:cNvPr id="178" name="Google Shape;1339;p53"/>
          <p:cNvGrpSpPr/>
          <p:nvPr/>
        </p:nvGrpSpPr>
        <p:grpSpPr>
          <a:xfrm>
            <a:off x="9497755" y="1791241"/>
            <a:ext cx="448979" cy="3734320"/>
            <a:chOff x="6771213" y="1525500"/>
            <a:chExt cx="302145" cy="1828813"/>
          </a:xfrm>
        </p:grpSpPr>
        <p:sp>
          <p:nvSpPr>
            <p:cNvPr id="179"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346;p53"/>
          <p:cNvGrpSpPr/>
          <p:nvPr/>
        </p:nvGrpSpPr>
        <p:grpSpPr>
          <a:xfrm>
            <a:off x="7495151" y="4777112"/>
            <a:ext cx="1394886" cy="681020"/>
            <a:chOff x="4887449" y="3733884"/>
            <a:chExt cx="1394886" cy="681020"/>
          </a:xfrm>
        </p:grpSpPr>
        <p:sp>
          <p:nvSpPr>
            <p:cNvPr id="186"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311;p53"/>
          <p:cNvGrpSpPr/>
          <p:nvPr/>
        </p:nvGrpSpPr>
        <p:grpSpPr>
          <a:xfrm rot="16200000">
            <a:off x="7957063" y="3390183"/>
            <a:ext cx="2167368" cy="325161"/>
            <a:chOff x="4877313" y="3070693"/>
            <a:chExt cx="1828795" cy="240192"/>
          </a:xfrm>
        </p:grpSpPr>
        <p:sp>
          <p:nvSpPr>
            <p:cNvPr id="189"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530;p45"/>
          <p:cNvSpPr/>
          <p:nvPr/>
        </p:nvSpPr>
        <p:spPr>
          <a:xfrm>
            <a:off x="10692765" y="5640326"/>
            <a:ext cx="769671" cy="769628"/>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sp>
        <p:nvSpPr>
          <p:cNvPr id="217" name="Google Shape;1852;p88"/>
          <p:cNvSpPr/>
          <p:nvPr/>
        </p:nvSpPr>
        <p:spPr>
          <a:xfrm>
            <a:off x="7950759" y="328869"/>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263;p52"/>
          <p:cNvSpPr/>
          <p:nvPr/>
        </p:nvSpPr>
        <p:spPr>
          <a:xfrm>
            <a:off x="7893463" y="2008799"/>
            <a:ext cx="595177" cy="488682"/>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0047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441107" y="1148145"/>
            <a:ext cx="3686368"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 </a:t>
            </a:r>
            <a:r>
              <a:rPr lang="en-US" sz="3200" b="1" dirty="0">
                <a:latin typeface="Oswald bold" pitchFamily="2" charset="0"/>
              </a:rPr>
              <a:t>DFD ở </a:t>
            </a:r>
            <a:r>
              <a:rPr lang="en-US" sz="3200" b="1" dirty="0" err="1">
                <a:latin typeface="Oswald bold" pitchFamily="2" charset="0"/>
              </a:rPr>
              <a:t>mức</a:t>
            </a:r>
            <a:r>
              <a:rPr lang="en-US" sz="3200" b="1" dirty="0">
                <a:latin typeface="Oswald bold" pitchFamily="2" charset="0"/>
              </a:rPr>
              <a:t> 1</a:t>
            </a:r>
            <a:r>
              <a:rPr lang="en-US" sz="3200" b="1" dirty="0" smtClean="0">
                <a:latin typeface="Oswald bold" pitchFamily="2" charset="0"/>
              </a:rPr>
              <a:t> </a:t>
            </a:r>
            <a:endParaRPr lang="en-US" sz="3200" b="1" dirty="0">
              <a:latin typeface="Oswald bold" pitchFamily="2"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600" y="1805054"/>
            <a:ext cx="10909300" cy="4227446"/>
          </a:xfrm>
          <a:prstGeom prst="rect">
            <a:avLst/>
          </a:prstGeom>
        </p:spPr>
      </p:pic>
    </p:spTree>
    <p:extLst>
      <p:ext uri="{BB962C8B-B14F-4D97-AF65-F5344CB8AC3E}">
        <p14:creationId xmlns:p14="http://schemas.microsoft.com/office/powerpoint/2010/main" val="8284124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0" y="1148145"/>
            <a:ext cx="6583680"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6.2.1 </a:t>
            </a:r>
            <a:r>
              <a:rPr lang="en-US" sz="3200" b="1" dirty="0">
                <a:latin typeface="Oswald bold" pitchFamily="2" charset="0"/>
              </a:rPr>
              <a:t>DFD </a:t>
            </a:r>
            <a:r>
              <a:rPr lang="en-US" sz="3200" b="1" dirty="0" err="1" smtClean="0">
                <a:latin typeface="Oswald bold" pitchFamily="2" charset="0"/>
              </a:rPr>
              <a:t>hệ</a:t>
            </a:r>
            <a:r>
              <a:rPr lang="en-US" sz="3200" b="1" dirty="0" smtClean="0">
                <a:latin typeface="Oswald bold" pitchFamily="2" charset="0"/>
              </a:rPr>
              <a:t> </a:t>
            </a:r>
            <a:r>
              <a:rPr lang="en-US" sz="3200" b="1" dirty="0" err="1" smtClean="0">
                <a:latin typeface="Oswald bold" pitchFamily="2" charset="0"/>
              </a:rPr>
              <a:t>thống</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4" y="2129762"/>
            <a:ext cx="10496414" cy="2406364"/>
          </a:xfrm>
          <a:prstGeom prst="rect">
            <a:avLst/>
          </a:prstGeom>
        </p:spPr>
      </p:pic>
    </p:spTree>
    <p:extLst>
      <p:ext uri="{BB962C8B-B14F-4D97-AF65-F5344CB8AC3E}">
        <p14:creationId xmlns:p14="http://schemas.microsoft.com/office/powerpoint/2010/main" val="36358704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441106" y="1148145"/>
            <a:ext cx="6116448"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6.2.2 </a:t>
            </a:r>
            <a:r>
              <a:rPr lang="en-US" sz="3200" b="1" dirty="0">
                <a:latin typeface="Oswald bold" pitchFamily="2" charset="0"/>
              </a:rPr>
              <a:t>DFD </a:t>
            </a:r>
            <a:r>
              <a:rPr lang="en-US" sz="3200" b="1" dirty="0" err="1" smtClean="0">
                <a:latin typeface="Oswald bold" pitchFamily="2" charset="0"/>
              </a:rPr>
              <a:t>phiếu</a:t>
            </a:r>
            <a:r>
              <a:rPr lang="en-US" sz="3200" b="1" dirty="0" smtClean="0">
                <a:latin typeface="Oswald bold" pitchFamily="2" charset="0"/>
              </a:rPr>
              <a:t> </a:t>
            </a:r>
            <a:r>
              <a:rPr lang="en-US" sz="3200" b="1" dirty="0" err="1" smtClean="0">
                <a:latin typeface="Oswald bold" pitchFamily="2" charset="0"/>
              </a:rPr>
              <a:t>xuất</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4" y="1873972"/>
            <a:ext cx="10748785" cy="4172222"/>
          </a:xfrm>
          <a:prstGeom prst="rect">
            <a:avLst/>
          </a:prstGeom>
        </p:spPr>
      </p:pic>
    </p:spTree>
    <p:extLst>
      <p:ext uri="{BB962C8B-B14F-4D97-AF65-F5344CB8AC3E}">
        <p14:creationId xmlns:p14="http://schemas.microsoft.com/office/powerpoint/2010/main" val="36055651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441105" y="1148145"/>
            <a:ext cx="6064197"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6.2.3 </a:t>
            </a:r>
            <a:r>
              <a:rPr lang="en-US" sz="3200" b="1" dirty="0">
                <a:latin typeface="Oswald bold" pitchFamily="2" charset="0"/>
              </a:rPr>
              <a:t>DFD </a:t>
            </a:r>
            <a:r>
              <a:rPr lang="en-US" sz="3200" b="1" dirty="0" err="1" smtClean="0">
                <a:latin typeface="Oswald bold" pitchFamily="2" charset="0"/>
              </a:rPr>
              <a:t>phiếu</a:t>
            </a:r>
            <a:r>
              <a:rPr lang="en-US" sz="3200" b="1" dirty="0" smtClean="0">
                <a:latin typeface="Oswald bold" pitchFamily="2" charset="0"/>
              </a:rPr>
              <a:t> </a:t>
            </a:r>
            <a:r>
              <a:rPr lang="en-US" sz="3200" b="1" dirty="0" err="1" smtClean="0">
                <a:latin typeface="Oswald bold" pitchFamily="2" charset="0"/>
              </a:rPr>
              <a:t>nhập</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5" y="1873972"/>
            <a:ext cx="10709595" cy="4082691"/>
          </a:xfrm>
          <a:prstGeom prst="rect">
            <a:avLst/>
          </a:prstGeom>
        </p:spPr>
      </p:pic>
    </p:spTree>
    <p:extLst>
      <p:ext uri="{BB962C8B-B14F-4D97-AF65-F5344CB8AC3E}">
        <p14:creationId xmlns:p14="http://schemas.microsoft.com/office/powerpoint/2010/main" val="38133809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441106" y="1148145"/>
            <a:ext cx="5819994"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6.2.4 </a:t>
            </a:r>
            <a:r>
              <a:rPr lang="en-US" sz="3200" b="1" dirty="0">
                <a:latin typeface="Oswald bold" pitchFamily="2" charset="0"/>
              </a:rPr>
              <a:t>DFD </a:t>
            </a:r>
            <a:r>
              <a:rPr lang="en-US" sz="3200" b="1" dirty="0" err="1" smtClean="0">
                <a:latin typeface="Oswald bold" pitchFamily="2" charset="0"/>
              </a:rPr>
              <a:t>nhân</a:t>
            </a:r>
            <a:r>
              <a:rPr lang="en-US" sz="3200" b="1" dirty="0" smtClean="0">
                <a:latin typeface="Oswald bold" pitchFamily="2" charset="0"/>
              </a:rPr>
              <a:t> </a:t>
            </a:r>
            <a:r>
              <a:rPr lang="en-US" sz="3200" b="1" dirty="0" err="1" smtClean="0">
                <a:latin typeface="Oswald bold" pitchFamily="2" charset="0"/>
              </a:rPr>
              <a:t>viên</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4" y="1873972"/>
            <a:ext cx="10774910" cy="4161068"/>
          </a:xfrm>
          <a:prstGeom prst="rect">
            <a:avLst/>
          </a:prstGeom>
        </p:spPr>
      </p:pic>
    </p:spTree>
    <p:extLst>
      <p:ext uri="{BB962C8B-B14F-4D97-AF65-F5344CB8AC3E}">
        <p14:creationId xmlns:p14="http://schemas.microsoft.com/office/powerpoint/2010/main" val="14326784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441105" y="1148145"/>
            <a:ext cx="6247077"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6.2.5 </a:t>
            </a:r>
            <a:r>
              <a:rPr lang="en-US" sz="3200" b="1" dirty="0">
                <a:latin typeface="Oswald bold" pitchFamily="2" charset="0"/>
              </a:rPr>
              <a:t>DFD </a:t>
            </a:r>
            <a:r>
              <a:rPr lang="en-US" sz="3200" b="1" dirty="0" err="1" smtClean="0">
                <a:latin typeface="Oswald bold" pitchFamily="2" charset="0"/>
              </a:rPr>
              <a:t>khách</a:t>
            </a:r>
            <a:r>
              <a:rPr lang="en-US" sz="3200" b="1" dirty="0" smtClean="0">
                <a:latin typeface="Oswald bold" pitchFamily="2" charset="0"/>
              </a:rPr>
              <a:t> </a:t>
            </a:r>
            <a:r>
              <a:rPr lang="en-US" sz="3200" b="1" dirty="0" err="1" smtClean="0">
                <a:latin typeface="Oswald bold" pitchFamily="2" charset="0"/>
              </a:rPr>
              <a:t>hàng</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4" y="1873972"/>
            <a:ext cx="10774910" cy="4108817"/>
          </a:xfrm>
          <a:prstGeom prst="rect">
            <a:avLst/>
          </a:prstGeom>
        </p:spPr>
      </p:pic>
    </p:spTree>
    <p:extLst>
      <p:ext uri="{BB962C8B-B14F-4D97-AF65-F5344CB8AC3E}">
        <p14:creationId xmlns:p14="http://schemas.microsoft.com/office/powerpoint/2010/main" val="12757369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49"/>
          <p:cNvSpPr txBox="1">
            <a:spLocks noGrp="1"/>
          </p:cNvSpPr>
          <p:nvPr>
            <p:ph type="title" idx="2"/>
          </p:nvPr>
        </p:nvSpPr>
        <p:spPr>
          <a:xfrm>
            <a:off x="774077" y="634273"/>
            <a:ext cx="4206298" cy="487600"/>
          </a:xfrm>
          <a:prstGeom prst="rect">
            <a:avLst/>
          </a:prstGeom>
        </p:spPr>
        <p:txBody>
          <a:bodyPr spcFirstLastPara="1" wrap="square" lIns="121900" tIns="121900" rIns="121900" bIns="121900" anchor="ctr" anchorCtr="0">
            <a:noAutofit/>
          </a:bodyPr>
          <a:lstStyle/>
          <a:p>
            <a:pPr algn="ctr">
              <a:buClr>
                <a:schemeClr val="dk1"/>
              </a:buClr>
              <a:buSzPts val="1100"/>
            </a:pPr>
            <a:r>
              <a:rPr lang="en" dirty="0">
                <a:solidFill>
                  <a:srgbClr val="4F777F"/>
                </a:solidFill>
              </a:rPr>
              <a:t>Giới thiệu đề </a:t>
            </a:r>
            <a:r>
              <a:rPr lang="en" dirty="0" smtClean="0">
                <a:solidFill>
                  <a:srgbClr val="4F777F"/>
                </a:solidFill>
              </a:rPr>
              <a:t>tài</a:t>
            </a:r>
            <a:endParaRPr dirty="0">
              <a:solidFill>
                <a:srgbClr val="4F777F"/>
              </a:solidFill>
            </a:endParaRPr>
          </a:p>
        </p:txBody>
      </p:sp>
      <p:grpSp>
        <p:nvGrpSpPr>
          <p:cNvPr id="23" name="Google Shape;515;p32"/>
          <p:cNvGrpSpPr/>
          <p:nvPr/>
        </p:nvGrpSpPr>
        <p:grpSpPr>
          <a:xfrm>
            <a:off x="5013660" y="711966"/>
            <a:ext cx="3657590" cy="348347"/>
            <a:chOff x="4572050" y="100025"/>
            <a:chExt cx="3657590" cy="348347"/>
          </a:xfrm>
        </p:grpSpPr>
        <p:sp>
          <p:nvSpPr>
            <p:cNvPr id="24"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528;p32"/>
          <p:cNvGrpSpPr/>
          <p:nvPr/>
        </p:nvGrpSpPr>
        <p:grpSpPr>
          <a:xfrm>
            <a:off x="10900475" y="4883473"/>
            <a:ext cx="603495" cy="1371596"/>
            <a:chOff x="3724575" y="3497700"/>
            <a:chExt cx="603495" cy="1371596"/>
          </a:xfrm>
        </p:grpSpPr>
        <p:sp>
          <p:nvSpPr>
            <p:cNvPr id="37"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547;p32"/>
          <p:cNvGrpSpPr/>
          <p:nvPr/>
        </p:nvGrpSpPr>
        <p:grpSpPr>
          <a:xfrm>
            <a:off x="1389924" y="1425374"/>
            <a:ext cx="8201162" cy="4915674"/>
            <a:chOff x="1828840" y="3395093"/>
            <a:chExt cx="5577850" cy="1439695"/>
          </a:xfrm>
        </p:grpSpPr>
        <p:sp>
          <p:nvSpPr>
            <p:cNvPr id="46"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4" name="TextBox 3"/>
          <p:cNvSpPr txBox="1"/>
          <p:nvPr/>
        </p:nvSpPr>
        <p:spPr>
          <a:xfrm>
            <a:off x="1524384" y="2084840"/>
            <a:ext cx="6342562" cy="2585323"/>
          </a:xfrm>
          <a:prstGeom prst="rect">
            <a:avLst/>
          </a:prstGeom>
          <a:noFill/>
        </p:spPr>
        <p:txBody>
          <a:bodyPr wrap="square" rtlCol="0">
            <a:spAutoFit/>
          </a:bodyPr>
          <a:lstStyle/>
          <a:p>
            <a:r>
              <a:rPr lang="en-US" dirty="0">
                <a:latin typeface="Roboto" panose="020B0604020202020204" charset="0"/>
                <a:ea typeface="Roboto" panose="020B0604020202020204" charset="0"/>
              </a:rPr>
              <a:t> </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Trong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thời</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đại</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công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nghệ</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thông</a:t>
            </a:r>
            <a:r>
              <a:rPr lang="en-US" dirty="0" smtClean="0">
                <a:latin typeface="Roboto" panose="020B0604020202020204" charset="0"/>
                <a:ea typeface="Roboto" panose="020B0604020202020204" charset="0"/>
              </a:rPr>
              <a:t> tin </a:t>
            </a:r>
            <a:r>
              <a:rPr lang="en-US" dirty="0" err="1" smtClean="0">
                <a:latin typeface="Roboto" panose="020B0604020202020204" charset="0"/>
                <a:ea typeface="Roboto" panose="020B0604020202020204" charset="0"/>
              </a:rPr>
              <a:t>phát</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triển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mạnh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mẽ</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việc</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ứng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dụng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các</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hệ</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thống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quản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lý</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vào</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hoạt</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động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kinh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doanh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ngày</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càng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trở</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nên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phổ</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biến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Đặc</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biệt</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trong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lĩnh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vực</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kinh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doanh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và</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lưu</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trữ</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sách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việc</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quản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lý</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lượng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sách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lớn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và</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đa</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dạng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bằng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các</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phương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pháp</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thủ</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công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và</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ghi</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chép</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thủ</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công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dễ</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dẫn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đến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sai</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sót</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gian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lận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thất</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lạc</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sách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và</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khó</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khăn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khăn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trong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việc</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kiểm</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kê</a:t>
            </a:r>
            <a:r>
              <a:rPr lang="en-US" dirty="0" smtClean="0">
                <a:latin typeface="Roboto" panose="020B0604020202020204" charset="0"/>
                <a:ea typeface="Roboto" panose="020B0604020202020204" charset="0"/>
              </a:rPr>
              <a:t>.</a:t>
            </a:r>
          </a:p>
          <a:p>
            <a:endParaRPr lang="en-US" dirty="0" smtClean="0">
              <a:latin typeface="Roboto" panose="020B0604020202020204" charset="0"/>
              <a:ea typeface="Roboto" panose="020B0604020202020204" charset="0"/>
            </a:endParaRPr>
          </a:p>
          <a:p>
            <a:endParaRPr lang="en-US" dirty="0">
              <a:latin typeface="Roboto" panose="020B0604020202020204" charset="0"/>
              <a:ea typeface="Roboto" panose="020B0604020202020204" charset="0"/>
            </a:endParaRPr>
          </a:p>
        </p:txBody>
      </p:sp>
      <p:pic>
        <p:nvPicPr>
          <p:cNvPr id="51" name="Picture 50" descr="Icon&#10;&#10;Description automatically generated">
            <a:extLst>
              <a:ext uri="{FF2B5EF4-FFF2-40B4-BE49-F238E27FC236}">
                <a16:creationId xmlns:a16="http://schemas.microsoft.com/office/drawing/2014/main" id="{FE2836C0-948B-4BC7-CBF0-52CB66417833}"/>
              </a:ext>
            </a:extLst>
          </p:cNvPr>
          <p:cNvPicPr>
            <a:picLocks noChangeAspect="1"/>
          </p:cNvPicPr>
          <p:nvPr/>
        </p:nvPicPr>
        <p:blipFill>
          <a:blip r:embed="rId3"/>
          <a:stretch>
            <a:fillRect/>
          </a:stretch>
        </p:blipFill>
        <p:spPr>
          <a:xfrm>
            <a:off x="7750838" y="2172576"/>
            <a:ext cx="1314281" cy="1314281"/>
          </a:xfrm>
          <a:prstGeom prst="rect">
            <a:avLst/>
          </a:prstGeom>
        </p:spPr>
      </p:pic>
      <p:sp>
        <p:nvSpPr>
          <p:cNvPr id="52" name="Google Shape;546;p32">
            <a:extLst>
              <a:ext uri="{FF2B5EF4-FFF2-40B4-BE49-F238E27FC236}">
                <a16:creationId xmlns:a16="http://schemas.microsoft.com/office/drawing/2014/main" id="{A305829A-61C6-F753-4E0F-BE06B8915C41}"/>
              </a:ext>
            </a:extLst>
          </p:cNvPr>
          <p:cNvSpPr txBox="1">
            <a:spLocks/>
          </p:cNvSpPr>
          <p:nvPr/>
        </p:nvSpPr>
        <p:spPr>
          <a:xfrm>
            <a:off x="1124301" y="1383053"/>
            <a:ext cx="4194000" cy="417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Rubik Black"/>
              <a:buNone/>
              <a:defRPr sz="5000" b="0" i="0" u="none" strike="noStrike" cap="none">
                <a:solidFill>
                  <a:schemeClr val="dk1"/>
                </a:solidFill>
                <a:latin typeface="Rubik Black"/>
                <a:ea typeface="Rubik Black"/>
                <a:cs typeface="Rubik Black"/>
                <a:sym typeface="Rubik Black"/>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r>
              <a:rPr lang="en-US" sz="3200" b="1" dirty="0" err="1">
                <a:solidFill>
                  <a:schemeClr val="tx1"/>
                </a:solidFill>
                <a:uFill>
                  <a:noFill/>
                </a:uFill>
                <a:latin typeface="Oswald bold" pitchFamily="2" charset="0"/>
                <a:ea typeface="Karla"/>
                <a:cs typeface="Karla"/>
                <a:sym typeface="Karla"/>
              </a:rPr>
              <a:t>Lý</a:t>
            </a:r>
            <a:r>
              <a:rPr lang="en-US" sz="3200" b="1" dirty="0">
                <a:solidFill>
                  <a:schemeClr val="tx1"/>
                </a:solidFill>
                <a:uFill>
                  <a:noFill/>
                </a:uFill>
                <a:latin typeface="Oswald bold" pitchFamily="2" charset="0"/>
                <a:ea typeface="Karla"/>
                <a:cs typeface="Karla"/>
                <a:sym typeface="Karla"/>
              </a:rPr>
              <a:t> do </a:t>
            </a:r>
            <a:r>
              <a:rPr lang="en-US" sz="3200" b="1" dirty="0" err="1">
                <a:solidFill>
                  <a:schemeClr val="tx1"/>
                </a:solidFill>
                <a:uFill>
                  <a:noFill/>
                </a:uFill>
                <a:latin typeface="Oswald bold" pitchFamily="2" charset="0"/>
                <a:ea typeface="Karla"/>
                <a:cs typeface="Karla"/>
                <a:sym typeface="Karla"/>
              </a:rPr>
              <a:t>chọn</a:t>
            </a:r>
            <a:r>
              <a:rPr lang="en-US" sz="3200" b="1" dirty="0">
                <a:solidFill>
                  <a:schemeClr val="tx1"/>
                </a:solidFill>
                <a:uFill>
                  <a:noFill/>
                </a:uFill>
                <a:latin typeface="Oswald bold" pitchFamily="2" charset="0"/>
                <a:ea typeface="Karla"/>
                <a:cs typeface="Karla"/>
                <a:sym typeface="Karla"/>
              </a:rPr>
              <a:t> </a:t>
            </a:r>
            <a:r>
              <a:rPr lang="en-US" sz="3200" b="1" dirty="0" err="1">
                <a:solidFill>
                  <a:schemeClr val="tx1"/>
                </a:solidFill>
                <a:uFill>
                  <a:noFill/>
                </a:uFill>
                <a:latin typeface="Oswald bold" pitchFamily="2" charset="0"/>
                <a:ea typeface="Karla"/>
                <a:cs typeface="Karla"/>
                <a:sym typeface="Karla"/>
              </a:rPr>
              <a:t>đề</a:t>
            </a:r>
            <a:r>
              <a:rPr lang="en-US" sz="3200" b="1" dirty="0">
                <a:solidFill>
                  <a:schemeClr val="tx1"/>
                </a:solidFill>
                <a:uFill>
                  <a:noFill/>
                </a:uFill>
                <a:latin typeface="Oswald bold" pitchFamily="2" charset="0"/>
                <a:ea typeface="Karla"/>
                <a:cs typeface="Karla"/>
                <a:sym typeface="Karla"/>
              </a:rPr>
              <a:t> </a:t>
            </a:r>
            <a:r>
              <a:rPr lang="en-US" sz="3200" b="1" dirty="0" err="1">
                <a:solidFill>
                  <a:schemeClr val="tx1"/>
                </a:solidFill>
                <a:uFill>
                  <a:noFill/>
                </a:uFill>
                <a:latin typeface="Oswald bold" pitchFamily="2" charset="0"/>
                <a:ea typeface="Karla"/>
                <a:cs typeface="Karla"/>
                <a:sym typeface="Karla"/>
              </a:rPr>
              <a:t>tài</a:t>
            </a:r>
            <a:endParaRPr lang="en-US" sz="3200" b="1" dirty="0">
              <a:solidFill>
                <a:schemeClr val="tx1"/>
              </a:solidFill>
              <a:latin typeface="Oswald bold" pitchFamily="2" charset="0"/>
              <a:ea typeface="Karla"/>
              <a:cs typeface="Karla"/>
              <a:sym typeface="Karla"/>
            </a:endParaRPr>
          </a:p>
        </p:txBody>
      </p:sp>
      <p:sp>
        <p:nvSpPr>
          <p:cNvPr id="53" name="Google Shape;555;p32"/>
          <p:cNvSpPr/>
          <p:nvPr/>
        </p:nvSpPr>
        <p:spPr>
          <a:xfrm>
            <a:off x="8626770" y="200798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p:cNvSpPr txBox="1"/>
          <p:nvPr/>
        </p:nvSpPr>
        <p:spPr>
          <a:xfrm>
            <a:off x="1524384" y="4226167"/>
            <a:ext cx="7651951" cy="1477328"/>
          </a:xfrm>
          <a:prstGeom prst="rect">
            <a:avLst/>
          </a:prstGeom>
          <a:noFill/>
        </p:spPr>
        <p:txBody>
          <a:bodyPr wrap="square" rtlCol="0">
            <a:spAutoFit/>
          </a:bodyPr>
          <a:lstStyle/>
          <a:p>
            <a:pPr marL="0" lvl="1"/>
            <a:r>
              <a:rPr lang="en-US" dirty="0" smtClean="0">
                <a:latin typeface="Roboto" panose="020B0604020202020204" charset="0"/>
                <a:ea typeface="Roboto" panose="020B0604020202020204" charset="0"/>
              </a:rPr>
              <a:t>     </a:t>
            </a:r>
            <a:r>
              <a:rPr lang="vi-VN" dirty="0" smtClean="0">
                <a:latin typeface="Roboto" panose="020B0604020202020204" charset="0"/>
                <a:ea typeface="Roboto" panose="020B0604020202020204" charset="0"/>
              </a:rPr>
              <a:t>Để </a:t>
            </a:r>
            <a:r>
              <a:rPr lang="vi-VN" dirty="0">
                <a:latin typeface="Roboto" panose="020B0604020202020204" charset="0"/>
                <a:ea typeface="Roboto" panose="020B0604020202020204" charset="0"/>
              </a:rPr>
              <a:t>đáp ứng nhu cầu quản lý hiệu quả các hoạt động nhập, xuất, tồn kho, đổi trả</a:t>
            </a:r>
            <a:r>
              <a:rPr lang="en-US" dirty="0">
                <a:latin typeface="Roboto" panose="020B0604020202020204" charset="0"/>
                <a:ea typeface="Roboto" panose="020B0604020202020204" charset="0"/>
              </a:rPr>
              <a:t> </a:t>
            </a:r>
            <a:r>
              <a:rPr lang="en-US" dirty="0" err="1">
                <a:latin typeface="Roboto" panose="020B0604020202020204" charset="0"/>
                <a:ea typeface="Roboto" panose="020B0604020202020204" charset="0"/>
              </a:rPr>
              <a:t>của</a:t>
            </a:r>
            <a:r>
              <a:rPr lang="en-US" dirty="0">
                <a:latin typeface="Roboto" panose="020B0604020202020204" charset="0"/>
                <a:ea typeface="Roboto" panose="020B0604020202020204" charset="0"/>
              </a:rPr>
              <a:t> </a:t>
            </a:r>
            <a:r>
              <a:rPr lang="en-US" dirty="0" err="1">
                <a:latin typeface="Roboto" panose="020B0604020202020204" charset="0"/>
                <a:ea typeface="Roboto" panose="020B0604020202020204" charset="0"/>
              </a:rPr>
              <a:t>sách</a:t>
            </a:r>
            <a:r>
              <a:rPr lang="en-US" dirty="0">
                <a:latin typeface="Roboto" panose="020B0604020202020204" charset="0"/>
                <a:ea typeface="Roboto" panose="020B0604020202020204" charset="0"/>
              </a:rPr>
              <a:t> </a:t>
            </a:r>
            <a:r>
              <a:rPr lang="vi-VN" dirty="0">
                <a:latin typeface="Roboto" panose="020B0604020202020204" charset="0"/>
                <a:ea typeface="Roboto" panose="020B0604020202020204" charset="0"/>
              </a:rPr>
              <a:t>, việc xây dựng một hệ thống quản lý kho hàng </a:t>
            </a:r>
            <a:r>
              <a:rPr lang="en-US" dirty="0" err="1">
                <a:latin typeface="Roboto" panose="020B0604020202020204" charset="0"/>
                <a:ea typeface="Roboto" panose="020B0604020202020204" charset="0"/>
              </a:rPr>
              <a:t>sách</a:t>
            </a:r>
            <a:r>
              <a:rPr lang="vi-VN" dirty="0">
                <a:latin typeface="Roboto" panose="020B0604020202020204" charset="0"/>
                <a:ea typeface="Roboto" panose="020B0604020202020204" charset="0"/>
              </a:rPr>
              <a:t> </a:t>
            </a:r>
            <a:r>
              <a:rPr lang="vi-VN" dirty="0" smtClean="0">
                <a:latin typeface="Roboto" panose="020B0604020202020204" charset="0"/>
                <a:ea typeface="Roboto" panose="020B0604020202020204" charset="0"/>
              </a:rPr>
              <a:t>chuyên </a:t>
            </a:r>
            <a:r>
              <a:rPr lang="vi-VN" dirty="0">
                <a:latin typeface="Roboto" panose="020B0604020202020204" charset="0"/>
                <a:ea typeface="Roboto" panose="020B0604020202020204" charset="0"/>
              </a:rPr>
              <a:t>nghiệp trở thành điều không thể thiếu đối với các công ty và cửa </a:t>
            </a:r>
            <a:r>
              <a:rPr lang="vi-VN" dirty="0" smtClean="0">
                <a:latin typeface="Roboto" panose="020B0604020202020204" charset="0"/>
                <a:ea typeface="Roboto" panose="020B0604020202020204" charset="0"/>
              </a:rPr>
              <a:t>hàn</a:t>
            </a:r>
            <a:r>
              <a:rPr lang="en-US" dirty="0" smtClean="0">
                <a:latin typeface="Roboto" panose="020B0604020202020204" charset="0"/>
                <a:ea typeface="Roboto" panose="020B0604020202020204" charset="0"/>
              </a:rPr>
              <a:t>g</a:t>
            </a:r>
            <a:r>
              <a:rPr lang="vi-VN" dirty="0" smtClean="0">
                <a:latin typeface="Roboto" panose="020B0604020202020204" charset="0"/>
                <a:ea typeface="Roboto" panose="020B0604020202020204" charset="0"/>
              </a:rPr>
              <a:t> </a:t>
            </a:r>
            <a:r>
              <a:rPr lang="vi-VN" dirty="0">
                <a:latin typeface="Roboto" panose="020B0604020202020204" charset="0"/>
                <a:ea typeface="Roboto" panose="020B0604020202020204" charset="0"/>
              </a:rPr>
              <a:t>kinh </a:t>
            </a:r>
            <a:r>
              <a:rPr lang="vi-VN" dirty="0" smtClean="0">
                <a:latin typeface="Roboto" panose="020B0604020202020204" charset="0"/>
                <a:ea typeface="Roboto" panose="020B0604020202020204" charset="0"/>
              </a:rPr>
              <a:t>doanh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bán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sách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nói</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riêng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và</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cửa</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hàng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kinh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doanh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nói</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chung</a:t>
            </a:r>
            <a:r>
              <a:rPr lang="vi-VN" dirty="0" smtClean="0">
                <a:latin typeface="Roboto" panose="020B0604020202020204" charset="0"/>
                <a:ea typeface="Roboto" panose="020B0604020202020204" charset="0"/>
              </a:rPr>
              <a:t>.</a:t>
            </a:r>
            <a:endParaRPr lang="en-US" dirty="0">
              <a:latin typeface="Roboto" panose="020B0604020202020204" charset="0"/>
              <a:ea typeface="Roboto" panose="020B0604020202020204" charset="0"/>
            </a:endParaRPr>
          </a:p>
          <a:p>
            <a:endParaRPr lang="en-US" dirty="0">
              <a:latin typeface="Roboto" panose="020B0604020202020204" charset="0"/>
              <a:ea typeface="Roboto" panose="020B0604020202020204" charset="0"/>
            </a:endParaRPr>
          </a:p>
        </p:txBody>
      </p:sp>
      <p:grpSp>
        <p:nvGrpSpPr>
          <p:cNvPr id="55" name="Google Shape;583;p33">
            <a:extLst>
              <a:ext uri="{FF2B5EF4-FFF2-40B4-BE49-F238E27FC236}">
                <a16:creationId xmlns:a16="http://schemas.microsoft.com/office/drawing/2014/main" id="{C631742E-4AAE-D3C5-F6D3-8A4E05408CD0}"/>
              </a:ext>
            </a:extLst>
          </p:cNvPr>
          <p:cNvGrpSpPr/>
          <p:nvPr/>
        </p:nvGrpSpPr>
        <p:grpSpPr>
          <a:xfrm>
            <a:off x="10677319" y="733783"/>
            <a:ext cx="629846" cy="592514"/>
            <a:chOff x="463701" y="2217961"/>
            <a:chExt cx="629846" cy="592514"/>
          </a:xfrm>
        </p:grpSpPr>
        <p:sp>
          <p:nvSpPr>
            <p:cNvPr id="56" name="Google Shape;584;p33">
              <a:extLst>
                <a:ext uri="{FF2B5EF4-FFF2-40B4-BE49-F238E27FC236}">
                  <a16:creationId xmlns:a16="http://schemas.microsoft.com/office/drawing/2014/main" id="{B7FD3C71-E83C-9606-75C0-8E63F3877CE9}"/>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85;p33">
              <a:extLst>
                <a:ext uri="{FF2B5EF4-FFF2-40B4-BE49-F238E27FC236}">
                  <a16:creationId xmlns:a16="http://schemas.microsoft.com/office/drawing/2014/main" id="{8583BDAF-1E12-ABA9-683F-DCD794B1BE03}"/>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6;p33">
              <a:extLst>
                <a:ext uri="{FF2B5EF4-FFF2-40B4-BE49-F238E27FC236}">
                  <a16:creationId xmlns:a16="http://schemas.microsoft.com/office/drawing/2014/main" id="{7F7E6701-80BC-3BB5-45B3-D7E569F20D54}"/>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87;p33">
              <a:extLst>
                <a:ext uri="{FF2B5EF4-FFF2-40B4-BE49-F238E27FC236}">
                  <a16:creationId xmlns:a16="http://schemas.microsoft.com/office/drawing/2014/main" id="{6292908E-C01F-C7C0-0C40-480E413D12C8}"/>
                </a:ext>
              </a:extLst>
            </p:cNvPr>
            <p:cNvGrpSpPr/>
            <p:nvPr/>
          </p:nvGrpSpPr>
          <p:grpSpPr>
            <a:xfrm>
              <a:off x="773496" y="2217961"/>
              <a:ext cx="320051" cy="298703"/>
              <a:chOff x="1023863" y="2896525"/>
              <a:chExt cx="240875" cy="219425"/>
            </a:xfrm>
          </p:grpSpPr>
          <p:sp>
            <p:nvSpPr>
              <p:cNvPr id="60" name="Google Shape;588;p33">
                <a:extLst>
                  <a:ext uri="{FF2B5EF4-FFF2-40B4-BE49-F238E27FC236}">
                    <a16:creationId xmlns:a16="http://schemas.microsoft.com/office/drawing/2014/main" id="{1BF0E0D0-1339-1A47-862A-CF10964F182F}"/>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89;p33">
                <a:extLst>
                  <a:ext uri="{FF2B5EF4-FFF2-40B4-BE49-F238E27FC236}">
                    <a16:creationId xmlns:a16="http://schemas.microsoft.com/office/drawing/2014/main" id="{0333F2F6-EBC4-A0FC-7606-AB12546F5FFF}"/>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 name="Google Shape;442;p29"/>
          <p:cNvGrpSpPr/>
          <p:nvPr/>
        </p:nvGrpSpPr>
        <p:grpSpPr>
          <a:xfrm>
            <a:off x="9946455" y="1769079"/>
            <a:ext cx="1646100" cy="1188900"/>
            <a:chOff x="7403363" y="1047512"/>
            <a:chExt cx="1646100" cy="1188900"/>
          </a:xfrm>
        </p:grpSpPr>
        <p:sp>
          <p:nvSpPr>
            <p:cNvPr id="63" name="Google Shape;443;p29"/>
            <p:cNvSpPr/>
            <p:nvPr/>
          </p:nvSpPr>
          <p:spPr>
            <a:xfrm>
              <a:off x="7494863" y="1139012"/>
              <a:ext cx="1554600" cy="1097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44;p29"/>
            <p:cNvSpPr/>
            <p:nvPr/>
          </p:nvSpPr>
          <p:spPr>
            <a:xfrm>
              <a:off x="7403363" y="1047512"/>
              <a:ext cx="1554600" cy="1097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 name="Google Shape;445;p29"/>
            <p:cNvCxnSpPr/>
            <p:nvPr/>
          </p:nvCxnSpPr>
          <p:spPr>
            <a:xfrm>
              <a:off x="7413325" y="1230512"/>
              <a:ext cx="1544700" cy="0"/>
            </a:xfrm>
            <a:prstGeom prst="straightConnector1">
              <a:avLst/>
            </a:prstGeom>
            <a:noFill/>
            <a:ln w="28575" cap="flat" cmpd="sng">
              <a:solidFill>
                <a:schemeClr val="dk1"/>
              </a:solidFill>
              <a:prstDash val="solid"/>
              <a:round/>
              <a:headEnd type="none" w="med" len="med"/>
              <a:tailEnd type="none" w="med" len="med"/>
            </a:ln>
          </p:spPr>
        </p:cxnSp>
        <p:sp>
          <p:nvSpPr>
            <p:cNvPr id="66" name="Google Shape;446;p29"/>
            <p:cNvSpPr/>
            <p:nvPr/>
          </p:nvSpPr>
          <p:spPr>
            <a:xfrm>
              <a:off x="7540474"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47;p29"/>
            <p:cNvSpPr/>
            <p:nvPr/>
          </p:nvSpPr>
          <p:spPr>
            <a:xfrm>
              <a:off x="8009987"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48;p29"/>
            <p:cNvSpPr/>
            <p:nvPr/>
          </p:nvSpPr>
          <p:spPr>
            <a:xfrm>
              <a:off x="8479499"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449;p29"/>
            <p:cNvGrpSpPr/>
            <p:nvPr/>
          </p:nvGrpSpPr>
          <p:grpSpPr>
            <a:xfrm>
              <a:off x="7770652" y="1367593"/>
              <a:ext cx="820034" cy="187786"/>
              <a:chOff x="4005100" y="3437025"/>
              <a:chExt cx="535375" cy="122600"/>
            </a:xfrm>
          </p:grpSpPr>
          <p:sp>
            <p:nvSpPr>
              <p:cNvPr id="70" name="Google Shape;450;p29"/>
              <p:cNvSpPr/>
              <p:nvPr/>
            </p:nvSpPr>
            <p:spPr>
              <a:xfrm>
                <a:off x="4005100" y="3437025"/>
                <a:ext cx="535375" cy="33575"/>
              </a:xfrm>
              <a:custGeom>
                <a:avLst/>
                <a:gdLst/>
                <a:ahLst/>
                <a:cxnLst/>
                <a:rect l="l" t="t" r="r" b="b"/>
                <a:pathLst>
                  <a:path w="21415" h="1343" extrusionOk="0">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51;p29"/>
              <p:cNvSpPr/>
              <p:nvPr/>
            </p:nvSpPr>
            <p:spPr>
              <a:xfrm>
                <a:off x="4064850" y="3525450"/>
                <a:ext cx="415275" cy="34175"/>
              </a:xfrm>
              <a:custGeom>
                <a:avLst/>
                <a:gdLst/>
                <a:ahLst/>
                <a:cxnLst/>
                <a:rect l="l" t="t" r="r" b="b"/>
                <a:pathLst>
                  <a:path w="16611" h="1367" extrusionOk="0">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3" name="Google Shape;426;p29"/>
          <p:cNvSpPr/>
          <p:nvPr/>
        </p:nvSpPr>
        <p:spPr>
          <a:xfrm>
            <a:off x="1899425" y="55812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577;p33">
            <a:extLst>
              <a:ext uri="{FF2B5EF4-FFF2-40B4-BE49-F238E27FC236}">
                <a16:creationId xmlns:a16="http://schemas.microsoft.com/office/drawing/2014/main" id="{CD3DF53C-6C09-5B9C-34B8-687D15584F0D}"/>
              </a:ext>
            </a:extLst>
          </p:cNvPr>
          <p:cNvGrpSpPr/>
          <p:nvPr/>
        </p:nvGrpSpPr>
        <p:grpSpPr>
          <a:xfrm>
            <a:off x="513110" y="3172819"/>
            <a:ext cx="502899" cy="502899"/>
            <a:chOff x="858700" y="1967475"/>
            <a:chExt cx="605100" cy="605100"/>
          </a:xfrm>
        </p:grpSpPr>
        <p:sp>
          <p:nvSpPr>
            <p:cNvPr id="75" name="Google Shape;578;p33">
              <a:extLst>
                <a:ext uri="{FF2B5EF4-FFF2-40B4-BE49-F238E27FC236}">
                  <a16:creationId xmlns:a16="http://schemas.microsoft.com/office/drawing/2014/main" id="{EF53A1A0-77C2-29D4-132B-F813B520AFDF}"/>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79;p33">
              <a:extLst>
                <a:ext uri="{FF2B5EF4-FFF2-40B4-BE49-F238E27FC236}">
                  <a16:creationId xmlns:a16="http://schemas.microsoft.com/office/drawing/2014/main" id="{99F8B980-FC07-675D-7A3E-F0A805783AB9}"/>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580;p33">
            <a:extLst>
              <a:ext uri="{FF2B5EF4-FFF2-40B4-BE49-F238E27FC236}">
                <a16:creationId xmlns:a16="http://schemas.microsoft.com/office/drawing/2014/main" id="{7517215B-21AC-6D99-3FD6-8F9DEC380567}"/>
              </a:ext>
            </a:extLst>
          </p:cNvPr>
          <p:cNvGrpSpPr/>
          <p:nvPr/>
        </p:nvGrpSpPr>
        <p:grpSpPr>
          <a:xfrm>
            <a:off x="513110" y="3858713"/>
            <a:ext cx="502800" cy="502800"/>
            <a:chOff x="7014301" y="2017350"/>
            <a:chExt cx="502800" cy="502800"/>
          </a:xfrm>
        </p:grpSpPr>
        <p:sp>
          <p:nvSpPr>
            <p:cNvPr id="78" name="Google Shape;581;p33">
              <a:extLst>
                <a:ext uri="{FF2B5EF4-FFF2-40B4-BE49-F238E27FC236}">
                  <a16:creationId xmlns:a16="http://schemas.microsoft.com/office/drawing/2014/main" id="{8703B16B-53F5-0A78-B9FE-C640AC3404CD}"/>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82;p33">
              <a:extLst>
                <a:ext uri="{FF2B5EF4-FFF2-40B4-BE49-F238E27FC236}">
                  <a16:creationId xmlns:a16="http://schemas.microsoft.com/office/drawing/2014/main" id="{23448CE4-9511-E38C-DE9B-C3636C33D7D3}"/>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583;p33">
            <a:extLst>
              <a:ext uri="{FF2B5EF4-FFF2-40B4-BE49-F238E27FC236}">
                <a16:creationId xmlns:a16="http://schemas.microsoft.com/office/drawing/2014/main" id="{C631742E-4AAE-D3C5-F6D3-8A4E05408CD0}"/>
              </a:ext>
            </a:extLst>
          </p:cNvPr>
          <p:cNvGrpSpPr/>
          <p:nvPr/>
        </p:nvGrpSpPr>
        <p:grpSpPr>
          <a:xfrm>
            <a:off x="513110" y="2397310"/>
            <a:ext cx="629846" cy="592514"/>
            <a:chOff x="463701" y="2217961"/>
            <a:chExt cx="629846" cy="592514"/>
          </a:xfrm>
        </p:grpSpPr>
        <p:sp>
          <p:nvSpPr>
            <p:cNvPr id="81" name="Google Shape;584;p33">
              <a:extLst>
                <a:ext uri="{FF2B5EF4-FFF2-40B4-BE49-F238E27FC236}">
                  <a16:creationId xmlns:a16="http://schemas.microsoft.com/office/drawing/2014/main" id="{B7FD3C71-E83C-9606-75C0-8E63F3877CE9}"/>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85;p33">
              <a:extLst>
                <a:ext uri="{FF2B5EF4-FFF2-40B4-BE49-F238E27FC236}">
                  <a16:creationId xmlns:a16="http://schemas.microsoft.com/office/drawing/2014/main" id="{8583BDAF-1E12-ABA9-683F-DCD794B1BE03}"/>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86;p33">
              <a:extLst>
                <a:ext uri="{FF2B5EF4-FFF2-40B4-BE49-F238E27FC236}">
                  <a16:creationId xmlns:a16="http://schemas.microsoft.com/office/drawing/2014/main" id="{7F7E6701-80BC-3BB5-45B3-D7E569F20D54}"/>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587;p33">
              <a:extLst>
                <a:ext uri="{FF2B5EF4-FFF2-40B4-BE49-F238E27FC236}">
                  <a16:creationId xmlns:a16="http://schemas.microsoft.com/office/drawing/2014/main" id="{6292908E-C01F-C7C0-0C40-480E413D12C8}"/>
                </a:ext>
              </a:extLst>
            </p:cNvPr>
            <p:cNvGrpSpPr/>
            <p:nvPr/>
          </p:nvGrpSpPr>
          <p:grpSpPr>
            <a:xfrm>
              <a:off x="773496" y="2217961"/>
              <a:ext cx="320051" cy="298703"/>
              <a:chOff x="1023863" y="2896525"/>
              <a:chExt cx="240875" cy="219425"/>
            </a:xfrm>
          </p:grpSpPr>
          <p:sp>
            <p:nvSpPr>
              <p:cNvPr id="85" name="Google Shape;588;p33">
                <a:extLst>
                  <a:ext uri="{FF2B5EF4-FFF2-40B4-BE49-F238E27FC236}">
                    <a16:creationId xmlns:a16="http://schemas.microsoft.com/office/drawing/2014/main" id="{1BF0E0D0-1339-1A47-862A-CF10964F182F}"/>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89;p33">
                <a:extLst>
                  <a:ext uri="{FF2B5EF4-FFF2-40B4-BE49-F238E27FC236}">
                    <a16:creationId xmlns:a16="http://schemas.microsoft.com/office/drawing/2014/main" id="{0333F2F6-EBC4-A0FC-7606-AB12546F5FFF}"/>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 name="Google Shape;595;p33">
            <a:extLst>
              <a:ext uri="{FF2B5EF4-FFF2-40B4-BE49-F238E27FC236}">
                <a16:creationId xmlns:a16="http://schemas.microsoft.com/office/drawing/2014/main" id="{EF3A8F75-267B-AD5E-F16E-2ECAF62BAE20}"/>
              </a:ext>
            </a:extLst>
          </p:cNvPr>
          <p:cNvGrpSpPr/>
          <p:nvPr/>
        </p:nvGrpSpPr>
        <p:grpSpPr>
          <a:xfrm>
            <a:off x="487105" y="5581226"/>
            <a:ext cx="621000" cy="621000"/>
            <a:chOff x="416300" y="4058211"/>
            <a:chExt cx="621000" cy="621000"/>
          </a:xfrm>
        </p:grpSpPr>
        <p:sp>
          <p:nvSpPr>
            <p:cNvPr id="88" name="Google Shape;596;p33">
              <a:extLst>
                <a:ext uri="{FF2B5EF4-FFF2-40B4-BE49-F238E27FC236}">
                  <a16:creationId xmlns:a16="http://schemas.microsoft.com/office/drawing/2014/main" id="{8DE77952-101B-769E-C37B-0168E0E965FD}"/>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97;p33">
              <a:extLst>
                <a:ext uri="{FF2B5EF4-FFF2-40B4-BE49-F238E27FC236}">
                  <a16:creationId xmlns:a16="http://schemas.microsoft.com/office/drawing/2014/main" id="{70AA200D-BDCE-F886-C19D-C0174B124B5E}"/>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852990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441105" y="1148145"/>
            <a:ext cx="662590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6.2.6 </a:t>
            </a:r>
            <a:r>
              <a:rPr lang="en-US" sz="3200" b="1" dirty="0">
                <a:latin typeface="Oswald bold" pitchFamily="2" charset="0"/>
              </a:rPr>
              <a:t>DFD </a:t>
            </a:r>
            <a:r>
              <a:rPr lang="en-US" sz="3200" b="1" dirty="0" err="1" smtClean="0">
                <a:latin typeface="Oswald bold" pitchFamily="2" charset="0"/>
              </a:rPr>
              <a:t>nhà</a:t>
            </a:r>
            <a:r>
              <a:rPr lang="en-US" sz="3200" b="1" dirty="0" smtClean="0">
                <a:latin typeface="Oswald bold" pitchFamily="2" charset="0"/>
              </a:rPr>
              <a:t> </a:t>
            </a:r>
            <a:r>
              <a:rPr lang="en-US" sz="3200" b="1" dirty="0" err="1" smtClean="0">
                <a:latin typeface="Oswald bold" pitchFamily="2" charset="0"/>
              </a:rPr>
              <a:t>cung</a:t>
            </a:r>
            <a:r>
              <a:rPr lang="en-US" sz="3200" b="1" dirty="0" smtClean="0">
                <a:latin typeface="Oswald bold" pitchFamily="2" charset="0"/>
              </a:rPr>
              <a:t> </a:t>
            </a:r>
            <a:r>
              <a:rPr lang="en-US" sz="3200" b="1" dirty="0" err="1" smtClean="0">
                <a:latin typeface="Oswald bold" pitchFamily="2" charset="0"/>
              </a:rPr>
              <a:t>cấp</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4" y="1873972"/>
            <a:ext cx="10683470" cy="4121879"/>
          </a:xfrm>
          <a:prstGeom prst="rect">
            <a:avLst/>
          </a:prstGeom>
        </p:spPr>
      </p:pic>
    </p:spTree>
    <p:extLst>
      <p:ext uri="{BB962C8B-B14F-4D97-AF65-F5344CB8AC3E}">
        <p14:creationId xmlns:p14="http://schemas.microsoft.com/office/powerpoint/2010/main" val="7397033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441105" y="1148145"/>
            <a:ext cx="6456083"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6.2.7 </a:t>
            </a:r>
            <a:r>
              <a:rPr lang="en-US" sz="3200" b="1" dirty="0">
                <a:latin typeface="Oswald bold" pitchFamily="2" charset="0"/>
              </a:rPr>
              <a:t>DFD </a:t>
            </a:r>
            <a:r>
              <a:rPr lang="en-US" sz="3200" b="1" dirty="0" err="1" smtClean="0">
                <a:latin typeface="Oswald bold" pitchFamily="2" charset="0"/>
              </a:rPr>
              <a:t>nhà</a:t>
            </a:r>
            <a:r>
              <a:rPr lang="en-US" sz="3200" b="1" dirty="0" smtClean="0">
                <a:latin typeface="Oswald bold" pitchFamily="2" charset="0"/>
              </a:rPr>
              <a:t> </a:t>
            </a:r>
            <a:r>
              <a:rPr lang="en-US" sz="3200" b="1" dirty="0" err="1" smtClean="0">
                <a:latin typeface="Oswald bold" pitchFamily="2" charset="0"/>
              </a:rPr>
              <a:t>xuất</a:t>
            </a:r>
            <a:r>
              <a:rPr lang="en-US" sz="3200" b="1" dirty="0" smtClean="0">
                <a:latin typeface="Oswald bold" pitchFamily="2" charset="0"/>
              </a:rPr>
              <a:t> </a:t>
            </a:r>
            <a:r>
              <a:rPr lang="en-US" sz="3200" b="1" dirty="0" err="1" smtClean="0">
                <a:latin typeface="Oswald bold" pitchFamily="2" charset="0"/>
              </a:rPr>
              <a:t>bản</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4" y="1873973"/>
            <a:ext cx="10709596" cy="4095754"/>
          </a:xfrm>
          <a:prstGeom prst="rect">
            <a:avLst/>
          </a:prstGeom>
        </p:spPr>
      </p:pic>
    </p:spTree>
    <p:extLst>
      <p:ext uri="{BB962C8B-B14F-4D97-AF65-F5344CB8AC3E}">
        <p14:creationId xmlns:p14="http://schemas.microsoft.com/office/powerpoint/2010/main" val="19296167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138662" y="1148145"/>
            <a:ext cx="6421895"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6.2.8 </a:t>
            </a:r>
            <a:r>
              <a:rPr lang="en-US" sz="3200" b="1" dirty="0">
                <a:latin typeface="Oswald bold" pitchFamily="2" charset="0"/>
              </a:rPr>
              <a:t>DFD </a:t>
            </a:r>
            <a:r>
              <a:rPr lang="en-US" sz="3200" b="1" dirty="0" err="1" smtClean="0">
                <a:latin typeface="Oswald bold" pitchFamily="2" charset="0"/>
              </a:rPr>
              <a:t>tác</a:t>
            </a:r>
            <a:r>
              <a:rPr lang="en-US" sz="3200" b="1" dirty="0" smtClean="0">
                <a:latin typeface="Oswald bold" pitchFamily="2" charset="0"/>
              </a:rPr>
              <a:t> </a:t>
            </a:r>
            <a:r>
              <a:rPr lang="en-US" sz="3200" b="1" dirty="0" err="1" smtClean="0">
                <a:latin typeface="Oswald bold" pitchFamily="2" charset="0"/>
              </a:rPr>
              <a:t>giả</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4" y="1873972"/>
            <a:ext cx="10722659" cy="4082691"/>
          </a:xfrm>
          <a:prstGeom prst="rect">
            <a:avLst/>
          </a:prstGeom>
        </p:spPr>
      </p:pic>
    </p:spTree>
    <p:extLst>
      <p:ext uri="{BB962C8B-B14F-4D97-AF65-F5344CB8AC3E}">
        <p14:creationId xmlns:p14="http://schemas.microsoft.com/office/powerpoint/2010/main" val="31993360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138661" y="1148145"/>
            <a:ext cx="6670090"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6.2.9 </a:t>
            </a:r>
            <a:r>
              <a:rPr lang="en-US" sz="3200" b="1" dirty="0">
                <a:latin typeface="Oswald bold" pitchFamily="2" charset="0"/>
              </a:rPr>
              <a:t>DFD </a:t>
            </a:r>
            <a:r>
              <a:rPr lang="en-US" sz="3200" b="1" dirty="0" err="1" smtClean="0">
                <a:latin typeface="Oswald bold" pitchFamily="2" charset="0"/>
              </a:rPr>
              <a:t>thể</a:t>
            </a:r>
            <a:r>
              <a:rPr lang="en-US" sz="3200" b="1" dirty="0" smtClean="0">
                <a:latin typeface="Oswald bold" pitchFamily="2" charset="0"/>
              </a:rPr>
              <a:t> </a:t>
            </a:r>
            <a:r>
              <a:rPr lang="en-US" sz="3200" b="1" dirty="0" err="1" smtClean="0">
                <a:latin typeface="Oswald bold" pitchFamily="2" charset="0"/>
              </a:rPr>
              <a:t>loại</a:t>
            </a:r>
            <a:r>
              <a:rPr lang="en-US" sz="3200" b="1" dirty="0">
                <a:latin typeface="Oswald bold" pitchFamily="2" charset="0"/>
              </a:rPr>
              <a:t> </a:t>
            </a:r>
            <a:r>
              <a:rPr lang="en-US" sz="3200" b="1" dirty="0" smtClean="0">
                <a:latin typeface="Oswald bold" pitchFamily="2" charset="0"/>
              </a:rPr>
              <a:t>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3" y="1947353"/>
            <a:ext cx="10578967" cy="4035436"/>
          </a:xfrm>
          <a:prstGeom prst="rect">
            <a:avLst/>
          </a:prstGeom>
        </p:spPr>
      </p:pic>
    </p:spTree>
    <p:extLst>
      <p:ext uri="{BB962C8B-B14F-4D97-AF65-F5344CB8AC3E}">
        <p14:creationId xmlns:p14="http://schemas.microsoft.com/office/powerpoint/2010/main" val="34465408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138662" y="1148145"/>
            <a:ext cx="7114228"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6.2.10 </a:t>
            </a:r>
            <a:r>
              <a:rPr lang="en-US" sz="3200" b="1" dirty="0">
                <a:latin typeface="Oswald bold" pitchFamily="2" charset="0"/>
              </a:rPr>
              <a:t>DFD </a:t>
            </a:r>
            <a:r>
              <a:rPr lang="en-US" sz="3200" b="1" dirty="0" err="1" smtClean="0">
                <a:latin typeface="Oswald bold" pitchFamily="2" charset="0"/>
              </a:rPr>
              <a:t>tài</a:t>
            </a:r>
            <a:r>
              <a:rPr lang="en-US" sz="3200" b="1" dirty="0" smtClean="0">
                <a:latin typeface="Oswald bold" pitchFamily="2" charset="0"/>
              </a:rPr>
              <a:t> </a:t>
            </a:r>
            <a:r>
              <a:rPr lang="en-US" sz="3200" b="1" dirty="0" err="1" smtClean="0">
                <a:latin typeface="Oswald bold" pitchFamily="2" charset="0"/>
              </a:rPr>
              <a:t>khoản</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4" y="1873972"/>
            <a:ext cx="10709596" cy="4030439"/>
          </a:xfrm>
          <a:prstGeom prst="rect">
            <a:avLst/>
          </a:prstGeom>
        </p:spPr>
      </p:pic>
    </p:spTree>
    <p:extLst>
      <p:ext uri="{BB962C8B-B14F-4D97-AF65-F5344CB8AC3E}">
        <p14:creationId xmlns:p14="http://schemas.microsoft.com/office/powerpoint/2010/main" val="26581851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138662" y="1148145"/>
            <a:ext cx="749305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6.2.11 </a:t>
            </a:r>
            <a:r>
              <a:rPr lang="en-US" sz="3200" b="1" dirty="0">
                <a:latin typeface="Oswald bold" pitchFamily="2" charset="0"/>
              </a:rPr>
              <a:t>DFD </a:t>
            </a:r>
            <a:r>
              <a:rPr lang="en-US" sz="3200" b="1" dirty="0" err="1" smtClean="0">
                <a:latin typeface="Oswald bold" pitchFamily="2" charset="0"/>
              </a:rPr>
              <a:t>khuyến</a:t>
            </a:r>
            <a:r>
              <a:rPr lang="en-US" sz="3200" b="1" dirty="0" smtClean="0">
                <a:latin typeface="Oswald bold" pitchFamily="2" charset="0"/>
              </a:rPr>
              <a:t> </a:t>
            </a:r>
            <a:r>
              <a:rPr lang="en-US" sz="3200" b="1" dirty="0" err="1" smtClean="0">
                <a:latin typeface="Oswald bold" pitchFamily="2" charset="0"/>
              </a:rPr>
              <a:t>mãi</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037" y="1898753"/>
            <a:ext cx="10629272" cy="4084036"/>
          </a:xfrm>
          <a:prstGeom prst="rect">
            <a:avLst/>
          </a:prstGeom>
        </p:spPr>
      </p:pic>
    </p:spTree>
    <p:extLst>
      <p:ext uri="{BB962C8B-B14F-4D97-AF65-F5344CB8AC3E}">
        <p14:creationId xmlns:p14="http://schemas.microsoft.com/office/powerpoint/2010/main" val="11821275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138662" y="1148145"/>
            <a:ext cx="7754308"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6.2.12 </a:t>
            </a:r>
            <a:r>
              <a:rPr lang="en-US" sz="3200" b="1" dirty="0">
                <a:latin typeface="Oswald bold" pitchFamily="2" charset="0"/>
              </a:rPr>
              <a:t>DFD </a:t>
            </a:r>
            <a:r>
              <a:rPr lang="en-US" sz="3200" b="1" dirty="0" err="1" smtClean="0">
                <a:latin typeface="Oswald bold" pitchFamily="2" charset="0"/>
              </a:rPr>
              <a:t>nhóm</a:t>
            </a:r>
            <a:r>
              <a:rPr lang="en-US" sz="3200" b="1" dirty="0" smtClean="0">
                <a:latin typeface="Oswald bold" pitchFamily="2" charset="0"/>
              </a:rPr>
              <a:t> </a:t>
            </a:r>
            <a:r>
              <a:rPr lang="en-US" sz="3200" b="1" dirty="0" err="1" smtClean="0">
                <a:latin typeface="Oswald bold" pitchFamily="2" charset="0"/>
              </a:rPr>
              <a:t>quyền</a:t>
            </a:r>
            <a:r>
              <a:rPr lang="en-US" sz="3200" b="1" dirty="0">
                <a:latin typeface="Oswald bold" pitchFamily="2" charset="0"/>
              </a:rPr>
              <a:t> </a:t>
            </a:r>
            <a:r>
              <a:rPr lang="en-US" sz="3200" b="1" dirty="0" smtClean="0">
                <a:latin typeface="Oswald bold" pitchFamily="2" charset="0"/>
              </a:rPr>
              <a:t>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4" y="1952635"/>
            <a:ext cx="10709596" cy="4082405"/>
          </a:xfrm>
          <a:prstGeom prst="rect">
            <a:avLst/>
          </a:prstGeom>
        </p:spPr>
      </p:pic>
    </p:spTree>
    <p:extLst>
      <p:ext uri="{BB962C8B-B14F-4D97-AF65-F5344CB8AC3E}">
        <p14:creationId xmlns:p14="http://schemas.microsoft.com/office/powerpoint/2010/main" val="22465109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138662" y="1148145"/>
            <a:ext cx="6225953"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6.2.13 </a:t>
            </a:r>
            <a:r>
              <a:rPr lang="en-US" sz="3200" b="1" dirty="0">
                <a:latin typeface="Oswald bold" pitchFamily="2" charset="0"/>
              </a:rPr>
              <a:t>DFD </a:t>
            </a:r>
            <a:r>
              <a:rPr lang="en-US" sz="3200" b="1" dirty="0" err="1" smtClean="0">
                <a:latin typeface="Oswald bold" pitchFamily="2" charset="0"/>
              </a:rPr>
              <a:t>sách</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4" y="1873973"/>
            <a:ext cx="10629586" cy="4031527"/>
          </a:xfrm>
          <a:prstGeom prst="rect">
            <a:avLst/>
          </a:prstGeom>
        </p:spPr>
      </p:pic>
    </p:spTree>
    <p:extLst>
      <p:ext uri="{BB962C8B-B14F-4D97-AF65-F5344CB8AC3E}">
        <p14:creationId xmlns:p14="http://schemas.microsoft.com/office/powerpoint/2010/main" val="17251449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138662" y="1148145"/>
            <a:ext cx="6996662"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6.2.14 </a:t>
            </a:r>
            <a:r>
              <a:rPr lang="en-US" sz="3200" b="1" dirty="0">
                <a:latin typeface="Oswald bold" pitchFamily="2" charset="0"/>
              </a:rPr>
              <a:t>DFD </a:t>
            </a:r>
            <a:r>
              <a:rPr lang="en-US" sz="3200" b="1" dirty="0" err="1" smtClean="0">
                <a:latin typeface="Oswald bold" pitchFamily="2" charset="0"/>
              </a:rPr>
              <a:t>thống</a:t>
            </a:r>
            <a:r>
              <a:rPr lang="en-US" sz="3200" b="1" dirty="0" smtClean="0">
                <a:latin typeface="Oswald bold" pitchFamily="2" charset="0"/>
              </a:rPr>
              <a:t> </a:t>
            </a:r>
            <a:r>
              <a:rPr lang="en-US" sz="3200" b="1" dirty="0" err="1" smtClean="0">
                <a:latin typeface="Oswald bold" pitchFamily="2" charset="0"/>
              </a:rPr>
              <a:t>kê</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653" y="2129762"/>
            <a:ext cx="10672354" cy="1040243"/>
          </a:xfrm>
          <a:prstGeom prst="rect">
            <a:avLst/>
          </a:prstGeom>
        </p:spPr>
      </p:pic>
    </p:spTree>
    <p:extLst>
      <p:ext uri="{BB962C8B-B14F-4D97-AF65-F5344CB8AC3E}">
        <p14:creationId xmlns:p14="http://schemas.microsoft.com/office/powerpoint/2010/main" val="35512979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grpSp>
        <p:nvGrpSpPr>
          <p:cNvPr id="116" name="Google Shape;1829;p88"/>
          <p:cNvGrpSpPr/>
          <p:nvPr/>
        </p:nvGrpSpPr>
        <p:grpSpPr>
          <a:xfrm>
            <a:off x="509452" y="222069"/>
            <a:ext cx="5604602" cy="3494449"/>
            <a:chOff x="5646509" y="2879420"/>
            <a:chExt cx="2701293" cy="1816812"/>
          </a:xfrm>
        </p:grpSpPr>
        <p:grpSp>
          <p:nvGrpSpPr>
            <p:cNvPr id="117" name="Google Shape;1830;p88"/>
            <p:cNvGrpSpPr/>
            <p:nvPr/>
          </p:nvGrpSpPr>
          <p:grpSpPr>
            <a:xfrm>
              <a:off x="7346386" y="3660380"/>
              <a:ext cx="1001416" cy="1035852"/>
              <a:chOff x="9691384" y="2511531"/>
              <a:chExt cx="1853788" cy="1917534"/>
            </a:xfrm>
          </p:grpSpPr>
          <p:sp>
            <p:nvSpPr>
              <p:cNvPr id="133" name="Google Shape;1831;p88"/>
              <p:cNvSpPr/>
              <p:nvPr/>
            </p:nvSpPr>
            <p:spPr>
              <a:xfrm>
                <a:off x="10014624" y="2615346"/>
                <a:ext cx="1530547" cy="1635710"/>
              </a:xfrm>
              <a:custGeom>
                <a:avLst/>
                <a:gdLst/>
                <a:ahLst/>
                <a:cxnLst/>
                <a:rect l="l" t="t" r="r" b="b"/>
                <a:pathLst>
                  <a:path w="36327" h="38823" extrusionOk="0">
                    <a:moveTo>
                      <a:pt x="10908" y="14956"/>
                    </a:moveTo>
                    <a:cubicBezTo>
                      <a:pt x="11364" y="14956"/>
                      <a:pt x="11889" y="15389"/>
                      <a:pt x="12909" y="16218"/>
                    </a:cubicBezTo>
                    <a:cubicBezTo>
                      <a:pt x="13386" y="16599"/>
                      <a:pt x="13803" y="17223"/>
                      <a:pt x="14562" y="17223"/>
                    </a:cubicBezTo>
                    <a:cubicBezTo>
                      <a:pt x="14600" y="17223"/>
                      <a:pt x="14638" y="17222"/>
                      <a:pt x="14677" y="17219"/>
                    </a:cubicBezTo>
                    <a:cubicBezTo>
                      <a:pt x="14711" y="17852"/>
                      <a:pt x="15211" y="18153"/>
                      <a:pt x="15645" y="18486"/>
                    </a:cubicBezTo>
                    <a:cubicBezTo>
                      <a:pt x="18113" y="20488"/>
                      <a:pt x="20548" y="22522"/>
                      <a:pt x="23017" y="24524"/>
                    </a:cubicBezTo>
                    <a:cubicBezTo>
                      <a:pt x="23717" y="25091"/>
                      <a:pt x="23884" y="25591"/>
                      <a:pt x="23283" y="26359"/>
                    </a:cubicBezTo>
                    <a:cubicBezTo>
                      <a:pt x="22249" y="27626"/>
                      <a:pt x="21282" y="28994"/>
                      <a:pt x="20315" y="30361"/>
                    </a:cubicBezTo>
                    <a:cubicBezTo>
                      <a:pt x="19864" y="30992"/>
                      <a:pt x="19628" y="31292"/>
                      <a:pt x="19327" y="31292"/>
                    </a:cubicBezTo>
                    <a:cubicBezTo>
                      <a:pt x="19071" y="31292"/>
                      <a:pt x="18768" y="31075"/>
                      <a:pt x="18247" y="30662"/>
                    </a:cubicBezTo>
                    <a:cubicBezTo>
                      <a:pt x="15978" y="28860"/>
                      <a:pt x="13743" y="27026"/>
                      <a:pt x="11442" y="25191"/>
                    </a:cubicBezTo>
                    <a:cubicBezTo>
                      <a:pt x="10941" y="24757"/>
                      <a:pt x="10441" y="24257"/>
                      <a:pt x="9740" y="24090"/>
                    </a:cubicBezTo>
                    <a:cubicBezTo>
                      <a:pt x="9707" y="23690"/>
                      <a:pt x="9340" y="23490"/>
                      <a:pt x="9107" y="23256"/>
                    </a:cubicBezTo>
                    <a:cubicBezTo>
                      <a:pt x="8339" y="22556"/>
                      <a:pt x="7506" y="21955"/>
                      <a:pt x="6705" y="21322"/>
                    </a:cubicBezTo>
                    <a:cubicBezTo>
                      <a:pt x="6105" y="20821"/>
                      <a:pt x="6004" y="20354"/>
                      <a:pt x="6572" y="19754"/>
                    </a:cubicBezTo>
                    <a:cubicBezTo>
                      <a:pt x="7439" y="18720"/>
                      <a:pt x="8239" y="17586"/>
                      <a:pt x="9107" y="16551"/>
                    </a:cubicBezTo>
                    <a:cubicBezTo>
                      <a:pt x="9995" y="15472"/>
                      <a:pt x="10410" y="14956"/>
                      <a:pt x="10908" y="14956"/>
                    </a:cubicBezTo>
                    <a:close/>
                    <a:moveTo>
                      <a:pt x="19215" y="1"/>
                    </a:moveTo>
                    <a:cubicBezTo>
                      <a:pt x="18848" y="1"/>
                      <a:pt x="18703" y="397"/>
                      <a:pt x="18513" y="640"/>
                    </a:cubicBezTo>
                    <a:cubicBezTo>
                      <a:pt x="16078" y="3709"/>
                      <a:pt x="13677" y="6744"/>
                      <a:pt x="11242" y="9813"/>
                    </a:cubicBezTo>
                    <a:cubicBezTo>
                      <a:pt x="7739" y="14250"/>
                      <a:pt x="4303" y="18686"/>
                      <a:pt x="767" y="23056"/>
                    </a:cubicBezTo>
                    <a:cubicBezTo>
                      <a:pt x="400" y="23490"/>
                      <a:pt x="0" y="23890"/>
                      <a:pt x="67" y="24524"/>
                    </a:cubicBezTo>
                    <a:cubicBezTo>
                      <a:pt x="100" y="24691"/>
                      <a:pt x="200" y="24891"/>
                      <a:pt x="334" y="24991"/>
                    </a:cubicBezTo>
                    <a:cubicBezTo>
                      <a:pt x="1801" y="26292"/>
                      <a:pt x="3336" y="27559"/>
                      <a:pt x="4937" y="28727"/>
                    </a:cubicBezTo>
                    <a:cubicBezTo>
                      <a:pt x="5094" y="28858"/>
                      <a:pt x="5272" y="28948"/>
                      <a:pt x="5455" y="28948"/>
                    </a:cubicBezTo>
                    <a:cubicBezTo>
                      <a:pt x="5504" y="28948"/>
                      <a:pt x="5554" y="28941"/>
                      <a:pt x="5604" y="28927"/>
                    </a:cubicBezTo>
                    <a:cubicBezTo>
                      <a:pt x="5704" y="29427"/>
                      <a:pt x="6105" y="29761"/>
                      <a:pt x="6471" y="30061"/>
                    </a:cubicBezTo>
                    <a:cubicBezTo>
                      <a:pt x="9907" y="32863"/>
                      <a:pt x="13343" y="35632"/>
                      <a:pt x="16779" y="38400"/>
                    </a:cubicBezTo>
                    <a:cubicBezTo>
                      <a:pt x="17035" y="38599"/>
                      <a:pt x="17266" y="38822"/>
                      <a:pt x="17576" y="38822"/>
                    </a:cubicBezTo>
                    <a:cubicBezTo>
                      <a:pt x="17630" y="38822"/>
                      <a:pt x="17687" y="38816"/>
                      <a:pt x="17746" y="38801"/>
                    </a:cubicBezTo>
                    <a:cubicBezTo>
                      <a:pt x="23784" y="30762"/>
                      <a:pt x="29822" y="22689"/>
                      <a:pt x="35893" y="14650"/>
                    </a:cubicBezTo>
                    <a:cubicBezTo>
                      <a:pt x="36326" y="14083"/>
                      <a:pt x="36193" y="13683"/>
                      <a:pt x="35692" y="13249"/>
                    </a:cubicBezTo>
                    <a:cubicBezTo>
                      <a:pt x="32123" y="10347"/>
                      <a:pt x="28554" y="7412"/>
                      <a:pt x="24985" y="4510"/>
                    </a:cubicBezTo>
                    <a:cubicBezTo>
                      <a:pt x="23217" y="2975"/>
                      <a:pt x="21415" y="1441"/>
                      <a:pt x="19514" y="73"/>
                    </a:cubicBezTo>
                    <a:cubicBezTo>
                      <a:pt x="19400" y="22"/>
                      <a:pt x="19302" y="1"/>
                      <a:pt x="192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832;p88"/>
              <p:cNvSpPr/>
              <p:nvPr/>
            </p:nvSpPr>
            <p:spPr>
              <a:xfrm>
                <a:off x="9820646" y="2511531"/>
                <a:ext cx="1016194" cy="1135682"/>
              </a:xfrm>
              <a:custGeom>
                <a:avLst/>
                <a:gdLst/>
                <a:ahLst/>
                <a:cxnLst/>
                <a:rect l="l" t="t" r="r" b="b"/>
                <a:pathLst>
                  <a:path w="24119" h="26955" extrusionOk="0">
                    <a:moveTo>
                      <a:pt x="20268" y="1"/>
                    </a:moveTo>
                    <a:cubicBezTo>
                      <a:pt x="19518" y="1"/>
                      <a:pt x="18847" y="536"/>
                      <a:pt x="17980" y="1636"/>
                    </a:cubicBezTo>
                    <a:cubicBezTo>
                      <a:pt x="15779" y="4405"/>
                      <a:pt x="13577" y="7174"/>
                      <a:pt x="11409" y="9942"/>
                    </a:cubicBezTo>
                    <a:cubicBezTo>
                      <a:pt x="7606" y="14779"/>
                      <a:pt x="3804" y="19616"/>
                      <a:pt x="1" y="24453"/>
                    </a:cubicBezTo>
                    <a:cubicBezTo>
                      <a:pt x="1" y="24686"/>
                      <a:pt x="134" y="24820"/>
                      <a:pt x="334" y="24820"/>
                    </a:cubicBezTo>
                    <a:cubicBezTo>
                      <a:pt x="362" y="24819"/>
                      <a:pt x="390" y="24818"/>
                      <a:pt x="418" y="24818"/>
                    </a:cubicBezTo>
                    <a:cubicBezTo>
                      <a:pt x="1478" y="24818"/>
                      <a:pt x="2294" y="25430"/>
                      <a:pt x="3237" y="25820"/>
                    </a:cubicBezTo>
                    <a:cubicBezTo>
                      <a:pt x="3259" y="25831"/>
                      <a:pt x="3281" y="25835"/>
                      <a:pt x="3303" y="25835"/>
                    </a:cubicBezTo>
                    <a:cubicBezTo>
                      <a:pt x="3348" y="25835"/>
                      <a:pt x="3392" y="25820"/>
                      <a:pt x="3437" y="25820"/>
                    </a:cubicBezTo>
                    <a:cubicBezTo>
                      <a:pt x="3837" y="26254"/>
                      <a:pt x="4404" y="26521"/>
                      <a:pt x="4804" y="26954"/>
                    </a:cubicBezTo>
                    <a:cubicBezTo>
                      <a:pt x="7106" y="24019"/>
                      <a:pt x="9374" y="21117"/>
                      <a:pt x="11676" y="18182"/>
                    </a:cubicBezTo>
                    <a:cubicBezTo>
                      <a:pt x="13444" y="15947"/>
                      <a:pt x="15212" y="13712"/>
                      <a:pt x="16980" y="11443"/>
                    </a:cubicBezTo>
                    <a:cubicBezTo>
                      <a:pt x="19348" y="8475"/>
                      <a:pt x="21750" y="5506"/>
                      <a:pt x="24118" y="2537"/>
                    </a:cubicBezTo>
                    <a:cubicBezTo>
                      <a:pt x="23818" y="2137"/>
                      <a:pt x="23451" y="1837"/>
                      <a:pt x="22984" y="1603"/>
                    </a:cubicBezTo>
                    <a:cubicBezTo>
                      <a:pt x="22851" y="1470"/>
                      <a:pt x="22684" y="1303"/>
                      <a:pt x="22517" y="1136"/>
                    </a:cubicBezTo>
                    <a:cubicBezTo>
                      <a:pt x="21598" y="386"/>
                      <a:pt x="20905" y="1"/>
                      <a:pt x="202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833;p88"/>
              <p:cNvSpPr/>
              <p:nvPr/>
            </p:nvSpPr>
            <p:spPr>
              <a:xfrm>
                <a:off x="9747588" y="3590250"/>
                <a:ext cx="962728" cy="798874"/>
              </a:xfrm>
              <a:custGeom>
                <a:avLst/>
                <a:gdLst/>
                <a:ahLst/>
                <a:cxnLst/>
                <a:rect l="l" t="t" r="r" b="b"/>
                <a:pathLst>
                  <a:path w="22850" h="18961" extrusionOk="0">
                    <a:moveTo>
                      <a:pt x="2680" y="0"/>
                    </a:moveTo>
                    <a:cubicBezTo>
                      <a:pt x="2411" y="0"/>
                      <a:pt x="2160" y="125"/>
                      <a:pt x="1935" y="384"/>
                    </a:cubicBezTo>
                    <a:cubicBezTo>
                      <a:pt x="1835" y="384"/>
                      <a:pt x="1735" y="417"/>
                      <a:pt x="1635" y="451"/>
                    </a:cubicBezTo>
                    <a:cubicBezTo>
                      <a:pt x="100" y="1452"/>
                      <a:pt x="0" y="2619"/>
                      <a:pt x="1335" y="3820"/>
                    </a:cubicBezTo>
                    <a:cubicBezTo>
                      <a:pt x="2435" y="4754"/>
                      <a:pt x="3603" y="5621"/>
                      <a:pt x="4704" y="6522"/>
                    </a:cubicBezTo>
                    <a:cubicBezTo>
                      <a:pt x="9474" y="10425"/>
                      <a:pt x="14244" y="14294"/>
                      <a:pt x="19047" y="18164"/>
                    </a:cubicBezTo>
                    <a:cubicBezTo>
                      <a:pt x="19457" y="18485"/>
                      <a:pt x="19815" y="18961"/>
                      <a:pt x="20414" y="18961"/>
                    </a:cubicBezTo>
                    <a:cubicBezTo>
                      <a:pt x="20498" y="18961"/>
                      <a:pt x="20587" y="18951"/>
                      <a:pt x="20682" y="18931"/>
                    </a:cubicBezTo>
                    <a:cubicBezTo>
                      <a:pt x="21182" y="18230"/>
                      <a:pt x="21716" y="17530"/>
                      <a:pt x="22250" y="16829"/>
                    </a:cubicBezTo>
                    <a:cubicBezTo>
                      <a:pt x="22450" y="16596"/>
                      <a:pt x="22650" y="16362"/>
                      <a:pt x="22850" y="16095"/>
                    </a:cubicBezTo>
                    <a:cubicBezTo>
                      <a:pt x="16412" y="10825"/>
                      <a:pt x="9941" y="5555"/>
                      <a:pt x="3469" y="317"/>
                    </a:cubicBezTo>
                    <a:cubicBezTo>
                      <a:pt x="3196" y="108"/>
                      <a:pt x="2930" y="0"/>
                      <a:pt x="2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834;p88"/>
              <p:cNvSpPr/>
              <p:nvPr/>
            </p:nvSpPr>
            <p:spPr>
              <a:xfrm>
                <a:off x="10243699" y="3215313"/>
                <a:ext cx="799717" cy="743386"/>
              </a:xfrm>
              <a:custGeom>
                <a:avLst/>
                <a:gdLst/>
                <a:ahLst/>
                <a:cxnLst/>
                <a:rect l="l" t="t" r="r" b="b"/>
                <a:pathLst>
                  <a:path w="18981" h="17644" extrusionOk="0">
                    <a:moveTo>
                      <a:pt x="5374" y="0"/>
                    </a:moveTo>
                    <a:cubicBezTo>
                      <a:pt x="5105" y="0"/>
                      <a:pt x="4851" y="175"/>
                      <a:pt x="4570" y="544"/>
                    </a:cubicBezTo>
                    <a:cubicBezTo>
                      <a:pt x="3236" y="2311"/>
                      <a:pt x="1835" y="4013"/>
                      <a:pt x="467" y="5714"/>
                    </a:cubicBezTo>
                    <a:cubicBezTo>
                      <a:pt x="0" y="6281"/>
                      <a:pt x="134" y="6648"/>
                      <a:pt x="668" y="7082"/>
                    </a:cubicBezTo>
                    <a:cubicBezTo>
                      <a:pt x="1868" y="8049"/>
                      <a:pt x="3069" y="9083"/>
                      <a:pt x="4270" y="10084"/>
                    </a:cubicBezTo>
                    <a:cubicBezTo>
                      <a:pt x="7272" y="12485"/>
                      <a:pt x="10274" y="14854"/>
                      <a:pt x="13243" y="17256"/>
                    </a:cubicBezTo>
                    <a:cubicBezTo>
                      <a:pt x="13531" y="17492"/>
                      <a:pt x="13750" y="17643"/>
                      <a:pt x="13961" y="17643"/>
                    </a:cubicBezTo>
                    <a:cubicBezTo>
                      <a:pt x="14166" y="17643"/>
                      <a:pt x="14364" y="17501"/>
                      <a:pt x="14611" y="17155"/>
                    </a:cubicBezTo>
                    <a:cubicBezTo>
                      <a:pt x="15845" y="15321"/>
                      <a:pt x="17179" y="13553"/>
                      <a:pt x="18514" y="11818"/>
                    </a:cubicBezTo>
                    <a:cubicBezTo>
                      <a:pt x="18947" y="11251"/>
                      <a:pt x="18981" y="10918"/>
                      <a:pt x="18347" y="10417"/>
                    </a:cubicBezTo>
                    <a:cubicBezTo>
                      <a:pt x="15311" y="7982"/>
                      <a:pt x="12309" y="5447"/>
                      <a:pt x="9307" y="2979"/>
                    </a:cubicBezTo>
                    <a:cubicBezTo>
                      <a:pt x="8273" y="2145"/>
                      <a:pt x="7172" y="1311"/>
                      <a:pt x="6171" y="410"/>
                    </a:cubicBezTo>
                    <a:cubicBezTo>
                      <a:pt x="5871" y="142"/>
                      <a:pt x="5616" y="0"/>
                      <a:pt x="5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835;p88"/>
              <p:cNvSpPr/>
              <p:nvPr/>
            </p:nvSpPr>
            <p:spPr>
              <a:xfrm>
                <a:off x="9691384" y="3543483"/>
                <a:ext cx="1063930" cy="885583"/>
              </a:xfrm>
              <a:custGeom>
                <a:avLst/>
                <a:gdLst/>
                <a:ahLst/>
                <a:cxnLst/>
                <a:rect l="l" t="t" r="r" b="b"/>
                <a:pathLst>
                  <a:path w="25252" h="21019" extrusionOk="0">
                    <a:moveTo>
                      <a:pt x="4012" y="0"/>
                    </a:moveTo>
                    <a:cubicBezTo>
                      <a:pt x="2434" y="0"/>
                      <a:pt x="1252" y="1791"/>
                      <a:pt x="934" y="3329"/>
                    </a:cubicBezTo>
                    <a:cubicBezTo>
                      <a:pt x="801" y="5264"/>
                      <a:pt x="6271" y="8566"/>
                      <a:pt x="8039" y="10300"/>
                    </a:cubicBezTo>
                    <a:cubicBezTo>
                      <a:pt x="7797" y="10573"/>
                      <a:pt x="19927" y="21019"/>
                      <a:pt x="21989" y="21019"/>
                    </a:cubicBezTo>
                    <a:cubicBezTo>
                      <a:pt x="22199" y="21019"/>
                      <a:pt x="22304" y="20911"/>
                      <a:pt x="22283" y="20675"/>
                    </a:cubicBezTo>
                    <a:cubicBezTo>
                      <a:pt x="17246" y="15604"/>
                      <a:pt x="11175" y="11635"/>
                      <a:pt x="5571" y="6798"/>
                    </a:cubicBezTo>
                    <a:cubicBezTo>
                      <a:pt x="3970" y="5197"/>
                      <a:pt x="0" y="3596"/>
                      <a:pt x="3402" y="1594"/>
                    </a:cubicBezTo>
                    <a:cubicBezTo>
                      <a:pt x="3574" y="1532"/>
                      <a:pt x="3734" y="1504"/>
                      <a:pt x="3886" y="1504"/>
                    </a:cubicBezTo>
                    <a:cubicBezTo>
                      <a:pt x="4704" y="1504"/>
                      <a:pt x="5257" y="2311"/>
                      <a:pt x="5904" y="2762"/>
                    </a:cubicBezTo>
                    <a:cubicBezTo>
                      <a:pt x="10141" y="6198"/>
                      <a:pt x="14177" y="9467"/>
                      <a:pt x="18413" y="12902"/>
                    </a:cubicBezTo>
                    <a:cubicBezTo>
                      <a:pt x="19592" y="13403"/>
                      <a:pt x="22699" y="17291"/>
                      <a:pt x="24580" y="17291"/>
                    </a:cubicBezTo>
                    <a:cubicBezTo>
                      <a:pt x="24827" y="17291"/>
                      <a:pt x="25054" y="17223"/>
                      <a:pt x="25251" y="17072"/>
                    </a:cubicBezTo>
                    <a:cubicBezTo>
                      <a:pt x="22616" y="13503"/>
                      <a:pt x="17713" y="10968"/>
                      <a:pt x="14143" y="7498"/>
                    </a:cubicBezTo>
                    <a:cubicBezTo>
                      <a:pt x="10941" y="5097"/>
                      <a:pt x="8506" y="2461"/>
                      <a:pt x="5304" y="393"/>
                    </a:cubicBezTo>
                    <a:cubicBezTo>
                      <a:pt x="4852" y="120"/>
                      <a:pt x="4419" y="0"/>
                      <a:pt x="4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836;p88"/>
            <p:cNvGrpSpPr/>
            <p:nvPr/>
          </p:nvGrpSpPr>
          <p:grpSpPr>
            <a:xfrm rot="-940235">
              <a:off x="5829104" y="3015570"/>
              <a:ext cx="1217225" cy="1519532"/>
              <a:chOff x="10460319" y="1226100"/>
              <a:chExt cx="1562642" cy="1950736"/>
            </a:xfrm>
          </p:grpSpPr>
          <p:sp>
            <p:nvSpPr>
              <p:cNvPr id="119" name="Google Shape;1837;p88"/>
              <p:cNvSpPr/>
              <p:nvPr/>
            </p:nvSpPr>
            <p:spPr>
              <a:xfrm>
                <a:off x="11521325" y="2172600"/>
                <a:ext cx="170457" cy="178457"/>
              </a:xfrm>
              <a:custGeom>
                <a:avLst/>
                <a:gdLst/>
                <a:ahLst/>
                <a:cxnLst/>
                <a:rect l="l" t="t" r="r" b="b"/>
                <a:pathLst>
                  <a:path w="3537" h="3703" extrusionOk="0">
                    <a:moveTo>
                      <a:pt x="1435" y="0"/>
                    </a:moveTo>
                    <a:cubicBezTo>
                      <a:pt x="1368" y="901"/>
                      <a:pt x="935" y="1501"/>
                      <a:pt x="1" y="1668"/>
                    </a:cubicBezTo>
                    <a:cubicBezTo>
                      <a:pt x="34" y="1768"/>
                      <a:pt x="67" y="1868"/>
                      <a:pt x="67" y="2002"/>
                    </a:cubicBezTo>
                    <a:cubicBezTo>
                      <a:pt x="701" y="2068"/>
                      <a:pt x="1068" y="2469"/>
                      <a:pt x="1235" y="3036"/>
                    </a:cubicBezTo>
                    <a:lnTo>
                      <a:pt x="1235" y="3069"/>
                    </a:lnTo>
                    <a:cubicBezTo>
                      <a:pt x="1268" y="3136"/>
                      <a:pt x="1335" y="3236"/>
                      <a:pt x="1368" y="3336"/>
                    </a:cubicBezTo>
                    <a:cubicBezTo>
                      <a:pt x="1402" y="3469"/>
                      <a:pt x="1402" y="3569"/>
                      <a:pt x="1435" y="3703"/>
                    </a:cubicBezTo>
                    <a:cubicBezTo>
                      <a:pt x="2069" y="3136"/>
                      <a:pt x="2269" y="2135"/>
                      <a:pt x="3537" y="1802"/>
                    </a:cubicBezTo>
                    <a:cubicBezTo>
                      <a:pt x="2236" y="1535"/>
                      <a:pt x="2102" y="501"/>
                      <a:pt x="1435" y="34"/>
                    </a:cubicBezTo>
                    <a:lnTo>
                      <a:pt x="1435" y="0"/>
                    </a:ln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838;p88"/>
              <p:cNvSpPr/>
              <p:nvPr/>
            </p:nvSpPr>
            <p:spPr>
              <a:xfrm>
                <a:off x="10696655" y="1226100"/>
                <a:ext cx="255661" cy="329251"/>
              </a:xfrm>
              <a:custGeom>
                <a:avLst/>
                <a:gdLst/>
                <a:ahLst/>
                <a:cxnLst/>
                <a:rect l="l" t="t" r="r" b="b"/>
                <a:pathLst>
                  <a:path w="5305" h="6832" extrusionOk="0">
                    <a:moveTo>
                      <a:pt x="3384" y="0"/>
                    </a:moveTo>
                    <a:cubicBezTo>
                      <a:pt x="3062" y="0"/>
                      <a:pt x="2736" y="60"/>
                      <a:pt x="2402" y="226"/>
                    </a:cubicBezTo>
                    <a:cubicBezTo>
                      <a:pt x="1468" y="393"/>
                      <a:pt x="934" y="1094"/>
                      <a:pt x="768" y="1827"/>
                    </a:cubicBezTo>
                    <a:cubicBezTo>
                      <a:pt x="334" y="3462"/>
                      <a:pt x="0" y="5130"/>
                      <a:pt x="0" y="6831"/>
                    </a:cubicBezTo>
                    <a:cubicBezTo>
                      <a:pt x="634" y="6397"/>
                      <a:pt x="1268" y="5964"/>
                      <a:pt x="1602" y="5263"/>
                    </a:cubicBezTo>
                    <a:cubicBezTo>
                      <a:pt x="2132" y="5538"/>
                      <a:pt x="2674" y="5686"/>
                      <a:pt x="3228" y="5686"/>
                    </a:cubicBezTo>
                    <a:cubicBezTo>
                      <a:pt x="3614" y="5686"/>
                      <a:pt x="4006" y="5614"/>
                      <a:pt x="4404" y="5463"/>
                    </a:cubicBezTo>
                    <a:cubicBezTo>
                      <a:pt x="4704" y="3762"/>
                      <a:pt x="5004" y="2028"/>
                      <a:pt x="5304" y="326"/>
                    </a:cubicBezTo>
                    <a:cubicBezTo>
                      <a:pt x="4659" y="237"/>
                      <a:pt x="4029" y="0"/>
                      <a:pt x="3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839;p88"/>
              <p:cNvSpPr/>
              <p:nvPr/>
            </p:nvSpPr>
            <p:spPr>
              <a:xfrm>
                <a:off x="10502150" y="2468406"/>
                <a:ext cx="249203" cy="313492"/>
              </a:xfrm>
              <a:custGeom>
                <a:avLst/>
                <a:gdLst/>
                <a:ahLst/>
                <a:cxnLst/>
                <a:rect l="l" t="t" r="r" b="b"/>
                <a:pathLst>
                  <a:path w="5171" h="6505" extrusionOk="0">
                    <a:moveTo>
                      <a:pt x="3468" y="0"/>
                    </a:moveTo>
                    <a:cubicBezTo>
                      <a:pt x="3094" y="0"/>
                      <a:pt x="2717" y="62"/>
                      <a:pt x="2335" y="233"/>
                    </a:cubicBezTo>
                    <a:cubicBezTo>
                      <a:pt x="1568" y="400"/>
                      <a:pt x="1201" y="967"/>
                      <a:pt x="801" y="1568"/>
                    </a:cubicBezTo>
                    <a:cubicBezTo>
                      <a:pt x="334" y="3169"/>
                      <a:pt x="34" y="4803"/>
                      <a:pt x="0" y="6505"/>
                    </a:cubicBezTo>
                    <a:cubicBezTo>
                      <a:pt x="367" y="5704"/>
                      <a:pt x="1068" y="5304"/>
                      <a:pt x="1802" y="4937"/>
                    </a:cubicBezTo>
                    <a:cubicBezTo>
                      <a:pt x="2005" y="4892"/>
                      <a:pt x="2206" y="4874"/>
                      <a:pt x="2407" y="4874"/>
                    </a:cubicBezTo>
                    <a:cubicBezTo>
                      <a:pt x="3094" y="4874"/>
                      <a:pt x="3765" y="5085"/>
                      <a:pt x="4437" y="5137"/>
                    </a:cubicBezTo>
                    <a:cubicBezTo>
                      <a:pt x="4670" y="3502"/>
                      <a:pt x="4937" y="1868"/>
                      <a:pt x="5171" y="267"/>
                    </a:cubicBezTo>
                    <a:cubicBezTo>
                      <a:pt x="4605" y="146"/>
                      <a:pt x="4040" y="0"/>
                      <a:pt x="3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840;p88"/>
              <p:cNvSpPr/>
              <p:nvPr/>
            </p:nvSpPr>
            <p:spPr>
              <a:xfrm>
                <a:off x="10651643" y="1552363"/>
                <a:ext cx="246023" cy="285878"/>
              </a:xfrm>
              <a:custGeom>
                <a:avLst/>
                <a:gdLst/>
                <a:ahLst/>
                <a:cxnLst/>
                <a:rect l="l" t="t" r="r" b="b"/>
                <a:pathLst>
                  <a:path w="5105" h="5932" extrusionOk="0">
                    <a:moveTo>
                      <a:pt x="3296" y="0"/>
                    </a:moveTo>
                    <a:cubicBezTo>
                      <a:pt x="2965" y="0"/>
                      <a:pt x="2633" y="43"/>
                      <a:pt x="2302" y="161"/>
                    </a:cubicBezTo>
                    <a:cubicBezTo>
                      <a:pt x="1568" y="428"/>
                      <a:pt x="1068" y="895"/>
                      <a:pt x="701" y="1562"/>
                    </a:cubicBezTo>
                    <a:cubicBezTo>
                      <a:pt x="267" y="2996"/>
                      <a:pt x="34" y="4431"/>
                      <a:pt x="0" y="5932"/>
                    </a:cubicBezTo>
                    <a:cubicBezTo>
                      <a:pt x="401" y="5065"/>
                      <a:pt x="1101" y="4531"/>
                      <a:pt x="2035" y="4264"/>
                    </a:cubicBezTo>
                    <a:cubicBezTo>
                      <a:pt x="2162" y="4259"/>
                      <a:pt x="2289" y="4256"/>
                      <a:pt x="2415" y="4256"/>
                    </a:cubicBezTo>
                    <a:cubicBezTo>
                      <a:pt x="3088" y="4256"/>
                      <a:pt x="3758" y="4334"/>
                      <a:pt x="4404" y="4531"/>
                    </a:cubicBezTo>
                    <a:cubicBezTo>
                      <a:pt x="4637" y="3097"/>
                      <a:pt x="4871" y="1662"/>
                      <a:pt x="5104" y="228"/>
                    </a:cubicBezTo>
                    <a:cubicBezTo>
                      <a:pt x="4501" y="142"/>
                      <a:pt x="3899" y="0"/>
                      <a:pt x="3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841;p88"/>
              <p:cNvSpPr/>
              <p:nvPr/>
            </p:nvSpPr>
            <p:spPr>
              <a:xfrm>
                <a:off x="10701474" y="1241810"/>
                <a:ext cx="1321487" cy="1657918"/>
              </a:xfrm>
              <a:custGeom>
                <a:avLst/>
                <a:gdLst/>
                <a:ahLst/>
                <a:cxnLst/>
                <a:rect l="l" t="t" r="r" b="b"/>
                <a:pathLst>
                  <a:path w="27421" h="34402" extrusionOk="0">
                    <a:moveTo>
                      <a:pt x="5204" y="0"/>
                    </a:moveTo>
                    <a:cubicBezTo>
                      <a:pt x="4837" y="234"/>
                      <a:pt x="4671" y="601"/>
                      <a:pt x="4604" y="1001"/>
                    </a:cubicBezTo>
                    <a:cubicBezTo>
                      <a:pt x="4404" y="2335"/>
                      <a:pt x="4103" y="3703"/>
                      <a:pt x="4003" y="5071"/>
                    </a:cubicBezTo>
                    <a:cubicBezTo>
                      <a:pt x="3870" y="5571"/>
                      <a:pt x="3803" y="6105"/>
                      <a:pt x="3770" y="6638"/>
                    </a:cubicBezTo>
                    <a:cubicBezTo>
                      <a:pt x="3436" y="8039"/>
                      <a:pt x="3236" y="9440"/>
                      <a:pt x="3103" y="10875"/>
                    </a:cubicBezTo>
                    <a:cubicBezTo>
                      <a:pt x="2602" y="12976"/>
                      <a:pt x="2369" y="15078"/>
                      <a:pt x="2035" y="17213"/>
                    </a:cubicBezTo>
                    <a:cubicBezTo>
                      <a:pt x="1602" y="19981"/>
                      <a:pt x="1068" y="22750"/>
                      <a:pt x="768" y="25552"/>
                    </a:cubicBezTo>
                    <a:cubicBezTo>
                      <a:pt x="401" y="26920"/>
                      <a:pt x="267" y="28321"/>
                      <a:pt x="67" y="29688"/>
                    </a:cubicBezTo>
                    <a:cubicBezTo>
                      <a:pt x="1" y="30022"/>
                      <a:pt x="34" y="30355"/>
                      <a:pt x="234" y="30656"/>
                    </a:cubicBezTo>
                    <a:cubicBezTo>
                      <a:pt x="634" y="31056"/>
                      <a:pt x="1168" y="31089"/>
                      <a:pt x="1702" y="31189"/>
                    </a:cubicBezTo>
                    <a:cubicBezTo>
                      <a:pt x="8273" y="32223"/>
                      <a:pt x="14844" y="33291"/>
                      <a:pt x="21449" y="34325"/>
                    </a:cubicBezTo>
                    <a:cubicBezTo>
                      <a:pt x="21661" y="34363"/>
                      <a:pt x="21873" y="34402"/>
                      <a:pt x="22085" y="34402"/>
                    </a:cubicBezTo>
                    <a:cubicBezTo>
                      <a:pt x="22240" y="34402"/>
                      <a:pt x="22395" y="34381"/>
                      <a:pt x="22550" y="34325"/>
                    </a:cubicBezTo>
                    <a:cubicBezTo>
                      <a:pt x="24118" y="24385"/>
                      <a:pt x="25719" y="14444"/>
                      <a:pt x="27320" y="4504"/>
                    </a:cubicBezTo>
                    <a:cubicBezTo>
                      <a:pt x="27420" y="3803"/>
                      <a:pt x="27220" y="3470"/>
                      <a:pt x="26486" y="3336"/>
                    </a:cubicBezTo>
                    <a:cubicBezTo>
                      <a:pt x="19414" y="2235"/>
                      <a:pt x="12309" y="1135"/>
                      <a:pt x="5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842;p88"/>
              <p:cNvSpPr/>
              <p:nvPr/>
            </p:nvSpPr>
            <p:spPr>
              <a:xfrm>
                <a:off x="10537524" y="1740121"/>
                <a:ext cx="327950" cy="1016042"/>
              </a:xfrm>
              <a:custGeom>
                <a:avLst/>
                <a:gdLst/>
                <a:ahLst/>
                <a:cxnLst/>
                <a:rect l="l" t="t" r="r" b="b"/>
                <a:pathLst>
                  <a:path w="6805" h="21083" extrusionOk="0">
                    <a:moveTo>
                      <a:pt x="5197" y="0"/>
                    </a:moveTo>
                    <a:cubicBezTo>
                      <a:pt x="4197" y="0"/>
                      <a:pt x="3104" y="481"/>
                      <a:pt x="2635" y="1235"/>
                    </a:cubicBezTo>
                    <a:cubicBezTo>
                      <a:pt x="1234" y="6372"/>
                      <a:pt x="867" y="11276"/>
                      <a:pt x="0" y="16380"/>
                    </a:cubicBezTo>
                    <a:cubicBezTo>
                      <a:pt x="6305" y="13277"/>
                      <a:pt x="3269" y="21083"/>
                      <a:pt x="6805" y="635"/>
                    </a:cubicBezTo>
                    <a:cubicBezTo>
                      <a:pt x="6429" y="194"/>
                      <a:pt x="5832"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843;p88"/>
              <p:cNvSpPr/>
              <p:nvPr/>
            </p:nvSpPr>
            <p:spPr>
              <a:xfrm>
                <a:off x="10460319" y="2688790"/>
                <a:ext cx="1327896" cy="488045"/>
              </a:xfrm>
              <a:custGeom>
                <a:avLst/>
                <a:gdLst/>
                <a:ahLst/>
                <a:cxnLst/>
                <a:rect l="l" t="t" r="r" b="b"/>
                <a:pathLst>
                  <a:path w="27554" h="10127" extrusionOk="0">
                    <a:moveTo>
                      <a:pt x="3689" y="1"/>
                    </a:moveTo>
                    <a:cubicBezTo>
                      <a:pt x="3400" y="1"/>
                      <a:pt x="3103" y="30"/>
                      <a:pt x="2803" y="64"/>
                    </a:cubicBezTo>
                    <a:cubicBezTo>
                      <a:pt x="1936" y="464"/>
                      <a:pt x="968" y="731"/>
                      <a:pt x="868" y="1932"/>
                    </a:cubicBezTo>
                    <a:cubicBezTo>
                      <a:pt x="1" y="4066"/>
                      <a:pt x="835" y="6101"/>
                      <a:pt x="2803" y="6435"/>
                    </a:cubicBezTo>
                    <a:cubicBezTo>
                      <a:pt x="10475" y="7669"/>
                      <a:pt x="18147" y="8870"/>
                      <a:pt x="25819" y="10104"/>
                    </a:cubicBezTo>
                    <a:cubicBezTo>
                      <a:pt x="25919" y="10119"/>
                      <a:pt x="26009" y="10127"/>
                      <a:pt x="26091" y="10127"/>
                    </a:cubicBezTo>
                    <a:cubicBezTo>
                      <a:pt x="26560" y="10127"/>
                      <a:pt x="26753" y="9881"/>
                      <a:pt x="26753" y="9370"/>
                    </a:cubicBezTo>
                    <a:cubicBezTo>
                      <a:pt x="26520" y="9003"/>
                      <a:pt x="26420" y="8536"/>
                      <a:pt x="25986" y="8336"/>
                    </a:cubicBezTo>
                    <a:cubicBezTo>
                      <a:pt x="25886" y="8370"/>
                      <a:pt x="25819" y="8403"/>
                      <a:pt x="25753" y="8470"/>
                    </a:cubicBezTo>
                    <a:cubicBezTo>
                      <a:pt x="25605" y="8636"/>
                      <a:pt x="25436" y="8679"/>
                      <a:pt x="25259" y="8679"/>
                    </a:cubicBezTo>
                    <a:cubicBezTo>
                      <a:pt x="25116" y="8679"/>
                      <a:pt x="24967" y="8651"/>
                      <a:pt x="24819" y="8636"/>
                    </a:cubicBezTo>
                    <a:cubicBezTo>
                      <a:pt x="24352" y="8603"/>
                      <a:pt x="23885" y="8436"/>
                      <a:pt x="23418" y="8436"/>
                    </a:cubicBezTo>
                    <a:cubicBezTo>
                      <a:pt x="18314" y="7669"/>
                      <a:pt x="13244" y="6802"/>
                      <a:pt x="8140" y="6068"/>
                    </a:cubicBezTo>
                    <a:cubicBezTo>
                      <a:pt x="8023" y="6156"/>
                      <a:pt x="7921" y="6191"/>
                      <a:pt x="7831" y="6191"/>
                    </a:cubicBezTo>
                    <a:cubicBezTo>
                      <a:pt x="7509" y="6191"/>
                      <a:pt x="7318" y="5753"/>
                      <a:pt x="7006" y="5701"/>
                    </a:cubicBezTo>
                    <a:cubicBezTo>
                      <a:pt x="6572" y="5568"/>
                      <a:pt x="6105" y="5501"/>
                      <a:pt x="5638" y="5467"/>
                    </a:cubicBezTo>
                    <a:cubicBezTo>
                      <a:pt x="5394" y="5486"/>
                      <a:pt x="5150" y="5579"/>
                      <a:pt x="4917" y="5579"/>
                    </a:cubicBezTo>
                    <a:cubicBezTo>
                      <a:pt x="4737" y="5579"/>
                      <a:pt x="4564" y="5523"/>
                      <a:pt x="4404" y="5334"/>
                    </a:cubicBezTo>
                    <a:cubicBezTo>
                      <a:pt x="4071" y="5134"/>
                      <a:pt x="3670" y="5134"/>
                      <a:pt x="3303" y="5067"/>
                    </a:cubicBezTo>
                    <a:cubicBezTo>
                      <a:pt x="2236" y="4900"/>
                      <a:pt x="1702" y="3933"/>
                      <a:pt x="2069" y="2899"/>
                    </a:cubicBezTo>
                    <a:cubicBezTo>
                      <a:pt x="2169" y="2599"/>
                      <a:pt x="2403" y="2365"/>
                      <a:pt x="2569" y="2098"/>
                    </a:cubicBezTo>
                    <a:cubicBezTo>
                      <a:pt x="2841" y="1807"/>
                      <a:pt x="3147" y="1731"/>
                      <a:pt x="3473" y="1731"/>
                    </a:cubicBezTo>
                    <a:cubicBezTo>
                      <a:pt x="3708" y="1731"/>
                      <a:pt x="3953" y="1770"/>
                      <a:pt x="4204" y="1798"/>
                    </a:cubicBezTo>
                    <a:cubicBezTo>
                      <a:pt x="11576" y="2966"/>
                      <a:pt x="18948" y="4167"/>
                      <a:pt x="26320" y="5334"/>
                    </a:cubicBezTo>
                    <a:cubicBezTo>
                      <a:pt x="26449" y="5364"/>
                      <a:pt x="26575" y="5382"/>
                      <a:pt x="26696" y="5382"/>
                    </a:cubicBezTo>
                    <a:cubicBezTo>
                      <a:pt x="26983" y="5382"/>
                      <a:pt x="27243" y="5282"/>
                      <a:pt x="27454" y="5000"/>
                    </a:cubicBezTo>
                    <a:cubicBezTo>
                      <a:pt x="27487" y="4767"/>
                      <a:pt x="27521" y="4533"/>
                      <a:pt x="27554" y="4300"/>
                    </a:cubicBezTo>
                    <a:cubicBezTo>
                      <a:pt x="27220" y="4000"/>
                      <a:pt x="26753" y="3966"/>
                      <a:pt x="26320" y="3900"/>
                    </a:cubicBezTo>
                    <a:cubicBezTo>
                      <a:pt x="19315" y="2799"/>
                      <a:pt x="12310" y="1665"/>
                      <a:pt x="5305" y="564"/>
                    </a:cubicBezTo>
                    <a:cubicBezTo>
                      <a:pt x="4815" y="119"/>
                      <a:pt x="4267" y="1"/>
                      <a:pt x="3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844;p88"/>
              <p:cNvSpPr/>
              <p:nvPr/>
            </p:nvSpPr>
            <p:spPr>
              <a:xfrm>
                <a:off x="10677378" y="1477664"/>
                <a:ext cx="231517" cy="141493"/>
              </a:xfrm>
              <a:custGeom>
                <a:avLst/>
                <a:gdLst/>
                <a:ahLst/>
                <a:cxnLst/>
                <a:rect l="l" t="t" r="r" b="b"/>
                <a:pathLst>
                  <a:path w="4804" h="2936" extrusionOk="0">
                    <a:moveTo>
                      <a:pt x="3149" y="1"/>
                    </a:moveTo>
                    <a:cubicBezTo>
                      <a:pt x="1903" y="1"/>
                      <a:pt x="870" y="483"/>
                      <a:pt x="400" y="1611"/>
                    </a:cubicBezTo>
                    <a:cubicBezTo>
                      <a:pt x="200" y="2111"/>
                      <a:pt x="0" y="2812"/>
                      <a:pt x="200" y="2912"/>
                    </a:cubicBezTo>
                    <a:cubicBezTo>
                      <a:pt x="222" y="2928"/>
                      <a:pt x="249" y="2936"/>
                      <a:pt x="279" y="2936"/>
                    </a:cubicBezTo>
                    <a:cubicBezTo>
                      <a:pt x="431" y="2936"/>
                      <a:pt x="672" y="2746"/>
                      <a:pt x="867" y="2578"/>
                    </a:cubicBezTo>
                    <a:cubicBezTo>
                      <a:pt x="1268" y="2078"/>
                      <a:pt x="1835" y="1544"/>
                      <a:pt x="2569" y="1511"/>
                    </a:cubicBezTo>
                    <a:cubicBezTo>
                      <a:pt x="2594" y="1510"/>
                      <a:pt x="2618" y="1509"/>
                      <a:pt x="2643" y="1509"/>
                    </a:cubicBezTo>
                    <a:cubicBezTo>
                      <a:pt x="3224" y="1509"/>
                      <a:pt x="3630" y="1807"/>
                      <a:pt x="4001" y="1807"/>
                    </a:cubicBezTo>
                    <a:cubicBezTo>
                      <a:pt x="4092" y="1807"/>
                      <a:pt x="4181" y="1789"/>
                      <a:pt x="4270" y="1744"/>
                    </a:cubicBezTo>
                    <a:cubicBezTo>
                      <a:pt x="4537" y="1611"/>
                      <a:pt x="4804" y="1244"/>
                      <a:pt x="4804" y="243"/>
                    </a:cubicBezTo>
                    <a:cubicBezTo>
                      <a:pt x="4232" y="86"/>
                      <a:pt x="3672" y="1"/>
                      <a:pt x="3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845;p88"/>
              <p:cNvSpPr/>
              <p:nvPr/>
            </p:nvSpPr>
            <p:spPr>
              <a:xfrm>
                <a:off x="11703011" y="2929753"/>
                <a:ext cx="80385" cy="209011"/>
              </a:xfrm>
              <a:custGeom>
                <a:avLst/>
                <a:gdLst/>
                <a:ahLst/>
                <a:cxnLst/>
                <a:rect l="l" t="t" r="r" b="b"/>
                <a:pathLst>
                  <a:path w="1668" h="4337" extrusionOk="0">
                    <a:moveTo>
                      <a:pt x="1668" y="0"/>
                    </a:moveTo>
                    <a:cubicBezTo>
                      <a:pt x="1368" y="34"/>
                      <a:pt x="1034" y="67"/>
                      <a:pt x="734" y="101"/>
                    </a:cubicBezTo>
                    <a:cubicBezTo>
                      <a:pt x="467" y="201"/>
                      <a:pt x="367" y="434"/>
                      <a:pt x="334" y="701"/>
                    </a:cubicBezTo>
                    <a:cubicBezTo>
                      <a:pt x="267" y="834"/>
                      <a:pt x="267" y="968"/>
                      <a:pt x="234" y="1135"/>
                    </a:cubicBezTo>
                    <a:cubicBezTo>
                      <a:pt x="200" y="1301"/>
                      <a:pt x="167" y="1502"/>
                      <a:pt x="167" y="1702"/>
                    </a:cubicBezTo>
                    <a:cubicBezTo>
                      <a:pt x="100" y="1902"/>
                      <a:pt x="100" y="2069"/>
                      <a:pt x="67" y="2269"/>
                    </a:cubicBezTo>
                    <a:cubicBezTo>
                      <a:pt x="0" y="2469"/>
                      <a:pt x="0" y="2669"/>
                      <a:pt x="0" y="2869"/>
                    </a:cubicBezTo>
                    <a:cubicBezTo>
                      <a:pt x="0" y="3103"/>
                      <a:pt x="33" y="3303"/>
                      <a:pt x="234" y="3403"/>
                    </a:cubicBezTo>
                    <a:cubicBezTo>
                      <a:pt x="100" y="4003"/>
                      <a:pt x="500" y="4203"/>
                      <a:pt x="967" y="4337"/>
                    </a:cubicBezTo>
                    <a:cubicBezTo>
                      <a:pt x="1201" y="2903"/>
                      <a:pt x="1434" y="1468"/>
                      <a:pt x="1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846;p88"/>
              <p:cNvSpPr/>
              <p:nvPr/>
            </p:nvSpPr>
            <p:spPr>
              <a:xfrm>
                <a:off x="10987642" y="1813518"/>
                <a:ext cx="725056" cy="792622"/>
              </a:xfrm>
              <a:custGeom>
                <a:avLst/>
                <a:gdLst/>
                <a:ahLst/>
                <a:cxnLst/>
                <a:rect l="l" t="t" r="r" b="b"/>
                <a:pathLst>
                  <a:path w="15045" h="16447" extrusionOk="0">
                    <a:moveTo>
                      <a:pt x="3161" y="0"/>
                    </a:moveTo>
                    <a:cubicBezTo>
                      <a:pt x="2467" y="0"/>
                      <a:pt x="2172" y="342"/>
                      <a:pt x="2035" y="1247"/>
                    </a:cubicBezTo>
                    <a:cubicBezTo>
                      <a:pt x="1701" y="3248"/>
                      <a:pt x="1401" y="5250"/>
                      <a:pt x="1068" y="7251"/>
                    </a:cubicBezTo>
                    <a:cubicBezTo>
                      <a:pt x="767" y="9286"/>
                      <a:pt x="434" y="11287"/>
                      <a:pt x="134" y="13322"/>
                    </a:cubicBezTo>
                    <a:cubicBezTo>
                      <a:pt x="0" y="14023"/>
                      <a:pt x="134" y="14590"/>
                      <a:pt x="934" y="14723"/>
                    </a:cubicBezTo>
                    <a:cubicBezTo>
                      <a:pt x="4537" y="15290"/>
                      <a:pt x="8106" y="15857"/>
                      <a:pt x="11708" y="16424"/>
                    </a:cubicBezTo>
                    <a:cubicBezTo>
                      <a:pt x="11793" y="16439"/>
                      <a:pt x="11874" y="16447"/>
                      <a:pt x="11950" y="16447"/>
                    </a:cubicBezTo>
                    <a:cubicBezTo>
                      <a:pt x="12389" y="16447"/>
                      <a:pt x="12696" y="16201"/>
                      <a:pt x="12809" y="15690"/>
                    </a:cubicBezTo>
                    <a:cubicBezTo>
                      <a:pt x="12909" y="15357"/>
                      <a:pt x="13009" y="14990"/>
                      <a:pt x="13076" y="14623"/>
                    </a:cubicBezTo>
                    <a:cubicBezTo>
                      <a:pt x="13677" y="10954"/>
                      <a:pt x="14244" y="7251"/>
                      <a:pt x="14844" y="3582"/>
                    </a:cubicBezTo>
                    <a:cubicBezTo>
                      <a:pt x="15044" y="2181"/>
                      <a:pt x="14777" y="1814"/>
                      <a:pt x="13443" y="1580"/>
                    </a:cubicBezTo>
                    <a:cubicBezTo>
                      <a:pt x="10174" y="1047"/>
                      <a:pt x="6938" y="546"/>
                      <a:pt x="3669" y="46"/>
                    </a:cubicBezTo>
                    <a:cubicBezTo>
                      <a:pt x="3480" y="16"/>
                      <a:pt x="3311" y="0"/>
                      <a:pt x="3161" y="0"/>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847;p88"/>
              <p:cNvSpPr/>
              <p:nvPr/>
            </p:nvSpPr>
            <p:spPr>
              <a:xfrm>
                <a:off x="11124267" y="1531303"/>
                <a:ext cx="638261" cy="161686"/>
              </a:xfrm>
              <a:custGeom>
                <a:avLst/>
                <a:gdLst/>
                <a:ahLst/>
                <a:cxnLst/>
                <a:rect l="l" t="t" r="r" b="b"/>
                <a:pathLst>
                  <a:path w="13244" h="3355" extrusionOk="0">
                    <a:moveTo>
                      <a:pt x="913" y="1"/>
                    </a:moveTo>
                    <a:cubicBezTo>
                      <a:pt x="487" y="1"/>
                      <a:pt x="148" y="182"/>
                      <a:pt x="67" y="665"/>
                    </a:cubicBezTo>
                    <a:cubicBezTo>
                      <a:pt x="0" y="1299"/>
                      <a:pt x="467" y="1499"/>
                      <a:pt x="1001" y="1565"/>
                    </a:cubicBezTo>
                    <a:cubicBezTo>
                      <a:pt x="2869" y="1866"/>
                      <a:pt x="4704" y="2166"/>
                      <a:pt x="6538" y="2433"/>
                    </a:cubicBezTo>
                    <a:cubicBezTo>
                      <a:pt x="8340" y="2733"/>
                      <a:pt x="10174" y="3000"/>
                      <a:pt x="11976" y="3300"/>
                    </a:cubicBezTo>
                    <a:cubicBezTo>
                      <a:pt x="12136" y="3330"/>
                      <a:pt x="12293" y="3354"/>
                      <a:pt x="12438" y="3354"/>
                    </a:cubicBezTo>
                    <a:cubicBezTo>
                      <a:pt x="12777" y="3354"/>
                      <a:pt x="13050" y="3223"/>
                      <a:pt x="13143" y="2733"/>
                    </a:cubicBezTo>
                    <a:cubicBezTo>
                      <a:pt x="13243" y="2066"/>
                      <a:pt x="12843" y="1866"/>
                      <a:pt x="12276" y="1799"/>
                    </a:cubicBezTo>
                    <a:cubicBezTo>
                      <a:pt x="8573" y="1199"/>
                      <a:pt x="4904" y="631"/>
                      <a:pt x="1235" y="31"/>
                    </a:cubicBezTo>
                    <a:cubicBezTo>
                      <a:pt x="1124" y="12"/>
                      <a:pt x="1016" y="1"/>
                      <a:pt x="91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848;p88"/>
              <p:cNvSpPr/>
              <p:nvPr/>
            </p:nvSpPr>
            <p:spPr>
              <a:xfrm>
                <a:off x="10666101" y="2828404"/>
                <a:ext cx="196192" cy="173541"/>
              </a:xfrm>
              <a:custGeom>
                <a:avLst/>
                <a:gdLst/>
                <a:ahLst/>
                <a:cxnLst/>
                <a:rect l="l" t="t" r="r" b="b"/>
                <a:pathLst>
                  <a:path w="4071" h="3601" extrusionOk="0">
                    <a:moveTo>
                      <a:pt x="1298" y="1"/>
                    </a:moveTo>
                    <a:cubicBezTo>
                      <a:pt x="1090" y="1"/>
                      <a:pt x="880" y="21"/>
                      <a:pt x="668" y="69"/>
                    </a:cubicBezTo>
                    <a:cubicBezTo>
                      <a:pt x="501" y="135"/>
                      <a:pt x="401" y="235"/>
                      <a:pt x="334" y="369"/>
                    </a:cubicBezTo>
                    <a:cubicBezTo>
                      <a:pt x="268" y="569"/>
                      <a:pt x="234" y="769"/>
                      <a:pt x="201" y="969"/>
                    </a:cubicBezTo>
                    <a:cubicBezTo>
                      <a:pt x="167" y="1136"/>
                      <a:pt x="134" y="1336"/>
                      <a:pt x="101" y="1536"/>
                    </a:cubicBezTo>
                    <a:cubicBezTo>
                      <a:pt x="67" y="1737"/>
                      <a:pt x="34" y="1937"/>
                      <a:pt x="34" y="2137"/>
                    </a:cubicBezTo>
                    <a:cubicBezTo>
                      <a:pt x="1" y="2337"/>
                      <a:pt x="134" y="2504"/>
                      <a:pt x="201" y="2704"/>
                    </a:cubicBezTo>
                    <a:cubicBezTo>
                      <a:pt x="256" y="3071"/>
                      <a:pt x="345" y="3189"/>
                      <a:pt x="449" y="3189"/>
                    </a:cubicBezTo>
                    <a:cubicBezTo>
                      <a:pt x="639" y="3189"/>
                      <a:pt x="878" y="2793"/>
                      <a:pt x="1054" y="2793"/>
                    </a:cubicBezTo>
                    <a:cubicBezTo>
                      <a:pt x="1070" y="2793"/>
                      <a:pt x="1086" y="2796"/>
                      <a:pt x="1101" y="2804"/>
                    </a:cubicBezTo>
                    <a:cubicBezTo>
                      <a:pt x="1323" y="2676"/>
                      <a:pt x="1533" y="2621"/>
                      <a:pt x="1734" y="2621"/>
                    </a:cubicBezTo>
                    <a:cubicBezTo>
                      <a:pt x="2109" y="2621"/>
                      <a:pt x="2456" y="2811"/>
                      <a:pt x="2803" y="3071"/>
                    </a:cubicBezTo>
                    <a:cubicBezTo>
                      <a:pt x="2808" y="3070"/>
                      <a:pt x="2812" y="3070"/>
                      <a:pt x="2817" y="3070"/>
                    </a:cubicBezTo>
                    <a:cubicBezTo>
                      <a:pt x="3028" y="3070"/>
                      <a:pt x="3052" y="3601"/>
                      <a:pt x="3280" y="3601"/>
                    </a:cubicBezTo>
                    <a:cubicBezTo>
                      <a:pt x="3358" y="3601"/>
                      <a:pt x="3461" y="3539"/>
                      <a:pt x="3603" y="3371"/>
                    </a:cubicBezTo>
                    <a:cubicBezTo>
                      <a:pt x="3703" y="2604"/>
                      <a:pt x="3803" y="1837"/>
                      <a:pt x="3903" y="1069"/>
                    </a:cubicBezTo>
                    <a:cubicBezTo>
                      <a:pt x="3937" y="803"/>
                      <a:pt x="4070" y="436"/>
                      <a:pt x="3670" y="402"/>
                    </a:cubicBezTo>
                    <a:cubicBezTo>
                      <a:pt x="2875" y="296"/>
                      <a:pt x="2101" y="1"/>
                      <a:pt x="1298"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849;p88"/>
              <p:cNvSpPr/>
              <p:nvPr/>
            </p:nvSpPr>
            <p:spPr>
              <a:xfrm>
                <a:off x="10719161" y="2938427"/>
                <a:ext cx="82024" cy="37976"/>
              </a:xfrm>
              <a:custGeom>
                <a:avLst/>
                <a:gdLst/>
                <a:ahLst/>
                <a:cxnLst/>
                <a:rect l="l" t="t" r="r" b="b"/>
                <a:pathLst>
                  <a:path w="1702" h="788" extrusionOk="0">
                    <a:moveTo>
                      <a:pt x="889" y="0"/>
                    </a:moveTo>
                    <a:cubicBezTo>
                      <a:pt x="687" y="0"/>
                      <a:pt x="447" y="182"/>
                      <a:pt x="0" y="521"/>
                    </a:cubicBezTo>
                    <a:cubicBezTo>
                      <a:pt x="568" y="621"/>
                      <a:pt x="1135" y="688"/>
                      <a:pt x="1702" y="788"/>
                    </a:cubicBezTo>
                    <a:cubicBezTo>
                      <a:pt x="1306" y="249"/>
                      <a:pt x="1124" y="0"/>
                      <a:pt x="889" y="0"/>
                    </a:cubicBezTo>
                    <a:close/>
                  </a:path>
                </a:pathLst>
              </a:custGeom>
              <a:solidFill>
                <a:srgbClr val="E4E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850;p88"/>
              <p:cNvSpPr/>
              <p:nvPr/>
            </p:nvSpPr>
            <p:spPr>
              <a:xfrm>
                <a:off x="10511789" y="2757898"/>
                <a:ext cx="1226596" cy="366022"/>
              </a:xfrm>
              <a:custGeom>
                <a:avLst/>
                <a:gdLst/>
                <a:ahLst/>
                <a:cxnLst/>
                <a:rect l="l" t="t" r="r" b="b"/>
                <a:pathLst>
                  <a:path w="25452" h="7595" extrusionOk="0">
                    <a:moveTo>
                      <a:pt x="2295" y="1"/>
                    </a:moveTo>
                    <a:cubicBezTo>
                      <a:pt x="1790" y="1"/>
                      <a:pt x="1364" y="186"/>
                      <a:pt x="1068" y="698"/>
                    </a:cubicBezTo>
                    <a:cubicBezTo>
                      <a:pt x="0" y="2232"/>
                      <a:pt x="567" y="3700"/>
                      <a:pt x="2402" y="4000"/>
                    </a:cubicBezTo>
                    <a:cubicBezTo>
                      <a:pt x="2736" y="4033"/>
                      <a:pt x="3069" y="4100"/>
                      <a:pt x="3403" y="4167"/>
                    </a:cubicBezTo>
                    <a:cubicBezTo>
                      <a:pt x="3436" y="3967"/>
                      <a:pt x="3470" y="3767"/>
                      <a:pt x="3503" y="3566"/>
                    </a:cubicBezTo>
                    <a:cubicBezTo>
                      <a:pt x="3536" y="3366"/>
                      <a:pt x="3570" y="3200"/>
                      <a:pt x="3603" y="2999"/>
                    </a:cubicBezTo>
                    <a:cubicBezTo>
                      <a:pt x="3603" y="2833"/>
                      <a:pt x="3636" y="2632"/>
                      <a:pt x="3670" y="2466"/>
                    </a:cubicBezTo>
                    <a:cubicBezTo>
                      <a:pt x="3703" y="2266"/>
                      <a:pt x="3736" y="2099"/>
                      <a:pt x="3770" y="1899"/>
                    </a:cubicBezTo>
                    <a:cubicBezTo>
                      <a:pt x="3770" y="1832"/>
                      <a:pt x="3803" y="1799"/>
                      <a:pt x="3803" y="1732"/>
                    </a:cubicBezTo>
                    <a:cubicBezTo>
                      <a:pt x="4370" y="1832"/>
                      <a:pt x="4937" y="1865"/>
                      <a:pt x="5504" y="1965"/>
                    </a:cubicBezTo>
                    <a:cubicBezTo>
                      <a:pt x="6739" y="2165"/>
                      <a:pt x="6739" y="2165"/>
                      <a:pt x="6605" y="3366"/>
                    </a:cubicBezTo>
                    <a:cubicBezTo>
                      <a:pt x="6538" y="3867"/>
                      <a:pt x="6272" y="4434"/>
                      <a:pt x="6805" y="4834"/>
                    </a:cubicBezTo>
                    <a:cubicBezTo>
                      <a:pt x="7172" y="4901"/>
                      <a:pt x="7539" y="4934"/>
                      <a:pt x="7906" y="5001"/>
                    </a:cubicBezTo>
                    <a:cubicBezTo>
                      <a:pt x="12776" y="5768"/>
                      <a:pt x="17646" y="6535"/>
                      <a:pt x="22550" y="7302"/>
                    </a:cubicBezTo>
                    <a:cubicBezTo>
                      <a:pt x="23084" y="7369"/>
                      <a:pt x="23651" y="7469"/>
                      <a:pt x="24184" y="7569"/>
                    </a:cubicBezTo>
                    <a:cubicBezTo>
                      <a:pt x="24268" y="7586"/>
                      <a:pt x="24344" y="7595"/>
                      <a:pt x="24412" y="7595"/>
                    </a:cubicBezTo>
                    <a:cubicBezTo>
                      <a:pt x="24745" y="7595"/>
                      <a:pt x="24879" y="7391"/>
                      <a:pt x="24851" y="7002"/>
                    </a:cubicBezTo>
                    <a:lnTo>
                      <a:pt x="24952" y="6969"/>
                    </a:lnTo>
                    <a:cubicBezTo>
                      <a:pt x="24952" y="6802"/>
                      <a:pt x="24985" y="6602"/>
                      <a:pt x="24985" y="6402"/>
                    </a:cubicBezTo>
                    <a:cubicBezTo>
                      <a:pt x="25018" y="6235"/>
                      <a:pt x="25052" y="6035"/>
                      <a:pt x="25052" y="5835"/>
                    </a:cubicBezTo>
                    <a:cubicBezTo>
                      <a:pt x="25085" y="5668"/>
                      <a:pt x="25118" y="5468"/>
                      <a:pt x="25152" y="5301"/>
                    </a:cubicBezTo>
                    <a:cubicBezTo>
                      <a:pt x="25185" y="5101"/>
                      <a:pt x="25218" y="4934"/>
                      <a:pt x="25252" y="4734"/>
                    </a:cubicBezTo>
                    <a:cubicBezTo>
                      <a:pt x="25252" y="4601"/>
                      <a:pt x="25285" y="4500"/>
                      <a:pt x="25285" y="4367"/>
                    </a:cubicBezTo>
                    <a:cubicBezTo>
                      <a:pt x="25352" y="4134"/>
                      <a:pt x="25419" y="3900"/>
                      <a:pt x="25452" y="3667"/>
                    </a:cubicBezTo>
                    <a:cubicBezTo>
                      <a:pt x="17880" y="2466"/>
                      <a:pt x="10274" y="1231"/>
                      <a:pt x="2669" y="31"/>
                    </a:cubicBezTo>
                    <a:cubicBezTo>
                      <a:pt x="2540" y="11"/>
                      <a:pt x="2415" y="1"/>
                      <a:pt x="2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8" name="Google Shape;2690;p112"/>
          <p:cNvSpPr txBox="1">
            <a:spLocks/>
          </p:cNvSpPr>
          <p:nvPr/>
        </p:nvSpPr>
        <p:spPr>
          <a:xfrm flipH="1">
            <a:off x="1382807" y="1351579"/>
            <a:ext cx="1878300" cy="105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6000" b="1" kern="0" dirty="0" smtClean="0">
                <a:solidFill>
                  <a:srgbClr val="4F777F"/>
                </a:solidFill>
              </a:rPr>
              <a:t>05</a:t>
            </a:r>
            <a:endParaRPr lang="en" sz="6000" b="1" kern="0" dirty="0">
              <a:solidFill>
                <a:srgbClr val="4F777F"/>
              </a:solidFill>
            </a:endParaRPr>
          </a:p>
        </p:txBody>
      </p:sp>
      <p:sp>
        <p:nvSpPr>
          <p:cNvPr id="139" name="Google Shape;660;p49">
            <a:extLst>
              <a:ext uri="{FF2B5EF4-FFF2-40B4-BE49-F238E27FC236}">
                <a16:creationId xmlns:a16="http://schemas.microsoft.com/office/drawing/2014/main" id="{DF746E49-CABF-471F-AF74-33A35B537D56}"/>
              </a:ext>
            </a:extLst>
          </p:cNvPr>
          <p:cNvSpPr txBox="1">
            <a:spLocks/>
          </p:cNvSpPr>
          <p:nvPr/>
        </p:nvSpPr>
        <p:spPr>
          <a:xfrm>
            <a:off x="1438422" y="799161"/>
            <a:ext cx="798283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Bebas Neue"/>
              <a:buNone/>
              <a:defRPr sz="2000" b="1" i="0" u="none" strike="noStrike" cap="none">
                <a:solidFill>
                  <a:schemeClr val="dk2"/>
                </a:solidFill>
                <a:latin typeface="Libre Baskerville"/>
                <a:ea typeface="Libre Baskerville"/>
                <a:cs typeface="Libre Baskerville"/>
                <a:sym typeface="Libre Baskerville"/>
              </a:defRPr>
            </a:lvl1pPr>
            <a:lvl2pPr marL="914400" marR="0" lvl="1"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2pPr>
            <a:lvl3pPr marL="1371600" marR="0" lvl="2"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3pPr>
            <a:lvl4pPr marL="1828800" marR="0" lvl="3"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4pPr>
            <a:lvl5pPr marL="2286000" marR="0" lvl="4"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5pPr>
            <a:lvl6pPr marL="2743200" marR="0" lvl="5"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6pPr>
            <a:lvl7pPr marL="3200400" marR="0" lvl="6"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7pPr>
            <a:lvl8pPr marL="3657600" marR="0" lvl="7"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8pPr>
            <a:lvl9pPr marL="4114800" marR="0" lvl="8" indent="-342900" algn="ctr" rtl="0">
              <a:lnSpc>
                <a:spcPct val="100000"/>
              </a:lnSpc>
              <a:spcBef>
                <a:spcPts val="1600"/>
              </a:spcBef>
              <a:spcAft>
                <a:spcPts val="160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9pPr>
          </a:lstStyle>
          <a:p>
            <a:pPr marL="0" indent="0" algn="ctr">
              <a:buClr>
                <a:schemeClr val="dk1"/>
              </a:buClr>
              <a:buSzPts val="1100"/>
              <a:buFont typeface="Arial"/>
              <a:buNone/>
            </a:pPr>
            <a:r>
              <a:rPr lang="en-US" sz="5000" dirty="0" smtClean="0">
                <a:latin typeface="Palatino Linotype" panose="02040502050505030304" pitchFamily="18" charset="0"/>
              </a:rPr>
              <a:t>GIAO DIỆN</a:t>
            </a:r>
            <a:endParaRPr lang="en-US" sz="5000" dirty="0">
              <a:latin typeface="Palatino Linotype" panose="02040502050505030304" pitchFamily="18" charset="0"/>
            </a:endParaRPr>
          </a:p>
        </p:txBody>
      </p:sp>
      <p:grpSp>
        <p:nvGrpSpPr>
          <p:cNvPr id="140" name="Google Shape;1851;p88"/>
          <p:cNvGrpSpPr/>
          <p:nvPr/>
        </p:nvGrpSpPr>
        <p:grpSpPr>
          <a:xfrm>
            <a:off x="3822550" y="1418957"/>
            <a:ext cx="3560069" cy="2948854"/>
            <a:chOff x="3862502" y="1375511"/>
            <a:chExt cx="3560069" cy="2948854"/>
          </a:xfrm>
        </p:grpSpPr>
        <p:sp>
          <p:nvSpPr>
            <p:cNvPr id="141" name="Google Shape;1852;p88"/>
            <p:cNvSpPr/>
            <p:nvPr/>
          </p:nvSpPr>
          <p:spPr>
            <a:xfrm>
              <a:off x="5323732" y="403224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853;p88"/>
            <p:cNvSpPr/>
            <p:nvPr/>
          </p:nvSpPr>
          <p:spPr>
            <a:xfrm>
              <a:off x="5293093" y="1375511"/>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854;p88"/>
            <p:cNvSpPr/>
            <p:nvPr/>
          </p:nvSpPr>
          <p:spPr>
            <a:xfrm>
              <a:off x="3862502" y="2701877"/>
              <a:ext cx="204672" cy="20462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855;p88"/>
            <p:cNvSpPr/>
            <p:nvPr/>
          </p:nvSpPr>
          <p:spPr>
            <a:xfrm>
              <a:off x="6845317" y="315957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799;p88"/>
          <p:cNvGrpSpPr/>
          <p:nvPr/>
        </p:nvGrpSpPr>
        <p:grpSpPr>
          <a:xfrm>
            <a:off x="7448722" y="4076528"/>
            <a:ext cx="3945070" cy="2048094"/>
            <a:chOff x="698860" y="590214"/>
            <a:chExt cx="3554756" cy="2167657"/>
          </a:xfrm>
        </p:grpSpPr>
        <p:grpSp>
          <p:nvGrpSpPr>
            <p:cNvPr id="146" name="Google Shape;1800;p88"/>
            <p:cNvGrpSpPr/>
            <p:nvPr/>
          </p:nvGrpSpPr>
          <p:grpSpPr>
            <a:xfrm>
              <a:off x="2752527" y="1425483"/>
              <a:ext cx="1501089" cy="1332387"/>
              <a:chOff x="9143997" y="717540"/>
              <a:chExt cx="2210734" cy="1962279"/>
            </a:xfrm>
          </p:grpSpPr>
          <p:sp>
            <p:nvSpPr>
              <p:cNvPr id="155"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821;p88"/>
            <p:cNvGrpSpPr/>
            <p:nvPr/>
          </p:nvGrpSpPr>
          <p:grpSpPr>
            <a:xfrm>
              <a:off x="698860" y="590214"/>
              <a:ext cx="1836805" cy="1745020"/>
              <a:chOff x="8902593" y="2650043"/>
              <a:chExt cx="2316565" cy="2200807"/>
            </a:xfrm>
          </p:grpSpPr>
          <p:sp>
            <p:nvSpPr>
              <p:cNvPr id="148"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 name="Google Shape;920;p43"/>
          <p:cNvGrpSpPr/>
          <p:nvPr/>
        </p:nvGrpSpPr>
        <p:grpSpPr>
          <a:xfrm>
            <a:off x="9551261" y="584197"/>
            <a:ext cx="1488262" cy="859768"/>
            <a:chOff x="6161988" y="3104373"/>
            <a:chExt cx="1827475" cy="1051350"/>
          </a:xfrm>
        </p:grpSpPr>
        <p:grpSp>
          <p:nvGrpSpPr>
            <p:cNvPr id="176" name="Google Shape;921;p43"/>
            <p:cNvGrpSpPr/>
            <p:nvPr/>
          </p:nvGrpSpPr>
          <p:grpSpPr>
            <a:xfrm>
              <a:off x="6161988" y="3104373"/>
              <a:ext cx="1827475" cy="1051350"/>
              <a:chOff x="274188" y="1278048"/>
              <a:chExt cx="1827475" cy="1051350"/>
            </a:xfrm>
          </p:grpSpPr>
          <p:sp>
            <p:nvSpPr>
              <p:cNvPr id="182" name="Google Shape;922;p43"/>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923;p43"/>
              <p:cNvGrpSpPr/>
              <p:nvPr/>
            </p:nvGrpSpPr>
            <p:grpSpPr>
              <a:xfrm>
                <a:off x="274188" y="1278048"/>
                <a:ext cx="1737300" cy="960000"/>
                <a:chOff x="7146475" y="2190661"/>
                <a:chExt cx="1737300" cy="960000"/>
              </a:xfrm>
            </p:grpSpPr>
            <p:sp>
              <p:nvSpPr>
                <p:cNvPr id="184" name="Google Shape;924;p43"/>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 name="Google Shape;925;p43"/>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77" name="Google Shape;926;p43"/>
            <p:cNvGrpSpPr/>
            <p:nvPr/>
          </p:nvGrpSpPr>
          <p:grpSpPr>
            <a:xfrm>
              <a:off x="6349239" y="3420925"/>
              <a:ext cx="1356472" cy="509050"/>
              <a:chOff x="6343699" y="3416675"/>
              <a:chExt cx="1356472" cy="509050"/>
            </a:xfrm>
          </p:grpSpPr>
          <p:sp>
            <p:nvSpPr>
              <p:cNvPr id="178" name="Google Shape;927;p43"/>
              <p:cNvSpPr/>
              <p:nvPr/>
            </p:nvSpPr>
            <p:spPr>
              <a:xfrm>
                <a:off x="6343699" y="3524445"/>
                <a:ext cx="776865" cy="54206"/>
              </a:xfrm>
              <a:custGeom>
                <a:avLst/>
                <a:gdLst/>
                <a:ahLst/>
                <a:cxnLst/>
                <a:rect l="l" t="t" r="r" b="b"/>
                <a:pathLst>
                  <a:path w="19319" h="1348" extrusionOk="0">
                    <a:moveTo>
                      <a:pt x="18435" y="1"/>
                    </a:moveTo>
                    <a:cubicBezTo>
                      <a:pt x="18412" y="1"/>
                      <a:pt x="18389" y="2"/>
                      <a:pt x="18366" y="3"/>
                    </a:cubicBezTo>
                    <a:lnTo>
                      <a:pt x="854" y="3"/>
                    </a:lnTo>
                    <a:cubicBezTo>
                      <a:pt x="0" y="52"/>
                      <a:pt x="0" y="1296"/>
                      <a:pt x="854" y="1345"/>
                    </a:cubicBezTo>
                    <a:lnTo>
                      <a:pt x="18366" y="1345"/>
                    </a:lnTo>
                    <a:cubicBezTo>
                      <a:pt x="18389" y="1347"/>
                      <a:pt x="18412" y="1347"/>
                      <a:pt x="18435" y="1347"/>
                    </a:cubicBezTo>
                    <a:cubicBezTo>
                      <a:pt x="19319" y="1347"/>
                      <a:pt x="19319" y="1"/>
                      <a:pt x="18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928;p43"/>
              <p:cNvSpPr/>
              <p:nvPr/>
            </p:nvSpPr>
            <p:spPr>
              <a:xfrm>
                <a:off x="6343699" y="3651035"/>
                <a:ext cx="777147" cy="55131"/>
              </a:xfrm>
              <a:custGeom>
                <a:avLst/>
                <a:gdLst/>
                <a:ahLst/>
                <a:cxnLst/>
                <a:rect l="l" t="t" r="r" b="b"/>
                <a:pathLst>
                  <a:path w="19326" h="1371" extrusionOk="0">
                    <a:moveTo>
                      <a:pt x="18412" y="1"/>
                    </a:moveTo>
                    <a:cubicBezTo>
                      <a:pt x="18397" y="1"/>
                      <a:pt x="18382" y="1"/>
                      <a:pt x="18366" y="2"/>
                    </a:cubicBezTo>
                    <a:lnTo>
                      <a:pt x="854" y="2"/>
                    </a:lnTo>
                    <a:cubicBezTo>
                      <a:pt x="0" y="75"/>
                      <a:pt x="0" y="1319"/>
                      <a:pt x="854" y="1368"/>
                    </a:cubicBezTo>
                    <a:lnTo>
                      <a:pt x="18366" y="1368"/>
                    </a:lnTo>
                    <a:cubicBezTo>
                      <a:pt x="18389" y="1369"/>
                      <a:pt x="18412" y="1370"/>
                      <a:pt x="18434" y="1370"/>
                    </a:cubicBezTo>
                    <a:cubicBezTo>
                      <a:pt x="19326" y="1370"/>
                      <a:pt x="19319" y="1"/>
                      <a:pt x="18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929;p43"/>
              <p:cNvSpPr/>
              <p:nvPr/>
            </p:nvSpPr>
            <p:spPr>
              <a:xfrm>
                <a:off x="6343699" y="3778469"/>
                <a:ext cx="776865" cy="55172"/>
              </a:xfrm>
              <a:custGeom>
                <a:avLst/>
                <a:gdLst/>
                <a:ahLst/>
                <a:cxnLst/>
                <a:rect l="l" t="t" r="r" b="b"/>
                <a:pathLst>
                  <a:path w="19319" h="1372" extrusionOk="0">
                    <a:moveTo>
                      <a:pt x="18433" y="1"/>
                    </a:moveTo>
                    <a:cubicBezTo>
                      <a:pt x="18411" y="1"/>
                      <a:pt x="18389" y="2"/>
                      <a:pt x="18366" y="3"/>
                    </a:cubicBezTo>
                    <a:lnTo>
                      <a:pt x="854" y="3"/>
                    </a:lnTo>
                    <a:cubicBezTo>
                      <a:pt x="0" y="52"/>
                      <a:pt x="0" y="1320"/>
                      <a:pt x="854" y="1369"/>
                    </a:cubicBezTo>
                    <a:lnTo>
                      <a:pt x="18366" y="1369"/>
                    </a:lnTo>
                    <a:cubicBezTo>
                      <a:pt x="18389" y="1371"/>
                      <a:pt x="18411" y="1372"/>
                      <a:pt x="18433" y="1372"/>
                    </a:cubicBezTo>
                    <a:cubicBezTo>
                      <a:pt x="19319" y="1372"/>
                      <a:pt x="19319" y="1"/>
                      <a:pt x="18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930;p43"/>
              <p:cNvSpPr/>
              <p:nvPr/>
            </p:nvSpPr>
            <p:spPr>
              <a:xfrm>
                <a:off x="7286224" y="3416675"/>
                <a:ext cx="413947" cy="509050"/>
              </a:xfrm>
              <a:custGeom>
                <a:avLst/>
                <a:gdLst/>
                <a:ahLst/>
                <a:cxnLst/>
                <a:rect l="l" t="t" r="r" b="b"/>
                <a:pathLst>
                  <a:path w="10294" h="12659" extrusionOk="0">
                    <a:moveTo>
                      <a:pt x="1" y="1"/>
                    </a:moveTo>
                    <a:lnTo>
                      <a:pt x="1" y="12659"/>
                    </a:lnTo>
                    <a:lnTo>
                      <a:pt x="10293" y="12659"/>
                    </a:lnTo>
                    <a:lnTo>
                      <a:pt x="10293" y="1"/>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6" name="Google Shape;897;p43"/>
          <p:cNvGrpSpPr/>
          <p:nvPr/>
        </p:nvGrpSpPr>
        <p:grpSpPr>
          <a:xfrm>
            <a:off x="9551261" y="1607064"/>
            <a:ext cx="1515240" cy="937304"/>
            <a:chOff x="7403363" y="1047512"/>
            <a:chExt cx="1646100" cy="1188900"/>
          </a:xfrm>
        </p:grpSpPr>
        <p:sp>
          <p:nvSpPr>
            <p:cNvPr id="187" name="Google Shape;898;p43"/>
            <p:cNvSpPr/>
            <p:nvPr/>
          </p:nvSpPr>
          <p:spPr>
            <a:xfrm>
              <a:off x="7494863" y="1139012"/>
              <a:ext cx="1554600" cy="1097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899;p43"/>
            <p:cNvSpPr/>
            <p:nvPr/>
          </p:nvSpPr>
          <p:spPr>
            <a:xfrm>
              <a:off x="7403363" y="1047512"/>
              <a:ext cx="1554600" cy="1097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900;p43"/>
            <p:cNvCxnSpPr/>
            <p:nvPr/>
          </p:nvCxnSpPr>
          <p:spPr>
            <a:xfrm>
              <a:off x="7413325" y="1230512"/>
              <a:ext cx="1544700" cy="0"/>
            </a:xfrm>
            <a:prstGeom prst="straightConnector1">
              <a:avLst/>
            </a:prstGeom>
            <a:noFill/>
            <a:ln w="28575" cap="flat" cmpd="sng">
              <a:solidFill>
                <a:schemeClr val="dk1"/>
              </a:solidFill>
              <a:prstDash val="solid"/>
              <a:round/>
              <a:headEnd type="none" w="med" len="med"/>
              <a:tailEnd type="none" w="med" len="med"/>
            </a:ln>
          </p:spPr>
        </p:cxnSp>
        <p:sp>
          <p:nvSpPr>
            <p:cNvPr id="190" name="Google Shape;901;p43"/>
            <p:cNvSpPr/>
            <p:nvPr/>
          </p:nvSpPr>
          <p:spPr>
            <a:xfrm>
              <a:off x="7540474"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902;p43"/>
            <p:cNvSpPr/>
            <p:nvPr/>
          </p:nvSpPr>
          <p:spPr>
            <a:xfrm>
              <a:off x="8009987"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03;p43"/>
            <p:cNvSpPr/>
            <p:nvPr/>
          </p:nvSpPr>
          <p:spPr>
            <a:xfrm>
              <a:off x="8479499"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904;p43"/>
            <p:cNvGrpSpPr/>
            <p:nvPr/>
          </p:nvGrpSpPr>
          <p:grpSpPr>
            <a:xfrm>
              <a:off x="7770652" y="1367593"/>
              <a:ext cx="820034" cy="187786"/>
              <a:chOff x="4005100" y="3437025"/>
              <a:chExt cx="535375" cy="122600"/>
            </a:xfrm>
          </p:grpSpPr>
          <p:sp>
            <p:nvSpPr>
              <p:cNvPr id="194" name="Google Shape;905;p43"/>
              <p:cNvSpPr/>
              <p:nvPr/>
            </p:nvSpPr>
            <p:spPr>
              <a:xfrm>
                <a:off x="4005100" y="3437025"/>
                <a:ext cx="535375" cy="33575"/>
              </a:xfrm>
              <a:custGeom>
                <a:avLst/>
                <a:gdLst/>
                <a:ahLst/>
                <a:cxnLst/>
                <a:rect l="l" t="t" r="r" b="b"/>
                <a:pathLst>
                  <a:path w="21415" h="1343" extrusionOk="0">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06;p43"/>
              <p:cNvSpPr/>
              <p:nvPr/>
            </p:nvSpPr>
            <p:spPr>
              <a:xfrm>
                <a:off x="4064850" y="3525450"/>
                <a:ext cx="415275" cy="34175"/>
              </a:xfrm>
              <a:custGeom>
                <a:avLst/>
                <a:gdLst/>
                <a:ahLst/>
                <a:cxnLst/>
                <a:rect l="l" t="t" r="r" b="b"/>
                <a:pathLst>
                  <a:path w="16611" h="1367" extrusionOk="0">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6" name="Google Shape;552;p32"/>
          <p:cNvGrpSpPr/>
          <p:nvPr/>
        </p:nvGrpSpPr>
        <p:grpSpPr>
          <a:xfrm>
            <a:off x="1217342" y="5692478"/>
            <a:ext cx="502899" cy="502899"/>
            <a:chOff x="858700" y="1967475"/>
            <a:chExt cx="605100" cy="605100"/>
          </a:xfrm>
        </p:grpSpPr>
        <p:sp>
          <p:nvSpPr>
            <p:cNvPr id="197"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558;p32"/>
          <p:cNvGrpSpPr/>
          <p:nvPr/>
        </p:nvGrpSpPr>
        <p:grpSpPr>
          <a:xfrm>
            <a:off x="1217391" y="5006675"/>
            <a:ext cx="502800" cy="502800"/>
            <a:chOff x="1627550" y="2017350"/>
            <a:chExt cx="502800" cy="502800"/>
          </a:xfrm>
        </p:grpSpPr>
        <p:sp>
          <p:nvSpPr>
            <p:cNvPr id="200"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1471;p80">
            <a:extLst>
              <a:ext uri="{FF2B5EF4-FFF2-40B4-BE49-F238E27FC236}">
                <a16:creationId xmlns:a16="http://schemas.microsoft.com/office/drawing/2014/main" id="{0292E6D9-ADE8-48D6-A44D-5F99BDA5178F}"/>
              </a:ext>
            </a:extLst>
          </p:cNvPr>
          <p:cNvGrpSpPr/>
          <p:nvPr/>
        </p:nvGrpSpPr>
        <p:grpSpPr>
          <a:xfrm>
            <a:off x="8535858" y="587582"/>
            <a:ext cx="854898" cy="2694743"/>
            <a:chOff x="4032842" y="1497345"/>
            <a:chExt cx="854898" cy="2694743"/>
          </a:xfrm>
        </p:grpSpPr>
        <p:sp>
          <p:nvSpPr>
            <p:cNvPr id="203" name="Google Shape;1472;p80">
              <a:extLst>
                <a:ext uri="{FF2B5EF4-FFF2-40B4-BE49-F238E27FC236}">
                  <a16:creationId xmlns:a16="http://schemas.microsoft.com/office/drawing/2014/main" id="{B9FC6D08-20B7-44E3-A556-EF62D4A82A1F}"/>
                </a:ext>
              </a:extLst>
            </p:cNvPr>
            <p:cNvSpPr/>
            <p:nvPr/>
          </p:nvSpPr>
          <p:spPr>
            <a:xfrm>
              <a:off x="4595619" y="149734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473;p80">
              <a:extLst>
                <a:ext uri="{FF2B5EF4-FFF2-40B4-BE49-F238E27FC236}">
                  <a16:creationId xmlns:a16="http://schemas.microsoft.com/office/drawing/2014/main" id="{9795A027-F687-49AF-8FDB-3521D031EBA1}"/>
                </a:ext>
              </a:extLst>
            </p:cNvPr>
            <p:cNvSpPr/>
            <p:nvPr/>
          </p:nvSpPr>
          <p:spPr>
            <a:xfrm>
              <a:off x="4534318" y="383877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474;p80">
              <a:extLst>
                <a:ext uri="{FF2B5EF4-FFF2-40B4-BE49-F238E27FC236}">
                  <a16:creationId xmlns:a16="http://schemas.microsoft.com/office/drawing/2014/main" id="{A94F5458-36D5-4607-8771-2333F0AD1420}"/>
                </a:ext>
              </a:extLst>
            </p:cNvPr>
            <p:cNvSpPr/>
            <p:nvPr/>
          </p:nvSpPr>
          <p:spPr>
            <a:xfrm>
              <a:off x="4032842" y="266217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01619590"/>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44"/>
        <p:cNvGrpSpPr/>
        <p:nvPr/>
      </p:nvGrpSpPr>
      <p:grpSpPr>
        <a:xfrm>
          <a:off x="0" y="0"/>
          <a:ext cx="0" cy="0"/>
          <a:chOff x="0" y="0"/>
          <a:chExt cx="0" cy="0"/>
        </a:xfrm>
      </p:grpSpPr>
      <p:sp>
        <p:nvSpPr>
          <p:cNvPr id="17" name="Google Shape;660;p49"/>
          <p:cNvSpPr txBox="1">
            <a:spLocks noGrp="1"/>
          </p:cNvSpPr>
          <p:nvPr>
            <p:ph type="title" idx="4294967295"/>
          </p:nvPr>
        </p:nvSpPr>
        <p:spPr>
          <a:xfrm>
            <a:off x="774460" y="606323"/>
            <a:ext cx="4206298" cy="487600"/>
          </a:xfrm>
          <a:prstGeom prst="rect">
            <a:avLst/>
          </a:prstGeom>
        </p:spPr>
        <p:txBody>
          <a:bodyPr spcFirstLastPara="1" wrap="square" lIns="121900" tIns="121900" rIns="121900" bIns="121900" anchor="ctr" anchorCtr="0">
            <a:noAutofit/>
          </a:bodyPr>
          <a:lstStyle/>
          <a:p>
            <a:pPr algn="ctr">
              <a:buClr>
                <a:schemeClr val="dk1"/>
              </a:buClr>
              <a:buSzPts val="1100"/>
            </a:pPr>
            <a:r>
              <a:rPr lang="en" sz="4000" b="1" dirty="0">
                <a:solidFill>
                  <a:srgbClr val="4F777F"/>
                </a:solidFill>
              </a:rPr>
              <a:t>Giới thiệu đề </a:t>
            </a:r>
            <a:r>
              <a:rPr lang="en" sz="4000" b="1" dirty="0" smtClean="0">
                <a:solidFill>
                  <a:srgbClr val="4F777F"/>
                </a:solidFill>
              </a:rPr>
              <a:t>tài</a:t>
            </a:r>
            <a:endParaRPr sz="4000" b="1" dirty="0">
              <a:solidFill>
                <a:srgbClr val="4F777F"/>
              </a:solidFill>
            </a:endParaRPr>
          </a:p>
        </p:txBody>
      </p:sp>
      <p:grpSp>
        <p:nvGrpSpPr>
          <p:cNvPr id="18" name="Google Shape;515;p32"/>
          <p:cNvGrpSpPr/>
          <p:nvPr/>
        </p:nvGrpSpPr>
        <p:grpSpPr>
          <a:xfrm>
            <a:off x="5013660" y="711966"/>
            <a:ext cx="3657590" cy="348347"/>
            <a:chOff x="4572050" y="100025"/>
            <a:chExt cx="3657590" cy="348347"/>
          </a:xfrm>
        </p:grpSpPr>
        <p:sp>
          <p:nvSpPr>
            <p:cNvPr id="19"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47;p32"/>
          <p:cNvGrpSpPr/>
          <p:nvPr/>
        </p:nvGrpSpPr>
        <p:grpSpPr>
          <a:xfrm>
            <a:off x="1389924" y="1425374"/>
            <a:ext cx="8201162" cy="4915674"/>
            <a:chOff x="1828840" y="3395093"/>
            <a:chExt cx="5577850" cy="1439695"/>
          </a:xfrm>
        </p:grpSpPr>
        <p:sp>
          <p:nvSpPr>
            <p:cNvPr id="32"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35" name="TextBox 34"/>
          <p:cNvSpPr txBox="1"/>
          <p:nvPr/>
        </p:nvSpPr>
        <p:spPr>
          <a:xfrm>
            <a:off x="1510264" y="2156843"/>
            <a:ext cx="7670822" cy="3693319"/>
          </a:xfrm>
          <a:prstGeom prst="rect">
            <a:avLst/>
          </a:prstGeom>
          <a:noFill/>
        </p:spPr>
        <p:txBody>
          <a:bodyPr wrap="square" rtlCol="0">
            <a:spAutoFit/>
          </a:bodyPr>
          <a:lstStyle/>
          <a:p>
            <a:r>
              <a:rPr lang="en-US" dirty="0">
                <a:latin typeface="Roboto" panose="020B0604020202020204" charset="0"/>
                <a:ea typeface="Roboto" panose="020B0604020202020204" charset="0"/>
              </a:rPr>
              <a:t> </a:t>
            </a:r>
            <a:r>
              <a:rPr lang="en-US" dirty="0" smtClean="0">
                <a:latin typeface="Roboto" panose="020B0604020202020204" charset="0"/>
                <a:ea typeface="Roboto" panose="020B0604020202020204" charset="0"/>
              </a:rPr>
              <a:t>   </a:t>
            </a:r>
            <a:r>
              <a:rPr lang="vi-VN" dirty="0" smtClean="0">
                <a:latin typeface="Roboto" panose="020B0604020202020204" charset="0"/>
                <a:ea typeface="Roboto" panose="020B0604020202020204" charset="0"/>
              </a:rPr>
              <a:t>Đối với cửa hàng sách, ngoài việc bán sách trực tiếp cho khách hàng, cửa hàng còn cần thực hiện quản lý kho sách một cách hiệu quả. Khi sách trong kho đã bán hết hoặc không còn phù hợp để kinh doanh (lỗi thời, hư hỏng), cửa hàng sẽ tiến hành nhập sách mới và có thể loại bỏ sách cũ nếu cần thiết. Mỗi đầu sách được nhập về đều có nguồn từ các nhà cung cấp cụ thể, vì vậy khi cần bổ sung sách, cửa hàng phải liên hệ với nhà cung cấp tương ứng.</a:t>
            </a:r>
            <a:endParaRPr lang="en-US" dirty="0" smtClean="0">
              <a:latin typeface="Roboto" panose="020B0604020202020204" charset="0"/>
              <a:ea typeface="Roboto" panose="020B0604020202020204" charset="0"/>
            </a:endParaRPr>
          </a:p>
          <a:p>
            <a:endParaRPr lang="vi-VN" dirty="0" smtClean="0">
              <a:latin typeface="Roboto" panose="020B0604020202020204" charset="0"/>
              <a:ea typeface="Roboto" panose="020B0604020202020204" charset="0"/>
            </a:endParaRPr>
          </a:p>
          <a:p>
            <a:r>
              <a:rPr lang="en-US" dirty="0" smtClean="0">
                <a:latin typeface="Roboto" panose="020B0604020202020204" charset="0"/>
                <a:ea typeface="Roboto" panose="020B0604020202020204" charset="0"/>
              </a:rPr>
              <a:t>    </a:t>
            </a:r>
            <a:r>
              <a:rPr lang="vi-VN" dirty="0" smtClean="0">
                <a:latin typeface="Roboto" panose="020B0604020202020204" charset="0"/>
                <a:ea typeface="Roboto" panose="020B0604020202020204" charset="0"/>
              </a:rPr>
              <a:t>Vào cuối tháng, cửa hàng sẽ thực hiện thống kê doanh thu</a:t>
            </a:r>
            <a:r>
              <a:rPr lang="en-US" dirty="0" smtClean="0">
                <a:latin typeface="Roboto" panose="020B0604020202020204" charset="0"/>
                <a:ea typeface="Roboto" panose="020B0604020202020204" charset="0"/>
              </a:rPr>
              <a:t> </a:t>
            </a:r>
            <a:r>
              <a:rPr lang="vi-VN" dirty="0" smtClean="0">
                <a:latin typeface="Roboto" panose="020B0604020202020204" charset="0"/>
                <a:ea typeface="Roboto" panose="020B0604020202020204" charset="0"/>
              </a:rPr>
              <a:t>số lượng sách đã bán </a:t>
            </a:r>
            <a:r>
              <a:rPr lang="en-US" dirty="0" err="1" smtClean="0">
                <a:latin typeface="Roboto" panose="020B0604020202020204" charset="0"/>
                <a:ea typeface="Roboto" panose="020B0604020202020204" charset="0"/>
              </a:rPr>
              <a:t>ra</a:t>
            </a:r>
            <a:r>
              <a:rPr lang="vi-VN" dirty="0" smtClean="0">
                <a:latin typeface="Roboto" panose="020B0604020202020204" charset="0"/>
                <a:ea typeface="Roboto" panose="020B0604020202020204" charset="0"/>
              </a:rPr>
              <a:t>, từ đó lập báo cáo chi tiết gửi đến quản lý hoặc chủ cửa hàng nhằm nắm bắt rõ tình hình hoạt động và hiệu quả kinh doanh của cửa hàng sách.</a:t>
            </a:r>
          </a:p>
          <a:p>
            <a:endParaRPr lang="en-US" dirty="0">
              <a:latin typeface="Roboto" panose="020B0604020202020204" charset="0"/>
              <a:ea typeface="Roboto" panose="020B0604020202020204" charset="0"/>
            </a:endParaRPr>
          </a:p>
        </p:txBody>
      </p:sp>
      <p:grpSp>
        <p:nvGrpSpPr>
          <p:cNvPr id="36" name="Google Shape;528;p32"/>
          <p:cNvGrpSpPr/>
          <p:nvPr/>
        </p:nvGrpSpPr>
        <p:grpSpPr>
          <a:xfrm>
            <a:off x="10900475" y="4883473"/>
            <a:ext cx="603495" cy="1371596"/>
            <a:chOff x="3724575" y="3497700"/>
            <a:chExt cx="603495" cy="1371596"/>
          </a:xfrm>
        </p:grpSpPr>
        <p:sp>
          <p:nvSpPr>
            <p:cNvPr id="37"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583;p33">
            <a:extLst>
              <a:ext uri="{FF2B5EF4-FFF2-40B4-BE49-F238E27FC236}">
                <a16:creationId xmlns:a16="http://schemas.microsoft.com/office/drawing/2014/main" id="{C631742E-4AAE-D3C5-F6D3-8A4E05408CD0}"/>
              </a:ext>
            </a:extLst>
          </p:cNvPr>
          <p:cNvGrpSpPr/>
          <p:nvPr/>
        </p:nvGrpSpPr>
        <p:grpSpPr>
          <a:xfrm>
            <a:off x="10677319" y="733783"/>
            <a:ext cx="629846" cy="592514"/>
            <a:chOff x="463701" y="2217961"/>
            <a:chExt cx="629846" cy="592514"/>
          </a:xfrm>
        </p:grpSpPr>
        <p:sp>
          <p:nvSpPr>
            <p:cNvPr id="44" name="Google Shape;584;p33">
              <a:extLst>
                <a:ext uri="{FF2B5EF4-FFF2-40B4-BE49-F238E27FC236}">
                  <a16:creationId xmlns:a16="http://schemas.microsoft.com/office/drawing/2014/main" id="{B7FD3C71-E83C-9606-75C0-8E63F3877CE9}"/>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85;p33">
              <a:extLst>
                <a:ext uri="{FF2B5EF4-FFF2-40B4-BE49-F238E27FC236}">
                  <a16:creationId xmlns:a16="http://schemas.microsoft.com/office/drawing/2014/main" id="{8583BDAF-1E12-ABA9-683F-DCD794B1BE03}"/>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86;p33">
              <a:extLst>
                <a:ext uri="{FF2B5EF4-FFF2-40B4-BE49-F238E27FC236}">
                  <a16:creationId xmlns:a16="http://schemas.microsoft.com/office/drawing/2014/main" id="{7F7E6701-80BC-3BB5-45B3-D7E569F20D54}"/>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87;p33">
              <a:extLst>
                <a:ext uri="{FF2B5EF4-FFF2-40B4-BE49-F238E27FC236}">
                  <a16:creationId xmlns:a16="http://schemas.microsoft.com/office/drawing/2014/main" id="{6292908E-C01F-C7C0-0C40-480E413D12C8}"/>
                </a:ext>
              </a:extLst>
            </p:cNvPr>
            <p:cNvGrpSpPr/>
            <p:nvPr/>
          </p:nvGrpSpPr>
          <p:grpSpPr>
            <a:xfrm>
              <a:off x="773496" y="2217961"/>
              <a:ext cx="320051" cy="298703"/>
              <a:chOff x="1023863" y="2896525"/>
              <a:chExt cx="240875" cy="219425"/>
            </a:xfrm>
          </p:grpSpPr>
          <p:sp>
            <p:nvSpPr>
              <p:cNvPr id="48" name="Google Shape;588;p33">
                <a:extLst>
                  <a:ext uri="{FF2B5EF4-FFF2-40B4-BE49-F238E27FC236}">
                    <a16:creationId xmlns:a16="http://schemas.microsoft.com/office/drawing/2014/main" id="{1BF0E0D0-1339-1A47-862A-CF10964F182F}"/>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89;p33">
                <a:extLst>
                  <a:ext uri="{FF2B5EF4-FFF2-40B4-BE49-F238E27FC236}">
                    <a16:creationId xmlns:a16="http://schemas.microsoft.com/office/drawing/2014/main" id="{0333F2F6-EBC4-A0FC-7606-AB12546F5FFF}"/>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 name="Google Shape;442;p29"/>
          <p:cNvGrpSpPr/>
          <p:nvPr/>
        </p:nvGrpSpPr>
        <p:grpSpPr>
          <a:xfrm>
            <a:off x="9946455" y="1769079"/>
            <a:ext cx="1646100" cy="1188900"/>
            <a:chOff x="7403363" y="1047512"/>
            <a:chExt cx="1646100" cy="1188900"/>
          </a:xfrm>
        </p:grpSpPr>
        <p:sp>
          <p:nvSpPr>
            <p:cNvPr id="51" name="Google Shape;443;p29"/>
            <p:cNvSpPr/>
            <p:nvPr/>
          </p:nvSpPr>
          <p:spPr>
            <a:xfrm>
              <a:off x="7494863" y="1139012"/>
              <a:ext cx="1554600" cy="1097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4;p29"/>
            <p:cNvSpPr/>
            <p:nvPr/>
          </p:nvSpPr>
          <p:spPr>
            <a:xfrm>
              <a:off x="7403363" y="1047512"/>
              <a:ext cx="1554600" cy="1097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45;p29"/>
            <p:cNvCxnSpPr/>
            <p:nvPr/>
          </p:nvCxnSpPr>
          <p:spPr>
            <a:xfrm>
              <a:off x="7413325" y="1230512"/>
              <a:ext cx="1544700" cy="0"/>
            </a:xfrm>
            <a:prstGeom prst="straightConnector1">
              <a:avLst/>
            </a:prstGeom>
            <a:noFill/>
            <a:ln w="28575" cap="flat" cmpd="sng">
              <a:solidFill>
                <a:schemeClr val="dk1"/>
              </a:solidFill>
              <a:prstDash val="solid"/>
              <a:round/>
              <a:headEnd type="none" w="med" len="med"/>
              <a:tailEnd type="none" w="med" len="med"/>
            </a:ln>
          </p:spPr>
        </p:cxnSp>
        <p:sp>
          <p:nvSpPr>
            <p:cNvPr id="54" name="Google Shape;446;p29"/>
            <p:cNvSpPr/>
            <p:nvPr/>
          </p:nvSpPr>
          <p:spPr>
            <a:xfrm>
              <a:off x="7540474"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7;p29"/>
            <p:cNvSpPr/>
            <p:nvPr/>
          </p:nvSpPr>
          <p:spPr>
            <a:xfrm>
              <a:off x="8009987"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8;p29"/>
            <p:cNvSpPr/>
            <p:nvPr/>
          </p:nvSpPr>
          <p:spPr>
            <a:xfrm>
              <a:off x="8479499"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449;p29"/>
            <p:cNvGrpSpPr/>
            <p:nvPr/>
          </p:nvGrpSpPr>
          <p:grpSpPr>
            <a:xfrm>
              <a:off x="7770652" y="1367593"/>
              <a:ext cx="820034" cy="187786"/>
              <a:chOff x="4005100" y="3437025"/>
              <a:chExt cx="535375" cy="122600"/>
            </a:xfrm>
          </p:grpSpPr>
          <p:sp>
            <p:nvSpPr>
              <p:cNvPr id="58" name="Google Shape;450;p29"/>
              <p:cNvSpPr/>
              <p:nvPr/>
            </p:nvSpPr>
            <p:spPr>
              <a:xfrm>
                <a:off x="4005100" y="3437025"/>
                <a:ext cx="535375" cy="33575"/>
              </a:xfrm>
              <a:custGeom>
                <a:avLst/>
                <a:gdLst/>
                <a:ahLst/>
                <a:cxnLst/>
                <a:rect l="l" t="t" r="r" b="b"/>
                <a:pathLst>
                  <a:path w="21415" h="1343" extrusionOk="0">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51;p29"/>
              <p:cNvSpPr/>
              <p:nvPr/>
            </p:nvSpPr>
            <p:spPr>
              <a:xfrm>
                <a:off x="4064850" y="3525450"/>
                <a:ext cx="415275" cy="34175"/>
              </a:xfrm>
              <a:custGeom>
                <a:avLst/>
                <a:gdLst/>
                <a:ahLst/>
                <a:cxnLst/>
                <a:rect l="l" t="t" r="r" b="b"/>
                <a:pathLst>
                  <a:path w="16611" h="1367" extrusionOk="0">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577;p33">
            <a:extLst>
              <a:ext uri="{FF2B5EF4-FFF2-40B4-BE49-F238E27FC236}">
                <a16:creationId xmlns:a16="http://schemas.microsoft.com/office/drawing/2014/main" id="{CD3DF53C-6C09-5B9C-34B8-687D15584F0D}"/>
              </a:ext>
            </a:extLst>
          </p:cNvPr>
          <p:cNvGrpSpPr/>
          <p:nvPr/>
        </p:nvGrpSpPr>
        <p:grpSpPr>
          <a:xfrm>
            <a:off x="513110" y="3172819"/>
            <a:ext cx="502899" cy="502899"/>
            <a:chOff x="858700" y="1967475"/>
            <a:chExt cx="605100" cy="605100"/>
          </a:xfrm>
        </p:grpSpPr>
        <p:sp>
          <p:nvSpPr>
            <p:cNvPr id="61" name="Google Shape;578;p33">
              <a:extLst>
                <a:ext uri="{FF2B5EF4-FFF2-40B4-BE49-F238E27FC236}">
                  <a16:creationId xmlns:a16="http://schemas.microsoft.com/office/drawing/2014/main" id="{EF53A1A0-77C2-29D4-132B-F813B520AFDF}"/>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79;p33">
              <a:extLst>
                <a:ext uri="{FF2B5EF4-FFF2-40B4-BE49-F238E27FC236}">
                  <a16:creationId xmlns:a16="http://schemas.microsoft.com/office/drawing/2014/main" id="{99F8B980-FC07-675D-7A3E-F0A805783AB9}"/>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580;p33">
            <a:extLst>
              <a:ext uri="{FF2B5EF4-FFF2-40B4-BE49-F238E27FC236}">
                <a16:creationId xmlns:a16="http://schemas.microsoft.com/office/drawing/2014/main" id="{7517215B-21AC-6D99-3FD6-8F9DEC380567}"/>
              </a:ext>
            </a:extLst>
          </p:cNvPr>
          <p:cNvGrpSpPr/>
          <p:nvPr/>
        </p:nvGrpSpPr>
        <p:grpSpPr>
          <a:xfrm>
            <a:off x="513110" y="3858713"/>
            <a:ext cx="502800" cy="502800"/>
            <a:chOff x="7014301" y="2017350"/>
            <a:chExt cx="502800" cy="502800"/>
          </a:xfrm>
        </p:grpSpPr>
        <p:sp>
          <p:nvSpPr>
            <p:cNvPr id="64" name="Google Shape;581;p33">
              <a:extLst>
                <a:ext uri="{FF2B5EF4-FFF2-40B4-BE49-F238E27FC236}">
                  <a16:creationId xmlns:a16="http://schemas.microsoft.com/office/drawing/2014/main" id="{8703B16B-53F5-0A78-B9FE-C640AC3404CD}"/>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82;p33">
              <a:extLst>
                <a:ext uri="{FF2B5EF4-FFF2-40B4-BE49-F238E27FC236}">
                  <a16:creationId xmlns:a16="http://schemas.microsoft.com/office/drawing/2014/main" id="{23448CE4-9511-E38C-DE9B-C3636C33D7D3}"/>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583;p33">
            <a:extLst>
              <a:ext uri="{FF2B5EF4-FFF2-40B4-BE49-F238E27FC236}">
                <a16:creationId xmlns:a16="http://schemas.microsoft.com/office/drawing/2014/main" id="{C631742E-4AAE-D3C5-F6D3-8A4E05408CD0}"/>
              </a:ext>
            </a:extLst>
          </p:cNvPr>
          <p:cNvGrpSpPr/>
          <p:nvPr/>
        </p:nvGrpSpPr>
        <p:grpSpPr>
          <a:xfrm>
            <a:off x="513110" y="2397310"/>
            <a:ext cx="629846" cy="592514"/>
            <a:chOff x="463701" y="2217961"/>
            <a:chExt cx="629846" cy="592514"/>
          </a:xfrm>
        </p:grpSpPr>
        <p:sp>
          <p:nvSpPr>
            <p:cNvPr id="67" name="Google Shape;584;p33">
              <a:extLst>
                <a:ext uri="{FF2B5EF4-FFF2-40B4-BE49-F238E27FC236}">
                  <a16:creationId xmlns:a16="http://schemas.microsoft.com/office/drawing/2014/main" id="{B7FD3C71-E83C-9606-75C0-8E63F3877CE9}"/>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85;p33">
              <a:extLst>
                <a:ext uri="{FF2B5EF4-FFF2-40B4-BE49-F238E27FC236}">
                  <a16:creationId xmlns:a16="http://schemas.microsoft.com/office/drawing/2014/main" id="{8583BDAF-1E12-ABA9-683F-DCD794B1BE03}"/>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86;p33">
              <a:extLst>
                <a:ext uri="{FF2B5EF4-FFF2-40B4-BE49-F238E27FC236}">
                  <a16:creationId xmlns:a16="http://schemas.microsoft.com/office/drawing/2014/main" id="{7F7E6701-80BC-3BB5-45B3-D7E569F20D54}"/>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87;p33">
              <a:extLst>
                <a:ext uri="{FF2B5EF4-FFF2-40B4-BE49-F238E27FC236}">
                  <a16:creationId xmlns:a16="http://schemas.microsoft.com/office/drawing/2014/main" id="{6292908E-C01F-C7C0-0C40-480E413D12C8}"/>
                </a:ext>
              </a:extLst>
            </p:cNvPr>
            <p:cNvGrpSpPr/>
            <p:nvPr/>
          </p:nvGrpSpPr>
          <p:grpSpPr>
            <a:xfrm>
              <a:off x="773496" y="2217961"/>
              <a:ext cx="320051" cy="298703"/>
              <a:chOff x="1023863" y="2896525"/>
              <a:chExt cx="240875" cy="219425"/>
            </a:xfrm>
          </p:grpSpPr>
          <p:sp>
            <p:nvSpPr>
              <p:cNvPr id="71" name="Google Shape;588;p33">
                <a:extLst>
                  <a:ext uri="{FF2B5EF4-FFF2-40B4-BE49-F238E27FC236}">
                    <a16:creationId xmlns:a16="http://schemas.microsoft.com/office/drawing/2014/main" id="{1BF0E0D0-1339-1A47-862A-CF10964F182F}"/>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89;p33">
                <a:extLst>
                  <a:ext uri="{FF2B5EF4-FFF2-40B4-BE49-F238E27FC236}">
                    <a16:creationId xmlns:a16="http://schemas.microsoft.com/office/drawing/2014/main" id="{0333F2F6-EBC4-A0FC-7606-AB12546F5FFF}"/>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 name="Google Shape;595;p33">
            <a:extLst>
              <a:ext uri="{FF2B5EF4-FFF2-40B4-BE49-F238E27FC236}">
                <a16:creationId xmlns:a16="http://schemas.microsoft.com/office/drawing/2014/main" id="{EF3A8F75-267B-AD5E-F16E-2ECAF62BAE20}"/>
              </a:ext>
            </a:extLst>
          </p:cNvPr>
          <p:cNvGrpSpPr/>
          <p:nvPr/>
        </p:nvGrpSpPr>
        <p:grpSpPr>
          <a:xfrm>
            <a:off x="487105" y="5581226"/>
            <a:ext cx="621000" cy="621000"/>
            <a:chOff x="416300" y="4058211"/>
            <a:chExt cx="621000" cy="621000"/>
          </a:xfrm>
        </p:grpSpPr>
        <p:sp>
          <p:nvSpPr>
            <p:cNvPr id="74" name="Google Shape;596;p33">
              <a:extLst>
                <a:ext uri="{FF2B5EF4-FFF2-40B4-BE49-F238E27FC236}">
                  <a16:creationId xmlns:a16="http://schemas.microsoft.com/office/drawing/2014/main" id="{8DE77952-101B-769E-C37B-0168E0E965FD}"/>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97;p33">
              <a:extLst>
                <a:ext uri="{FF2B5EF4-FFF2-40B4-BE49-F238E27FC236}">
                  <a16:creationId xmlns:a16="http://schemas.microsoft.com/office/drawing/2014/main" id="{70AA200D-BDCE-F886-C19D-C0174B124B5E}"/>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546;p32">
            <a:extLst>
              <a:ext uri="{FF2B5EF4-FFF2-40B4-BE49-F238E27FC236}">
                <a16:creationId xmlns:a16="http://schemas.microsoft.com/office/drawing/2014/main" id="{A305829A-61C6-F753-4E0F-BE06B8915C41}"/>
              </a:ext>
            </a:extLst>
          </p:cNvPr>
          <p:cNvSpPr txBox="1">
            <a:spLocks/>
          </p:cNvSpPr>
          <p:nvPr/>
        </p:nvSpPr>
        <p:spPr>
          <a:xfrm>
            <a:off x="1524322" y="1396509"/>
            <a:ext cx="5158933" cy="417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Rubik Black"/>
              <a:buNone/>
              <a:defRPr sz="5000" b="0" i="0" u="none" strike="noStrike" cap="none">
                <a:solidFill>
                  <a:schemeClr val="dk1"/>
                </a:solidFill>
                <a:latin typeface="Rubik Black"/>
                <a:ea typeface="Rubik Black"/>
                <a:cs typeface="Rubik Black"/>
                <a:sym typeface="Rubik Black"/>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r>
              <a:rPr lang="en-US" sz="3200" b="1" dirty="0" err="1" smtClean="0">
                <a:solidFill>
                  <a:schemeClr val="tx1"/>
                </a:solidFill>
                <a:uFill>
                  <a:noFill/>
                </a:uFill>
                <a:latin typeface="Oswald bold" pitchFamily="2" charset="0"/>
                <a:ea typeface="Karla"/>
                <a:cs typeface="Karla"/>
                <a:sym typeface="Karla"/>
              </a:rPr>
              <a:t>Giới</a:t>
            </a:r>
            <a:r>
              <a:rPr lang="en-US" sz="3200" b="1" dirty="0" smtClean="0">
                <a:solidFill>
                  <a:schemeClr val="tx1"/>
                </a:solidFill>
                <a:uFill>
                  <a:noFill/>
                </a:uFill>
                <a:latin typeface="Oswald bold" pitchFamily="2" charset="0"/>
                <a:ea typeface="Karla"/>
                <a:cs typeface="Karla"/>
                <a:sym typeface="Karla"/>
              </a:rPr>
              <a:t> </a:t>
            </a:r>
            <a:r>
              <a:rPr lang="en-US" sz="3200" b="1" dirty="0" err="1" smtClean="0">
                <a:solidFill>
                  <a:schemeClr val="tx1"/>
                </a:solidFill>
                <a:uFill>
                  <a:noFill/>
                </a:uFill>
                <a:latin typeface="Oswald bold" pitchFamily="2" charset="0"/>
                <a:ea typeface="Karla"/>
                <a:cs typeface="Karla"/>
                <a:sym typeface="Karla"/>
              </a:rPr>
              <a:t>thiệu</a:t>
            </a:r>
            <a:r>
              <a:rPr lang="en-US" sz="3200" b="1" dirty="0" smtClean="0">
                <a:solidFill>
                  <a:schemeClr val="tx1"/>
                </a:solidFill>
                <a:uFill>
                  <a:noFill/>
                </a:uFill>
                <a:latin typeface="Oswald bold" pitchFamily="2" charset="0"/>
                <a:ea typeface="Karla"/>
                <a:cs typeface="Karla"/>
                <a:sym typeface="Karla"/>
              </a:rPr>
              <a:t> </a:t>
            </a:r>
            <a:r>
              <a:rPr lang="en-US" sz="3200" b="1" dirty="0" err="1" smtClean="0">
                <a:solidFill>
                  <a:schemeClr val="tx1"/>
                </a:solidFill>
                <a:uFill>
                  <a:noFill/>
                </a:uFill>
                <a:latin typeface="Oswald bold" pitchFamily="2" charset="0"/>
                <a:ea typeface="Karla"/>
                <a:cs typeface="Karla"/>
                <a:sym typeface="Karla"/>
              </a:rPr>
              <a:t>chung</a:t>
            </a:r>
            <a:r>
              <a:rPr lang="en-US" sz="3200" b="1" dirty="0" smtClean="0">
                <a:solidFill>
                  <a:schemeClr val="tx1"/>
                </a:solidFill>
                <a:uFill>
                  <a:noFill/>
                </a:uFill>
                <a:latin typeface="Oswald bold" pitchFamily="2" charset="0"/>
                <a:ea typeface="Karla"/>
                <a:cs typeface="Karla"/>
                <a:sym typeface="Karla"/>
              </a:rPr>
              <a:t> </a:t>
            </a:r>
            <a:r>
              <a:rPr lang="en-US" sz="3200" b="1" dirty="0" err="1" smtClean="0">
                <a:solidFill>
                  <a:schemeClr val="tx1"/>
                </a:solidFill>
                <a:uFill>
                  <a:noFill/>
                </a:uFill>
                <a:latin typeface="Oswald bold" pitchFamily="2" charset="0"/>
                <a:ea typeface="Karla"/>
                <a:cs typeface="Karla"/>
                <a:sym typeface="Karla"/>
              </a:rPr>
              <a:t>mô</a:t>
            </a:r>
            <a:r>
              <a:rPr lang="en-US" sz="3200" b="1" dirty="0" smtClean="0">
                <a:solidFill>
                  <a:schemeClr val="tx1"/>
                </a:solidFill>
                <a:uFill>
                  <a:noFill/>
                </a:uFill>
                <a:latin typeface="Oswald bold" pitchFamily="2" charset="0"/>
                <a:ea typeface="Karla"/>
                <a:cs typeface="Karla"/>
                <a:sym typeface="Karla"/>
              </a:rPr>
              <a:t> </a:t>
            </a:r>
            <a:r>
              <a:rPr lang="en-US" sz="3200" b="1" dirty="0" err="1" smtClean="0">
                <a:solidFill>
                  <a:schemeClr val="tx1"/>
                </a:solidFill>
                <a:uFill>
                  <a:noFill/>
                </a:uFill>
                <a:latin typeface="Oswald bold" pitchFamily="2" charset="0"/>
                <a:ea typeface="Karla"/>
                <a:cs typeface="Karla"/>
                <a:sym typeface="Karla"/>
              </a:rPr>
              <a:t>hình</a:t>
            </a:r>
            <a:endParaRPr lang="en-US" sz="3200" b="1" dirty="0">
              <a:solidFill>
                <a:schemeClr val="tx1"/>
              </a:solidFill>
              <a:latin typeface="Oswald bold" pitchFamily="2" charset="0"/>
              <a:ea typeface="Karla"/>
              <a:cs typeface="Karla"/>
              <a:sym typeface="Karla"/>
            </a:endParaRPr>
          </a:p>
        </p:txBody>
      </p:sp>
      <p:sp>
        <p:nvSpPr>
          <p:cNvPr id="77" name="Google Shape;426;p29"/>
          <p:cNvSpPr/>
          <p:nvPr/>
        </p:nvSpPr>
        <p:spPr>
          <a:xfrm>
            <a:off x="1899425" y="55812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6668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grpSp>
        <p:nvGrpSpPr>
          <p:cNvPr id="4" name="Google Shape;547;p32"/>
          <p:cNvGrpSpPr/>
          <p:nvPr/>
        </p:nvGrpSpPr>
        <p:grpSpPr>
          <a:xfrm>
            <a:off x="1389924" y="1270000"/>
            <a:ext cx="9620976" cy="5071048"/>
            <a:chOff x="1828840" y="3395093"/>
            <a:chExt cx="5577850" cy="1439695"/>
          </a:xfrm>
        </p:grpSpPr>
        <p:sp>
          <p:nvSpPr>
            <p:cNvPr id="5"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8" name="Google Shape;660;p49">
            <a:extLst>
              <a:ext uri="{FF2B5EF4-FFF2-40B4-BE49-F238E27FC236}">
                <a16:creationId xmlns:a16="http://schemas.microsoft.com/office/drawing/2014/main" id="{DF746E49-CABF-471F-AF74-33A35B537D56}"/>
              </a:ext>
            </a:extLst>
          </p:cNvPr>
          <p:cNvSpPr txBox="1">
            <a:spLocks/>
          </p:cNvSpPr>
          <p:nvPr/>
        </p:nvSpPr>
        <p:spPr>
          <a:xfrm>
            <a:off x="1933722" y="680199"/>
            <a:ext cx="798283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Bebas Neue"/>
              <a:buNone/>
              <a:defRPr sz="2000" b="1" i="0" u="none" strike="noStrike" cap="none">
                <a:solidFill>
                  <a:schemeClr val="dk2"/>
                </a:solidFill>
                <a:latin typeface="Libre Baskerville"/>
                <a:ea typeface="Libre Baskerville"/>
                <a:cs typeface="Libre Baskerville"/>
                <a:sym typeface="Libre Baskerville"/>
              </a:defRPr>
            </a:lvl1pPr>
            <a:lvl2pPr marL="914400" marR="0" lvl="1"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2pPr>
            <a:lvl3pPr marL="1371600" marR="0" lvl="2"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3pPr>
            <a:lvl4pPr marL="1828800" marR="0" lvl="3"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4pPr>
            <a:lvl5pPr marL="2286000" marR="0" lvl="4"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5pPr>
            <a:lvl6pPr marL="2743200" marR="0" lvl="5"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6pPr>
            <a:lvl7pPr marL="3200400" marR="0" lvl="6"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7pPr>
            <a:lvl8pPr marL="3657600" marR="0" lvl="7"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8pPr>
            <a:lvl9pPr marL="4114800" marR="0" lvl="8" indent="-342900" algn="ctr" rtl="0">
              <a:lnSpc>
                <a:spcPct val="100000"/>
              </a:lnSpc>
              <a:spcBef>
                <a:spcPts val="1600"/>
              </a:spcBef>
              <a:spcAft>
                <a:spcPts val="160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9pPr>
          </a:lstStyle>
          <a:p>
            <a:pPr marL="0" indent="0" algn="ctr">
              <a:buClr>
                <a:schemeClr val="dk1"/>
              </a:buClr>
              <a:buSzPts val="1100"/>
              <a:buFont typeface="Arial"/>
              <a:buNone/>
            </a:pPr>
            <a:r>
              <a:rPr lang="en-US" sz="5000" dirty="0" smtClean="0">
                <a:latin typeface="Palatino Linotype" panose="02040502050505030304" pitchFamily="18" charset="0"/>
              </a:rPr>
              <a:t>GIAO DIỆN</a:t>
            </a:r>
            <a:endParaRPr lang="en-US" sz="5000" dirty="0">
              <a:latin typeface="Palatino Linotype" panose="02040502050505030304" pitchFamily="18" charset="0"/>
            </a:endParaRPr>
          </a:p>
        </p:txBody>
      </p:sp>
      <p:sp>
        <p:nvSpPr>
          <p:cNvPr id="9" name="Google Shape;895;p43"/>
          <p:cNvSpPr txBox="1">
            <a:spLocks noGrp="1"/>
          </p:cNvSpPr>
          <p:nvPr>
            <p:ph type="title"/>
          </p:nvPr>
        </p:nvSpPr>
        <p:spPr>
          <a:xfrm>
            <a:off x="4702050" y="1298451"/>
            <a:ext cx="265125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chemeClr val="tx1"/>
                </a:solidFill>
                <a:latin typeface="Oswald" pitchFamily="2" charset="0"/>
              </a:rPr>
              <a:t>Sơ đồ màn hình</a:t>
            </a:r>
            <a:endParaRPr sz="2500" dirty="0">
              <a:solidFill>
                <a:schemeClr val="tx1"/>
              </a:solidFill>
              <a:latin typeface="Oswald"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2" y="1984251"/>
            <a:ext cx="9145738" cy="3895849"/>
          </a:xfrm>
          <a:prstGeom prst="rect">
            <a:avLst/>
          </a:prstGeom>
        </p:spPr>
      </p:pic>
    </p:spTree>
    <p:extLst>
      <p:ext uri="{BB962C8B-B14F-4D97-AF65-F5344CB8AC3E}">
        <p14:creationId xmlns:p14="http://schemas.microsoft.com/office/powerpoint/2010/main" val="876012490"/>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grpSp>
        <p:nvGrpSpPr>
          <p:cNvPr id="2856" name="Google Shape;2856;p117"/>
          <p:cNvGrpSpPr/>
          <p:nvPr/>
        </p:nvGrpSpPr>
        <p:grpSpPr>
          <a:xfrm flipH="1">
            <a:off x="5806720" y="1161379"/>
            <a:ext cx="4937969" cy="4881637"/>
            <a:chOff x="5953300" y="2654859"/>
            <a:chExt cx="2040821" cy="2017539"/>
          </a:xfrm>
        </p:grpSpPr>
        <p:sp>
          <p:nvSpPr>
            <p:cNvPr id="2857" name="Google Shape;2857;p117"/>
            <p:cNvSpPr/>
            <p:nvPr/>
          </p:nvSpPr>
          <p:spPr>
            <a:xfrm>
              <a:off x="7741193" y="4247753"/>
              <a:ext cx="45485" cy="35346"/>
            </a:xfrm>
            <a:custGeom>
              <a:avLst/>
              <a:gdLst/>
              <a:ahLst/>
              <a:cxnLst/>
              <a:rect l="l" t="t" r="r" b="b"/>
              <a:pathLst>
                <a:path w="3710" h="2883" extrusionOk="0">
                  <a:moveTo>
                    <a:pt x="1855" y="0"/>
                  </a:moveTo>
                  <a:cubicBezTo>
                    <a:pt x="0" y="0"/>
                    <a:pt x="0" y="2883"/>
                    <a:pt x="1855" y="2883"/>
                  </a:cubicBezTo>
                  <a:cubicBezTo>
                    <a:pt x="3709" y="2883"/>
                    <a:pt x="3709" y="0"/>
                    <a:pt x="1855" y="0"/>
                  </a:cubicBezTo>
                  <a:close/>
                </a:path>
              </a:pathLst>
            </a:custGeom>
            <a:solidFill>
              <a:srgbClr val="C8E0DC"/>
            </a:solidFill>
            <a:ln>
              <a:noFill/>
            </a:ln>
          </p:spPr>
          <p:txBody>
            <a:bodyPr spcFirstLastPara="1" wrap="square" lIns="121900" tIns="121900" rIns="121900" bIns="121900" anchor="ctr" anchorCtr="0">
              <a:noAutofit/>
            </a:bodyPr>
            <a:lstStyle/>
            <a:p>
              <a:endParaRPr sz="2400"/>
            </a:p>
          </p:txBody>
        </p:sp>
        <p:sp>
          <p:nvSpPr>
            <p:cNvPr id="2858" name="Google Shape;2858;p117"/>
            <p:cNvSpPr/>
            <p:nvPr/>
          </p:nvSpPr>
          <p:spPr>
            <a:xfrm>
              <a:off x="7678205" y="4306744"/>
              <a:ext cx="39955" cy="42407"/>
            </a:xfrm>
            <a:custGeom>
              <a:avLst/>
              <a:gdLst/>
              <a:ahLst/>
              <a:cxnLst/>
              <a:rect l="l" t="t" r="r" b="b"/>
              <a:pathLst>
                <a:path w="3259" h="3459" extrusionOk="0">
                  <a:moveTo>
                    <a:pt x="852" y="0"/>
                  </a:moveTo>
                  <a:cubicBezTo>
                    <a:pt x="677" y="577"/>
                    <a:pt x="501" y="1128"/>
                    <a:pt x="351" y="1680"/>
                  </a:cubicBezTo>
                  <a:cubicBezTo>
                    <a:pt x="0" y="2757"/>
                    <a:pt x="902" y="3459"/>
                    <a:pt x="1755" y="3459"/>
                  </a:cubicBezTo>
                  <a:cubicBezTo>
                    <a:pt x="2331" y="3459"/>
                    <a:pt x="2907" y="3158"/>
                    <a:pt x="3133" y="2456"/>
                  </a:cubicBezTo>
                  <a:cubicBezTo>
                    <a:pt x="3183" y="2306"/>
                    <a:pt x="3208" y="2156"/>
                    <a:pt x="3258" y="2005"/>
                  </a:cubicBezTo>
                  <a:cubicBezTo>
                    <a:pt x="2456" y="1354"/>
                    <a:pt x="1654" y="702"/>
                    <a:pt x="852" y="0"/>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59" name="Google Shape;2859;p117"/>
            <p:cNvSpPr/>
            <p:nvPr/>
          </p:nvSpPr>
          <p:spPr>
            <a:xfrm>
              <a:off x="5997543" y="4186604"/>
              <a:ext cx="49788" cy="57781"/>
            </a:xfrm>
            <a:custGeom>
              <a:avLst/>
              <a:gdLst/>
              <a:ahLst/>
              <a:cxnLst/>
              <a:rect l="l" t="t" r="r" b="b"/>
              <a:pathLst>
                <a:path w="4061" h="4713" extrusionOk="0">
                  <a:moveTo>
                    <a:pt x="1705" y="1"/>
                  </a:moveTo>
                  <a:cubicBezTo>
                    <a:pt x="1555" y="1"/>
                    <a:pt x="1429" y="26"/>
                    <a:pt x="1304" y="76"/>
                  </a:cubicBezTo>
                  <a:cubicBezTo>
                    <a:pt x="627" y="302"/>
                    <a:pt x="1" y="1078"/>
                    <a:pt x="301" y="1830"/>
                  </a:cubicBezTo>
                  <a:cubicBezTo>
                    <a:pt x="527" y="2432"/>
                    <a:pt x="778" y="3058"/>
                    <a:pt x="1003" y="3660"/>
                  </a:cubicBezTo>
                  <a:cubicBezTo>
                    <a:pt x="1229" y="4236"/>
                    <a:pt x="1755" y="4713"/>
                    <a:pt x="2382" y="4713"/>
                  </a:cubicBezTo>
                  <a:cubicBezTo>
                    <a:pt x="2507" y="4713"/>
                    <a:pt x="2632" y="4688"/>
                    <a:pt x="2758" y="4662"/>
                  </a:cubicBezTo>
                  <a:cubicBezTo>
                    <a:pt x="3434" y="4437"/>
                    <a:pt x="4061" y="3635"/>
                    <a:pt x="3760" y="2883"/>
                  </a:cubicBezTo>
                  <a:cubicBezTo>
                    <a:pt x="3535" y="2281"/>
                    <a:pt x="3309" y="1680"/>
                    <a:pt x="3058" y="1078"/>
                  </a:cubicBezTo>
                  <a:cubicBezTo>
                    <a:pt x="2858" y="502"/>
                    <a:pt x="2307" y="1"/>
                    <a:pt x="1705" y="1"/>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60" name="Google Shape;2860;p117"/>
            <p:cNvSpPr/>
            <p:nvPr/>
          </p:nvSpPr>
          <p:spPr>
            <a:xfrm>
              <a:off x="6030116" y="4284309"/>
              <a:ext cx="47949" cy="45497"/>
            </a:xfrm>
            <a:custGeom>
              <a:avLst/>
              <a:gdLst/>
              <a:ahLst/>
              <a:cxnLst/>
              <a:rect l="l" t="t" r="r" b="b"/>
              <a:pathLst>
                <a:path w="3911" h="3711" extrusionOk="0">
                  <a:moveTo>
                    <a:pt x="1680" y="1"/>
                  </a:moveTo>
                  <a:cubicBezTo>
                    <a:pt x="1429" y="1"/>
                    <a:pt x="1153" y="51"/>
                    <a:pt x="953" y="201"/>
                  </a:cubicBezTo>
                  <a:cubicBezTo>
                    <a:pt x="326" y="602"/>
                    <a:pt x="0" y="1479"/>
                    <a:pt x="426" y="2156"/>
                  </a:cubicBezTo>
                  <a:cubicBezTo>
                    <a:pt x="627" y="2432"/>
                    <a:pt x="802" y="2708"/>
                    <a:pt x="1003" y="2983"/>
                  </a:cubicBezTo>
                  <a:cubicBezTo>
                    <a:pt x="1203" y="3309"/>
                    <a:pt x="1479" y="3560"/>
                    <a:pt x="1855" y="3660"/>
                  </a:cubicBezTo>
                  <a:cubicBezTo>
                    <a:pt x="1955" y="3685"/>
                    <a:pt x="2106" y="3710"/>
                    <a:pt x="2231" y="3710"/>
                  </a:cubicBezTo>
                  <a:cubicBezTo>
                    <a:pt x="2482" y="3710"/>
                    <a:pt x="2757" y="3635"/>
                    <a:pt x="2958" y="3510"/>
                  </a:cubicBezTo>
                  <a:cubicBezTo>
                    <a:pt x="3584" y="3109"/>
                    <a:pt x="3910" y="2206"/>
                    <a:pt x="3484" y="1530"/>
                  </a:cubicBezTo>
                  <a:cubicBezTo>
                    <a:pt x="3284" y="1254"/>
                    <a:pt x="3108" y="978"/>
                    <a:pt x="2908" y="703"/>
                  </a:cubicBezTo>
                  <a:cubicBezTo>
                    <a:pt x="2707" y="402"/>
                    <a:pt x="2431" y="151"/>
                    <a:pt x="2056" y="51"/>
                  </a:cubicBezTo>
                  <a:cubicBezTo>
                    <a:pt x="1930" y="26"/>
                    <a:pt x="1805" y="1"/>
                    <a:pt x="1680" y="1"/>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61" name="Google Shape;2861;p117"/>
            <p:cNvSpPr/>
            <p:nvPr/>
          </p:nvSpPr>
          <p:spPr>
            <a:xfrm>
              <a:off x="5986179" y="4335320"/>
              <a:ext cx="43646" cy="45485"/>
            </a:xfrm>
            <a:custGeom>
              <a:avLst/>
              <a:gdLst/>
              <a:ahLst/>
              <a:cxnLst/>
              <a:rect l="l" t="t" r="r" b="b"/>
              <a:pathLst>
                <a:path w="3560" h="3710" extrusionOk="0">
                  <a:moveTo>
                    <a:pt x="1604" y="0"/>
                  </a:moveTo>
                  <a:cubicBezTo>
                    <a:pt x="1479" y="0"/>
                    <a:pt x="1354" y="25"/>
                    <a:pt x="1254" y="75"/>
                  </a:cubicBezTo>
                  <a:cubicBezTo>
                    <a:pt x="552" y="301"/>
                    <a:pt x="0" y="1078"/>
                    <a:pt x="251" y="1830"/>
                  </a:cubicBezTo>
                  <a:cubicBezTo>
                    <a:pt x="351" y="2105"/>
                    <a:pt x="426" y="2381"/>
                    <a:pt x="527" y="2657"/>
                  </a:cubicBezTo>
                  <a:cubicBezTo>
                    <a:pt x="652" y="3033"/>
                    <a:pt x="853" y="3334"/>
                    <a:pt x="1203" y="3534"/>
                  </a:cubicBezTo>
                  <a:cubicBezTo>
                    <a:pt x="1404" y="3634"/>
                    <a:pt x="1680" y="3709"/>
                    <a:pt x="1930" y="3709"/>
                  </a:cubicBezTo>
                  <a:cubicBezTo>
                    <a:pt x="2056" y="3709"/>
                    <a:pt x="2181" y="3709"/>
                    <a:pt x="2306" y="3659"/>
                  </a:cubicBezTo>
                  <a:cubicBezTo>
                    <a:pt x="3008" y="3434"/>
                    <a:pt x="3559" y="2657"/>
                    <a:pt x="3309" y="1905"/>
                  </a:cubicBezTo>
                  <a:cubicBezTo>
                    <a:pt x="3208" y="1629"/>
                    <a:pt x="3108" y="1354"/>
                    <a:pt x="3033" y="1078"/>
                  </a:cubicBezTo>
                  <a:cubicBezTo>
                    <a:pt x="2908" y="702"/>
                    <a:pt x="2682" y="401"/>
                    <a:pt x="2356" y="201"/>
                  </a:cubicBezTo>
                  <a:cubicBezTo>
                    <a:pt x="2156" y="75"/>
                    <a:pt x="1880" y="0"/>
                    <a:pt x="1604" y="0"/>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62" name="Google Shape;2862;p117"/>
            <p:cNvSpPr/>
            <p:nvPr/>
          </p:nvSpPr>
          <p:spPr>
            <a:xfrm>
              <a:off x="6065753" y="4221628"/>
              <a:ext cx="46416" cy="53785"/>
            </a:xfrm>
            <a:custGeom>
              <a:avLst/>
              <a:gdLst/>
              <a:ahLst/>
              <a:cxnLst/>
              <a:rect l="l" t="t" r="r" b="b"/>
              <a:pathLst>
                <a:path w="3786" h="4387" extrusionOk="0">
                  <a:moveTo>
                    <a:pt x="1555" y="1"/>
                  </a:moveTo>
                  <a:cubicBezTo>
                    <a:pt x="1279" y="1"/>
                    <a:pt x="1028" y="51"/>
                    <a:pt x="828" y="176"/>
                  </a:cubicBezTo>
                  <a:cubicBezTo>
                    <a:pt x="126" y="653"/>
                    <a:pt x="1" y="1404"/>
                    <a:pt x="326" y="2156"/>
                  </a:cubicBezTo>
                  <a:cubicBezTo>
                    <a:pt x="552" y="2658"/>
                    <a:pt x="778" y="3159"/>
                    <a:pt x="1003" y="3685"/>
                  </a:cubicBezTo>
                  <a:cubicBezTo>
                    <a:pt x="1204" y="4136"/>
                    <a:pt x="1730" y="4387"/>
                    <a:pt x="2256" y="4387"/>
                  </a:cubicBezTo>
                  <a:cubicBezTo>
                    <a:pt x="2507" y="4387"/>
                    <a:pt x="2758" y="4337"/>
                    <a:pt x="2958" y="4186"/>
                  </a:cubicBezTo>
                  <a:cubicBezTo>
                    <a:pt x="3660" y="3735"/>
                    <a:pt x="3785" y="2958"/>
                    <a:pt x="3459" y="2232"/>
                  </a:cubicBezTo>
                  <a:cubicBezTo>
                    <a:pt x="3259" y="1730"/>
                    <a:pt x="3033" y="1204"/>
                    <a:pt x="2808" y="703"/>
                  </a:cubicBezTo>
                  <a:cubicBezTo>
                    <a:pt x="2607" y="252"/>
                    <a:pt x="2056" y="1"/>
                    <a:pt x="1555" y="1"/>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63" name="Google Shape;2863;p117"/>
            <p:cNvSpPr/>
            <p:nvPr/>
          </p:nvSpPr>
          <p:spPr>
            <a:xfrm>
              <a:off x="6025200" y="4115942"/>
              <a:ext cx="39649" cy="41181"/>
            </a:xfrm>
            <a:custGeom>
              <a:avLst/>
              <a:gdLst/>
              <a:ahLst/>
              <a:cxnLst/>
              <a:rect l="l" t="t" r="r" b="b"/>
              <a:pathLst>
                <a:path w="3234" h="3359" extrusionOk="0">
                  <a:moveTo>
                    <a:pt x="1504" y="0"/>
                  </a:moveTo>
                  <a:cubicBezTo>
                    <a:pt x="1379" y="0"/>
                    <a:pt x="1254" y="25"/>
                    <a:pt x="1128" y="50"/>
                  </a:cubicBezTo>
                  <a:cubicBezTo>
                    <a:pt x="802" y="151"/>
                    <a:pt x="452" y="376"/>
                    <a:pt x="276" y="702"/>
                  </a:cubicBezTo>
                  <a:cubicBezTo>
                    <a:pt x="101" y="1028"/>
                    <a:pt x="0" y="1454"/>
                    <a:pt x="126" y="1805"/>
                  </a:cubicBezTo>
                  <a:cubicBezTo>
                    <a:pt x="201" y="1980"/>
                    <a:pt x="276" y="2131"/>
                    <a:pt x="326" y="2281"/>
                  </a:cubicBezTo>
                  <a:cubicBezTo>
                    <a:pt x="477" y="2657"/>
                    <a:pt x="652" y="2958"/>
                    <a:pt x="978" y="3158"/>
                  </a:cubicBezTo>
                  <a:cubicBezTo>
                    <a:pt x="1203" y="3284"/>
                    <a:pt x="1479" y="3359"/>
                    <a:pt x="1730" y="3359"/>
                  </a:cubicBezTo>
                  <a:cubicBezTo>
                    <a:pt x="1855" y="3359"/>
                    <a:pt x="1980" y="3334"/>
                    <a:pt x="2106" y="3309"/>
                  </a:cubicBezTo>
                  <a:cubicBezTo>
                    <a:pt x="2431" y="3183"/>
                    <a:pt x="2782" y="2958"/>
                    <a:pt x="2958" y="2632"/>
                  </a:cubicBezTo>
                  <a:cubicBezTo>
                    <a:pt x="3108" y="2306"/>
                    <a:pt x="3233" y="1880"/>
                    <a:pt x="3108" y="1529"/>
                  </a:cubicBezTo>
                  <a:cubicBezTo>
                    <a:pt x="3033" y="1379"/>
                    <a:pt x="2958" y="1203"/>
                    <a:pt x="2908" y="1053"/>
                  </a:cubicBezTo>
                  <a:cubicBezTo>
                    <a:pt x="2757" y="702"/>
                    <a:pt x="2582" y="401"/>
                    <a:pt x="2256" y="201"/>
                  </a:cubicBezTo>
                  <a:cubicBezTo>
                    <a:pt x="2030" y="76"/>
                    <a:pt x="1755" y="0"/>
                    <a:pt x="1504" y="0"/>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64" name="Google Shape;2864;p117"/>
            <p:cNvSpPr/>
            <p:nvPr/>
          </p:nvSpPr>
          <p:spPr>
            <a:xfrm>
              <a:off x="6394508" y="2732398"/>
              <a:ext cx="50413" cy="45791"/>
            </a:xfrm>
            <a:custGeom>
              <a:avLst/>
              <a:gdLst/>
              <a:ahLst/>
              <a:cxnLst/>
              <a:rect l="l" t="t" r="r" b="b"/>
              <a:pathLst>
                <a:path w="4112" h="3735" extrusionOk="0">
                  <a:moveTo>
                    <a:pt x="2607" y="1"/>
                  </a:moveTo>
                  <a:cubicBezTo>
                    <a:pt x="2257" y="1"/>
                    <a:pt x="1906" y="126"/>
                    <a:pt x="1630" y="402"/>
                  </a:cubicBezTo>
                  <a:cubicBezTo>
                    <a:pt x="1279" y="727"/>
                    <a:pt x="903" y="1078"/>
                    <a:pt x="552" y="1404"/>
                  </a:cubicBezTo>
                  <a:cubicBezTo>
                    <a:pt x="26" y="1905"/>
                    <a:pt x="1" y="2858"/>
                    <a:pt x="552" y="3334"/>
                  </a:cubicBezTo>
                  <a:cubicBezTo>
                    <a:pt x="828" y="3610"/>
                    <a:pt x="1179" y="3735"/>
                    <a:pt x="1530" y="3735"/>
                  </a:cubicBezTo>
                  <a:cubicBezTo>
                    <a:pt x="1855" y="3735"/>
                    <a:pt x="2206" y="3610"/>
                    <a:pt x="2482" y="3334"/>
                  </a:cubicBezTo>
                  <a:cubicBezTo>
                    <a:pt x="2858" y="3008"/>
                    <a:pt x="3209" y="2657"/>
                    <a:pt x="3560" y="2331"/>
                  </a:cubicBezTo>
                  <a:cubicBezTo>
                    <a:pt x="4086" y="1830"/>
                    <a:pt x="4111" y="878"/>
                    <a:pt x="3560" y="402"/>
                  </a:cubicBezTo>
                  <a:cubicBezTo>
                    <a:pt x="3284" y="126"/>
                    <a:pt x="2933" y="1"/>
                    <a:pt x="2607" y="1"/>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65" name="Google Shape;2865;p117"/>
            <p:cNvSpPr/>
            <p:nvPr/>
          </p:nvSpPr>
          <p:spPr>
            <a:xfrm>
              <a:off x="6459347" y="2738846"/>
              <a:ext cx="52853" cy="47949"/>
            </a:xfrm>
            <a:custGeom>
              <a:avLst/>
              <a:gdLst/>
              <a:ahLst/>
              <a:cxnLst/>
              <a:rect l="l" t="t" r="r" b="b"/>
              <a:pathLst>
                <a:path w="4311" h="3911" extrusionOk="0">
                  <a:moveTo>
                    <a:pt x="2832" y="1"/>
                  </a:moveTo>
                  <a:cubicBezTo>
                    <a:pt x="2607" y="1"/>
                    <a:pt x="2381" y="76"/>
                    <a:pt x="2206" y="226"/>
                  </a:cubicBezTo>
                  <a:cubicBezTo>
                    <a:pt x="1704" y="602"/>
                    <a:pt x="1228" y="978"/>
                    <a:pt x="727" y="1354"/>
                  </a:cubicBezTo>
                  <a:cubicBezTo>
                    <a:pt x="426" y="1580"/>
                    <a:pt x="201" y="1780"/>
                    <a:pt x="100" y="2156"/>
                  </a:cubicBezTo>
                  <a:cubicBezTo>
                    <a:pt x="0" y="2482"/>
                    <a:pt x="50" y="2933"/>
                    <a:pt x="251" y="3234"/>
                  </a:cubicBezTo>
                  <a:cubicBezTo>
                    <a:pt x="501" y="3610"/>
                    <a:pt x="1003" y="3911"/>
                    <a:pt x="1504" y="3911"/>
                  </a:cubicBezTo>
                  <a:cubicBezTo>
                    <a:pt x="1704" y="3911"/>
                    <a:pt x="1930" y="3861"/>
                    <a:pt x="2105" y="3710"/>
                  </a:cubicBezTo>
                  <a:cubicBezTo>
                    <a:pt x="2607" y="3334"/>
                    <a:pt x="3083" y="2958"/>
                    <a:pt x="3584" y="2582"/>
                  </a:cubicBezTo>
                  <a:cubicBezTo>
                    <a:pt x="3885" y="2357"/>
                    <a:pt x="4110" y="2131"/>
                    <a:pt x="4211" y="1755"/>
                  </a:cubicBezTo>
                  <a:cubicBezTo>
                    <a:pt x="4311" y="1429"/>
                    <a:pt x="4261" y="1003"/>
                    <a:pt x="4085" y="703"/>
                  </a:cubicBezTo>
                  <a:cubicBezTo>
                    <a:pt x="3835" y="327"/>
                    <a:pt x="3308" y="1"/>
                    <a:pt x="2832" y="1"/>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66" name="Google Shape;2866;p117"/>
            <p:cNvSpPr/>
            <p:nvPr/>
          </p:nvSpPr>
          <p:spPr>
            <a:xfrm>
              <a:off x="6398198" y="2831329"/>
              <a:ext cx="22142" cy="6473"/>
            </a:xfrm>
            <a:custGeom>
              <a:avLst/>
              <a:gdLst/>
              <a:ahLst/>
              <a:cxnLst/>
              <a:rect l="l" t="t" r="r" b="b"/>
              <a:pathLst>
                <a:path w="1806" h="528" extrusionOk="0">
                  <a:moveTo>
                    <a:pt x="1805" y="1"/>
                  </a:moveTo>
                  <a:cubicBezTo>
                    <a:pt x="1204" y="101"/>
                    <a:pt x="602" y="201"/>
                    <a:pt x="1" y="327"/>
                  </a:cubicBezTo>
                  <a:cubicBezTo>
                    <a:pt x="226" y="452"/>
                    <a:pt x="502" y="527"/>
                    <a:pt x="778" y="527"/>
                  </a:cubicBezTo>
                  <a:cubicBezTo>
                    <a:pt x="1128" y="527"/>
                    <a:pt x="1454" y="427"/>
                    <a:pt x="1680" y="151"/>
                  </a:cubicBezTo>
                  <a:cubicBezTo>
                    <a:pt x="1730" y="101"/>
                    <a:pt x="1755" y="51"/>
                    <a:pt x="1805" y="1"/>
                  </a:cubicBezTo>
                  <a:close/>
                </a:path>
              </a:pathLst>
            </a:custGeom>
            <a:solidFill>
              <a:srgbClr val="C8E0DC"/>
            </a:solidFill>
            <a:ln>
              <a:noFill/>
            </a:ln>
          </p:spPr>
          <p:txBody>
            <a:bodyPr spcFirstLastPara="1" wrap="square" lIns="121900" tIns="121900" rIns="121900" bIns="121900" anchor="ctr" anchorCtr="0">
              <a:noAutofit/>
            </a:bodyPr>
            <a:lstStyle/>
            <a:p>
              <a:endParaRPr sz="2400"/>
            </a:p>
          </p:txBody>
        </p:sp>
        <p:sp>
          <p:nvSpPr>
            <p:cNvPr id="2867" name="Google Shape;2867;p117"/>
            <p:cNvSpPr/>
            <p:nvPr/>
          </p:nvSpPr>
          <p:spPr>
            <a:xfrm>
              <a:off x="6390205" y="2795385"/>
              <a:ext cx="41194" cy="39955"/>
            </a:xfrm>
            <a:custGeom>
              <a:avLst/>
              <a:gdLst/>
              <a:ahLst/>
              <a:cxnLst/>
              <a:rect l="l" t="t" r="r" b="b"/>
              <a:pathLst>
                <a:path w="3360" h="3259" extrusionOk="0">
                  <a:moveTo>
                    <a:pt x="1906" y="0"/>
                  </a:moveTo>
                  <a:cubicBezTo>
                    <a:pt x="1580" y="0"/>
                    <a:pt x="1229" y="126"/>
                    <a:pt x="1003" y="401"/>
                  </a:cubicBezTo>
                  <a:cubicBezTo>
                    <a:pt x="803" y="652"/>
                    <a:pt x="602" y="878"/>
                    <a:pt x="402" y="1128"/>
                  </a:cubicBezTo>
                  <a:cubicBezTo>
                    <a:pt x="151" y="1429"/>
                    <a:pt x="1" y="1730"/>
                    <a:pt x="1" y="2106"/>
                  </a:cubicBezTo>
                  <a:cubicBezTo>
                    <a:pt x="1" y="2432"/>
                    <a:pt x="151" y="2833"/>
                    <a:pt x="402" y="3083"/>
                  </a:cubicBezTo>
                  <a:cubicBezTo>
                    <a:pt x="477" y="3133"/>
                    <a:pt x="552" y="3208"/>
                    <a:pt x="653" y="3259"/>
                  </a:cubicBezTo>
                  <a:cubicBezTo>
                    <a:pt x="1254" y="3133"/>
                    <a:pt x="1856" y="3033"/>
                    <a:pt x="2457" y="2933"/>
                  </a:cubicBezTo>
                  <a:lnTo>
                    <a:pt x="2958" y="2331"/>
                  </a:lnTo>
                  <a:cubicBezTo>
                    <a:pt x="3184" y="2056"/>
                    <a:pt x="3359" y="1755"/>
                    <a:pt x="3359" y="1379"/>
                  </a:cubicBezTo>
                  <a:cubicBezTo>
                    <a:pt x="3359" y="1028"/>
                    <a:pt x="3209" y="627"/>
                    <a:pt x="2958" y="401"/>
                  </a:cubicBezTo>
                  <a:cubicBezTo>
                    <a:pt x="2683" y="151"/>
                    <a:pt x="2282" y="0"/>
                    <a:pt x="1906" y="0"/>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68" name="Google Shape;2868;p117"/>
            <p:cNvSpPr/>
            <p:nvPr/>
          </p:nvSpPr>
          <p:spPr>
            <a:xfrm>
              <a:off x="6329681" y="2768342"/>
              <a:ext cx="43033" cy="39968"/>
            </a:xfrm>
            <a:custGeom>
              <a:avLst/>
              <a:gdLst/>
              <a:ahLst/>
              <a:cxnLst/>
              <a:rect l="l" t="t" r="r" b="b"/>
              <a:pathLst>
                <a:path w="3510" h="3260" extrusionOk="0">
                  <a:moveTo>
                    <a:pt x="2056" y="1"/>
                  </a:moveTo>
                  <a:cubicBezTo>
                    <a:pt x="1830" y="1"/>
                    <a:pt x="1605" y="76"/>
                    <a:pt x="1404" y="201"/>
                  </a:cubicBezTo>
                  <a:cubicBezTo>
                    <a:pt x="1179" y="377"/>
                    <a:pt x="953" y="527"/>
                    <a:pt x="727" y="678"/>
                  </a:cubicBezTo>
                  <a:cubicBezTo>
                    <a:pt x="427" y="903"/>
                    <a:pt x="201" y="1154"/>
                    <a:pt x="101" y="1505"/>
                  </a:cubicBezTo>
                  <a:cubicBezTo>
                    <a:pt x="1" y="1831"/>
                    <a:pt x="51" y="2282"/>
                    <a:pt x="226" y="2557"/>
                  </a:cubicBezTo>
                  <a:cubicBezTo>
                    <a:pt x="502" y="2958"/>
                    <a:pt x="978" y="3259"/>
                    <a:pt x="1479" y="3259"/>
                  </a:cubicBezTo>
                  <a:cubicBezTo>
                    <a:pt x="1680" y="3259"/>
                    <a:pt x="1905" y="3184"/>
                    <a:pt x="2106" y="3059"/>
                  </a:cubicBezTo>
                  <a:cubicBezTo>
                    <a:pt x="2331" y="2883"/>
                    <a:pt x="2557" y="2733"/>
                    <a:pt x="2808" y="2582"/>
                  </a:cubicBezTo>
                  <a:cubicBezTo>
                    <a:pt x="3083" y="2357"/>
                    <a:pt x="3334" y="2106"/>
                    <a:pt x="3434" y="1755"/>
                  </a:cubicBezTo>
                  <a:cubicBezTo>
                    <a:pt x="3509" y="1430"/>
                    <a:pt x="3484" y="978"/>
                    <a:pt x="3284" y="703"/>
                  </a:cubicBezTo>
                  <a:cubicBezTo>
                    <a:pt x="3033" y="302"/>
                    <a:pt x="2532" y="1"/>
                    <a:pt x="2056" y="1"/>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69" name="Google Shape;2869;p117"/>
            <p:cNvSpPr/>
            <p:nvPr/>
          </p:nvSpPr>
          <p:spPr>
            <a:xfrm>
              <a:off x="6449515" y="2825494"/>
              <a:ext cx="48562" cy="13229"/>
            </a:xfrm>
            <a:custGeom>
              <a:avLst/>
              <a:gdLst/>
              <a:ahLst/>
              <a:cxnLst/>
              <a:rect l="l" t="t" r="r" b="b"/>
              <a:pathLst>
                <a:path w="3961" h="1079" extrusionOk="0">
                  <a:moveTo>
                    <a:pt x="3960" y="1"/>
                  </a:moveTo>
                  <a:cubicBezTo>
                    <a:pt x="2757" y="26"/>
                    <a:pt x="1554" y="76"/>
                    <a:pt x="376" y="176"/>
                  </a:cubicBezTo>
                  <a:cubicBezTo>
                    <a:pt x="125" y="402"/>
                    <a:pt x="0" y="727"/>
                    <a:pt x="0" y="1078"/>
                  </a:cubicBezTo>
                  <a:lnTo>
                    <a:pt x="3860" y="652"/>
                  </a:lnTo>
                  <a:cubicBezTo>
                    <a:pt x="3935" y="452"/>
                    <a:pt x="3960" y="226"/>
                    <a:pt x="3960" y="1"/>
                  </a:cubicBezTo>
                  <a:close/>
                </a:path>
              </a:pathLst>
            </a:custGeom>
            <a:solidFill>
              <a:srgbClr val="C8E0DC"/>
            </a:solidFill>
            <a:ln>
              <a:noFill/>
            </a:ln>
          </p:spPr>
          <p:txBody>
            <a:bodyPr spcFirstLastPara="1" wrap="square" lIns="121900" tIns="121900" rIns="121900" bIns="121900" anchor="ctr" anchorCtr="0">
              <a:noAutofit/>
            </a:bodyPr>
            <a:lstStyle/>
            <a:p>
              <a:endParaRPr sz="2400"/>
            </a:p>
          </p:txBody>
        </p:sp>
        <p:sp>
          <p:nvSpPr>
            <p:cNvPr id="2870" name="Google Shape;2870;p117"/>
            <p:cNvSpPr/>
            <p:nvPr/>
          </p:nvSpPr>
          <p:spPr>
            <a:xfrm>
              <a:off x="6454124" y="2809827"/>
              <a:ext cx="43952" cy="17838"/>
            </a:xfrm>
            <a:custGeom>
              <a:avLst/>
              <a:gdLst/>
              <a:ahLst/>
              <a:cxnLst/>
              <a:rect l="l" t="t" r="r" b="b"/>
              <a:pathLst>
                <a:path w="3585" h="1455" extrusionOk="0">
                  <a:moveTo>
                    <a:pt x="2231" y="0"/>
                  </a:moveTo>
                  <a:cubicBezTo>
                    <a:pt x="1880" y="0"/>
                    <a:pt x="1529" y="126"/>
                    <a:pt x="1228" y="401"/>
                  </a:cubicBezTo>
                  <a:cubicBezTo>
                    <a:pt x="827" y="727"/>
                    <a:pt x="426" y="1078"/>
                    <a:pt x="25" y="1429"/>
                  </a:cubicBezTo>
                  <a:cubicBezTo>
                    <a:pt x="0" y="1429"/>
                    <a:pt x="0" y="1429"/>
                    <a:pt x="0" y="1454"/>
                  </a:cubicBezTo>
                  <a:cubicBezTo>
                    <a:pt x="1178" y="1354"/>
                    <a:pt x="2381" y="1304"/>
                    <a:pt x="3584" y="1279"/>
                  </a:cubicBezTo>
                  <a:cubicBezTo>
                    <a:pt x="3559" y="928"/>
                    <a:pt x="3409" y="602"/>
                    <a:pt x="3183" y="401"/>
                  </a:cubicBezTo>
                  <a:cubicBezTo>
                    <a:pt x="2882" y="126"/>
                    <a:pt x="2556" y="0"/>
                    <a:pt x="2231" y="0"/>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71" name="Google Shape;2871;p117"/>
            <p:cNvSpPr/>
            <p:nvPr/>
          </p:nvSpPr>
          <p:spPr>
            <a:xfrm>
              <a:off x="6545063" y="2743456"/>
              <a:ext cx="38423" cy="37503"/>
            </a:xfrm>
            <a:custGeom>
              <a:avLst/>
              <a:gdLst/>
              <a:ahLst/>
              <a:cxnLst/>
              <a:rect l="l" t="t" r="r" b="b"/>
              <a:pathLst>
                <a:path w="3134" h="3059" extrusionOk="0">
                  <a:moveTo>
                    <a:pt x="1780" y="1"/>
                  </a:moveTo>
                  <a:cubicBezTo>
                    <a:pt x="1379" y="26"/>
                    <a:pt x="1103" y="151"/>
                    <a:pt x="803" y="402"/>
                  </a:cubicBezTo>
                  <a:cubicBezTo>
                    <a:pt x="677" y="502"/>
                    <a:pt x="552" y="602"/>
                    <a:pt x="402" y="703"/>
                  </a:cubicBezTo>
                  <a:cubicBezTo>
                    <a:pt x="151" y="903"/>
                    <a:pt x="1" y="1354"/>
                    <a:pt x="1" y="1680"/>
                  </a:cubicBezTo>
                  <a:cubicBezTo>
                    <a:pt x="1" y="2006"/>
                    <a:pt x="151" y="2407"/>
                    <a:pt x="402" y="2658"/>
                  </a:cubicBezTo>
                  <a:cubicBezTo>
                    <a:pt x="652" y="2883"/>
                    <a:pt x="978" y="3059"/>
                    <a:pt x="1329" y="3059"/>
                  </a:cubicBezTo>
                  <a:lnTo>
                    <a:pt x="1379" y="3059"/>
                  </a:lnTo>
                  <a:cubicBezTo>
                    <a:pt x="1780" y="3033"/>
                    <a:pt x="2056" y="2883"/>
                    <a:pt x="2357" y="2658"/>
                  </a:cubicBezTo>
                  <a:cubicBezTo>
                    <a:pt x="2482" y="2532"/>
                    <a:pt x="2607" y="2432"/>
                    <a:pt x="2732" y="2332"/>
                  </a:cubicBezTo>
                  <a:cubicBezTo>
                    <a:pt x="2983" y="2131"/>
                    <a:pt x="3133" y="1680"/>
                    <a:pt x="3133" y="1379"/>
                  </a:cubicBezTo>
                  <a:cubicBezTo>
                    <a:pt x="3133" y="1028"/>
                    <a:pt x="2983" y="627"/>
                    <a:pt x="2732" y="402"/>
                  </a:cubicBezTo>
                  <a:cubicBezTo>
                    <a:pt x="2482" y="176"/>
                    <a:pt x="2156" y="1"/>
                    <a:pt x="1805" y="1"/>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72" name="Google Shape;2872;p117"/>
            <p:cNvSpPr/>
            <p:nvPr/>
          </p:nvSpPr>
          <p:spPr>
            <a:xfrm>
              <a:off x="7434995" y="4046433"/>
              <a:ext cx="89290" cy="162935"/>
            </a:xfrm>
            <a:custGeom>
              <a:avLst/>
              <a:gdLst/>
              <a:ahLst/>
              <a:cxnLst/>
              <a:rect l="l" t="t" r="r" b="b"/>
              <a:pathLst>
                <a:path w="7283" h="13290" extrusionOk="0">
                  <a:moveTo>
                    <a:pt x="3263" y="0"/>
                  </a:moveTo>
                  <a:cubicBezTo>
                    <a:pt x="0" y="0"/>
                    <a:pt x="2872" y="13289"/>
                    <a:pt x="2872" y="13289"/>
                  </a:cubicBezTo>
                  <a:cubicBezTo>
                    <a:pt x="2872" y="13289"/>
                    <a:pt x="7283" y="833"/>
                    <a:pt x="3548" y="31"/>
                  </a:cubicBezTo>
                  <a:cubicBezTo>
                    <a:pt x="3448" y="10"/>
                    <a:pt x="3353" y="0"/>
                    <a:pt x="3263"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73" name="Google Shape;2873;p117"/>
            <p:cNvSpPr/>
            <p:nvPr/>
          </p:nvSpPr>
          <p:spPr>
            <a:xfrm>
              <a:off x="5977573" y="3574565"/>
              <a:ext cx="107250" cy="152723"/>
            </a:xfrm>
            <a:custGeom>
              <a:avLst/>
              <a:gdLst/>
              <a:ahLst/>
              <a:cxnLst/>
              <a:rect l="l" t="t" r="r" b="b"/>
              <a:pathLst>
                <a:path w="8748" h="12457" extrusionOk="0">
                  <a:moveTo>
                    <a:pt x="4736" y="0"/>
                  </a:moveTo>
                  <a:cubicBezTo>
                    <a:pt x="1215" y="0"/>
                    <a:pt x="1" y="12457"/>
                    <a:pt x="1" y="12457"/>
                  </a:cubicBezTo>
                  <a:cubicBezTo>
                    <a:pt x="1" y="12457"/>
                    <a:pt x="8748" y="702"/>
                    <a:pt x="5013" y="26"/>
                  </a:cubicBezTo>
                  <a:cubicBezTo>
                    <a:pt x="4919" y="9"/>
                    <a:pt x="4827" y="0"/>
                    <a:pt x="4736"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74" name="Google Shape;2874;p117"/>
            <p:cNvSpPr/>
            <p:nvPr/>
          </p:nvSpPr>
          <p:spPr>
            <a:xfrm>
              <a:off x="6017820" y="3650940"/>
              <a:ext cx="113405" cy="150712"/>
            </a:xfrm>
            <a:custGeom>
              <a:avLst/>
              <a:gdLst/>
              <a:ahLst/>
              <a:cxnLst/>
              <a:rect l="l" t="t" r="r" b="b"/>
              <a:pathLst>
                <a:path w="9250" h="12293" extrusionOk="0">
                  <a:moveTo>
                    <a:pt x="5238" y="1"/>
                  </a:moveTo>
                  <a:cubicBezTo>
                    <a:pt x="1747" y="1"/>
                    <a:pt x="1" y="12292"/>
                    <a:pt x="1" y="12292"/>
                  </a:cubicBezTo>
                  <a:cubicBezTo>
                    <a:pt x="1" y="12292"/>
                    <a:pt x="9249" y="838"/>
                    <a:pt x="5565" y="36"/>
                  </a:cubicBezTo>
                  <a:cubicBezTo>
                    <a:pt x="5454" y="13"/>
                    <a:pt x="5345" y="1"/>
                    <a:pt x="5238"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75" name="Google Shape;2875;p117"/>
            <p:cNvSpPr/>
            <p:nvPr/>
          </p:nvSpPr>
          <p:spPr>
            <a:xfrm>
              <a:off x="6065447" y="3723465"/>
              <a:ext cx="94647" cy="156536"/>
            </a:xfrm>
            <a:custGeom>
              <a:avLst/>
              <a:gdLst/>
              <a:ahLst/>
              <a:cxnLst/>
              <a:rect l="l" t="t" r="r" b="b"/>
              <a:pathLst>
                <a:path w="7720" h="12768" extrusionOk="0">
                  <a:moveTo>
                    <a:pt x="3759" y="0"/>
                  </a:moveTo>
                  <a:cubicBezTo>
                    <a:pt x="171" y="0"/>
                    <a:pt x="1" y="12767"/>
                    <a:pt x="1" y="12767"/>
                  </a:cubicBezTo>
                  <a:cubicBezTo>
                    <a:pt x="1" y="12767"/>
                    <a:pt x="7720" y="436"/>
                    <a:pt x="3935" y="10"/>
                  </a:cubicBezTo>
                  <a:cubicBezTo>
                    <a:pt x="3876" y="3"/>
                    <a:pt x="3817" y="0"/>
                    <a:pt x="3759"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76" name="Google Shape;2876;p117"/>
            <p:cNvSpPr/>
            <p:nvPr/>
          </p:nvSpPr>
          <p:spPr>
            <a:xfrm>
              <a:off x="6121986" y="3801458"/>
              <a:ext cx="98337" cy="155653"/>
            </a:xfrm>
            <a:custGeom>
              <a:avLst/>
              <a:gdLst/>
              <a:ahLst/>
              <a:cxnLst/>
              <a:rect l="l" t="t" r="r" b="b"/>
              <a:pathLst>
                <a:path w="8021" h="12696" extrusionOk="0">
                  <a:moveTo>
                    <a:pt x="4052" y="0"/>
                  </a:moveTo>
                  <a:cubicBezTo>
                    <a:pt x="459" y="0"/>
                    <a:pt x="0" y="12696"/>
                    <a:pt x="0" y="12696"/>
                  </a:cubicBezTo>
                  <a:cubicBezTo>
                    <a:pt x="0" y="12696"/>
                    <a:pt x="8020" y="515"/>
                    <a:pt x="4261" y="14"/>
                  </a:cubicBezTo>
                  <a:cubicBezTo>
                    <a:pt x="4190" y="5"/>
                    <a:pt x="4121" y="0"/>
                    <a:pt x="4052"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77" name="Google Shape;2877;p117"/>
            <p:cNvSpPr/>
            <p:nvPr/>
          </p:nvSpPr>
          <p:spPr>
            <a:xfrm>
              <a:off x="5999394" y="3973993"/>
              <a:ext cx="180369" cy="65150"/>
            </a:xfrm>
            <a:custGeom>
              <a:avLst/>
              <a:gdLst/>
              <a:ahLst/>
              <a:cxnLst/>
              <a:rect l="l" t="t" r="r" b="b"/>
              <a:pathLst>
                <a:path w="14712" h="5314" extrusionOk="0">
                  <a:moveTo>
                    <a:pt x="2172" y="0"/>
                  </a:moveTo>
                  <a:cubicBezTo>
                    <a:pt x="1408" y="0"/>
                    <a:pt x="888" y="242"/>
                    <a:pt x="752" y="827"/>
                  </a:cubicBezTo>
                  <a:cubicBezTo>
                    <a:pt x="0" y="4161"/>
                    <a:pt x="14712" y="5314"/>
                    <a:pt x="14712" y="5314"/>
                  </a:cubicBezTo>
                  <a:cubicBezTo>
                    <a:pt x="14712" y="5314"/>
                    <a:pt x="5754" y="0"/>
                    <a:pt x="2172"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78" name="Google Shape;2878;p117"/>
            <p:cNvSpPr/>
            <p:nvPr/>
          </p:nvSpPr>
          <p:spPr>
            <a:xfrm>
              <a:off x="6162650" y="3871053"/>
              <a:ext cx="93311" cy="159797"/>
            </a:xfrm>
            <a:custGeom>
              <a:avLst/>
              <a:gdLst/>
              <a:ahLst/>
              <a:cxnLst/>
              <a:rect l="l" t="t" r="r" b="b"/>
              <a:pathLst>
                <a:path w="7611" h="13034" extrusionOk="0">
                  <a:moveTo>
                    <a:pt x="3758" y="1"/>
                  </a:moveTo>
                  <a:cubicBezTo>
                    <a:pt x="1" y="1"/>
                    <a:pt x="1220" y="13034"/>
                    <a:pt x="1220" y="13034"/>
                  </a:cubicBezTo>
                  <a:cubicBezTo>
                    <a:pt x="1220" y="13034"/>
                    <a:pt x="7611" y="127"/>
                    <a:pt x="3801" y="1"/>
                  </a:cubicBezTo>
                  <a:cubicBezTo>
                    <a:pt x="3787" y="1"/>
                    <a:pt x="3772" y="1"/>
                    <a:pt x="3758"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79" name="Google Shape;2879;p117"/>
            <p:cNvSpPr/>
            <p:nvPr/>
          </p:nvSpPr>
          <p:spPr>
            <a:xfrm>
              <a:off x="7348825" y="2840131"/>
              <a:ext cx="125383" cy="152527"/>
            </a:xfrm>
            <a:custGeom>
              <a:avLst/>
              <a:gdLst/>
              <a:ahLst/>
              <a:cxnLst/>
              <a:rect l="l" t="t" r="r" b="b"/>
              <a:pathLst>
                <a:path w="10227" h="12441" extrusionOk="0">
                  <a:moveTo>
                    <a:pt x="6741" y="0"/>
                  </a:moveTo>
                  <a:cubicBezTo>
                    <a:pt x="3862" y="0"/>
                    <a:pt x="1" y="12441"/>
                    <a:pt x="1" y="12441"/>
                  </a:cubicBezTo>
                  <a:cubicBezTo>
                    <a:pt x="1" y="12441"/>
                    <a:pt x="10227" y="2140"/>
                    <a:pt x="7319" y="185"/>
                  </a:cubicBezTo>
                  <a:cubicBezTo>
                    <a:pt x="7132" y="59"/>
                    <a:pt x="6939" y="0"/>
                    <a:pt x="6741"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80" name="Google Shape;2880;p117"/>
            <p:cNvSpPr/>
            <p:nvPr/>
          </p:nvSpPr>
          <p:spPr>
            <a:xfrm>
              <a:off x="7355592" y="2921213"/>
              <a:ext cx="120454" cy="155015"/>
            </a:xfrm>
            <a:custGeom>
              <a:avLst/>
              <a:gdLst/>
              <a:ahLst/>
              <a:cxnLst/>
              <a:rect l="l" t="t" r="r" b="b"/>
              <a:pathLst>
                <a:path w="9825" h="12644" extrusionOk="0">
                  <a:moveTo>
                    <a:pt x="6292" y="1"/>
                  </a:moveTo>
                  <a:cubicBezTo>
                    <a:pt x="3388" y="1"/>
                    <a:pt x="0" y="12644"/>
                    <a:pt x="0" y="12644"/>
                  </a:cubicBezTo>
                  <a:cubicBezTo>
                    <a:pt x="0" y="12644"/>
                    <a:pt x="9825" y="2017"/>
                    <a:pt x="6842" y="163"/>
                  </a:cubicBezTo>
                  <a:cubicBezTo>
                    <a:pt x="6662" y="53"/>
                    <a:pt x="6478" y="1"/>
                    <a:pt x="6292"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81" name="Google Shape;2881;p117"/>
            <p:cNvSpPr/>
            <p:nvPr/>
          </p:nvSpPr>
          <p:spPr>
            <a:xfrm>
              <a:off x="7178312" y="2972297"/>
              <a:ext cx="172694" cy="96866"/>
            </a:xfrm>
            <a:custGeom>
              <a:avLst/>
              <a:gdLst/>
              <a:ahLst/>
              <a:cxnLst/>
              <a:rect l="l" t="t" r="r" b="b"/>
              <a:pathLst>
                <a:path w="14086" h="7901" extrusionOk="0">
                  <a:moveTo>
                    <a:pt x="3826" y="1"/>
                  </a:moveTo>
                  <a:cubicBezTo>
                    <a:pt x="3380" y="1"/>
                    <a:pt x="2992" y="133"/>
                    <a:pt x="2682" y="432"/>
                  </a:cubicBezTo>
                  <a:cubicBezTo>
                    <a:pt x="0" y="3038"/>
                    <a:pt x="14085" y="7900"/>
                    <a:pt x="14085" y="7900"/>
                  </a:cubicBezTo>
                  <a:cubicBezTo>
                    <a:pt x="14085" y="7900"/>
                    <a:pt x="7267" y="1"/>
                    <a:pt x="3826"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82" name="Google Shape;2882;p117"/>
            <p:cNvSpPr/>
            <p:nvPr/>
          </p:nvSpPr>
          <p:spPr>
            <a:xfrm>
              <a:off x="7357124" y="3020831"/>
              <a:ext cx="134603" cy="147267"/>
            </a:xfrm>
            <a:custGeom>
              <a:avLst/>
              <a:gdLst/>
              <a:ahLst/>
              <a:cxnLst/>
              <a:rect l="l" t="t" r="r" b="b"/>
              <a:pathLst>
                <a:path w="10979" h="12012" extrusionOk="0">
                  <a:moveTo>
                    <a:pt x="7617" y="1"/>
                  </a:moveTo>
                  <a:cubicBezTo>
                    <a:pt x="4766" y="1"/>
                    <a:pt x="1" y="12012"/>
                    <a:pt x="1" y="12012"/>
                  </a:cubicBezTo>
                  <a:cubicBezTo>
                    <a:pt x="1" y="12012"/>
                    <a:pt x="10978" y="2388"/>
                    <a:pt x="8246" y="232"/>
                  </a:cubicBezTo>
                  <a:cubicBezTo>
                    <a:pt x="8050" y="74"/>
                    <a:pt x="7839" y="1"/>
                    <a:pt x="7617"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83" name="Google Shape;2883;p117"/>
            <p:cNvSpPr/>
            <p:nvPr/>
          </p:nvSpPr>
          <p:spPr>
            <a:xfrm>
              <a:off x="7190902" y="3049211"/>
              <a:ext cx="162555" cy="111210"/>
            </a:xfrm>
            <a:custGeom>
              <a:avLst/>
              <a:gdLst/>
              <a:ahLst/>
              <a:cxnLst/>
              <a:rect l="l" t="t" r="r" b="b"/>
              <a:pathLst>
                <a:path w="13259" h="9071" extrusionOk="0">
                  <a:moveTo>
                    <a:pt x="3918" y="1"/>
                  </a:moveTo>
                  <a:cubicBezTo>
                    <a:pt x="3565" y="1"/>
                    <a:pt x="3242" y="101"/>
                    <a:pt x="2958" y="323"/>
                  </a:cubicBezTo>
                  <a:cubicBezTo>
                    <a:pt x="1" y="2654"/>
                    <a:pt x="13259" y="9070"/>
                    <a:pt x="13259" y="9070"/>
                  </a:cubicBezTo>
                  <a:cubicBezTo>
                    <a:pt x="13259" y="9070"/>
                    <a:pt x="7267" y="1"/>
                    <a:pt x="3918"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84" name="Google Shape;2884;p117"/>
            <p:cNvSpPr/>
            <p:nvPr/>
          </p:nvSpPr>
          <p:spPr>
            <a:xfrm>
              <a:off x="7351595" y="3113817"/>
              <a:ext cx="131832" cy="148603"/>
            </a:xfrm>
            <a:custGeom>
              <a:avLst/>
              <a:gdLst/>
              <a:ahLst/>
              <a:cxnLst/>
              <a:rect l="l" t="t" r="r" b="b"/>
              <a:pathLst>
                <a:path w="10753" h="12121" extrusionOk="0">
                  <a:moveTo>
                    <a:pt x="7379" y="1"/>
                  </a:moveTo>
                  <a:cubicBezTo>
                    <a:pt x="4510" y="1"/>
                    <a:pt x="0" y="12121"/>
                    <a:pt x="0" y="12121"/>
                  </a:cubicBezTo>
                  <a:cubicBezTo>
                    <a:pt x="0" y="12121"/>
                    <a:pt x="10752" y="2321"/>
                    <a:pt x="7995" y="216"/>
                  </a:cubicBezTo>
                  <a:cubicBezTo>
                    <a:pt x="7801" y="69"/>
                    <a:pt x="7595" y="1"/>
                    <a:pt x="7379"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85" name="Google Shape;2885;p117"/>
            <p:cNvSpPr/>
            <p:nvPr/>
          </p:nvSpPr>
          <p:spPr>
            <a:xfrm>
              <a:off x="7182909" y="3146390"/>
              <a:ext cx="164713" cy="108354"/>
            </a:xfrm>
            <a:custGeom>
              <a:avLst/>
              <a:gdLst/>
              <a:ahLst/>
              <a:cxnLst/>
              <a:rect l="l" t="t" r="r" b="b"/>
              <a:pathLst>
                <a:path w="13435" h="8838" extrusionOk="0">
                  <a:moveTo>
                    <a:pt x="3919" y="0"/>
                  </a:moveTo>
                  <a:cubicBezTo>
                    <a:pt x="3553" y="0"/>
                    <a:pt x="3220" y="106"/>
                    <a:pt x="2933" y="341"/>
                  </a:cubicBezTo>
                  <a:cubicBezTo>
                    <a:pt x="1" y="2722"/>
                    <a:pt x="13435" y="8837"/>
                    <a:pt x="13435" y="8837"/>
                  </a:cubicBezTo>
                  <a:cubicBezTo>
                    <a:pt x="13435" y="8837"/>
                    <a:pt x="7265" y="0"/>
                    <a:pt x="3919"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86" name="Google Shape;2886;p117"/>
            <p:cNvSpPr/>
            <p:nvPr/>
          </p:nvSpPr>
          <p:spPr>
            <a:xfrm>
              <a:off x="7343909" y="3215188"/>
              <a:ext cx="144435" cy="139408"/>
            </a:xfrm>
            <a:custGeom>
              <a:avLst/>
              <a:gdLst/>
              <a:ahLst/>
              <a:cxnLst/>
              <a:rect l="l" t="t" r="r" b="b"/>
              <a:pathLst>
                <a:path w="11781" h="11371" extrusionOk="0">
                  <a:moveTo>
                    <a:pt x="8627" y="0"/>
                  </a:moveTo>
                  <a:cubicBezTo>
                    <a:pt x="5760" y="0"/>
                    <a:pt x="1" y="11371"/>
                    <a:pt x="1" y="11371"/>
                  </a:cubicBezTo>
                  <a:cubicBezTo>
                    <a:pt x="1" y="11371"/>
                    <a:pt x="11780" y="2699"/>
                    <a:pt x="9324" y="293"/>
                  </a:cubicBezTo>
                  <a:cubicBezTo>
                    <a:pt x="9119" y="92"/>
                    <a:pt x="8885" y="0"/>
                    <a:pt x="8627"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87" name="Google Shape;2887;p117"/>
            <p:cNvSpPr/>
            <p:nvPr/>
          </p:nvSpPr>
          <p:spPr>
            <a:xfrm>
              <a:off x="7188144" y="3224971"/>
              <a:ext cx="152723" cy="121644"/>
            </a:xfrm>
            <a:custGeom>
              <a:avLst/>
              <a:gdLst/>
              <a:ahLst/>
              <a:cxnLst/>
              <a:rect l="l" t="t" r="r" b="b"/>
              <a:pathLst>
                <a:path w="12457" h="9922" extrusionOk="0">
                  <a:moveTo>
                    <a:pt x="3982" y="0"/>
                  </a:moveTo>
                  <a:cubicBezTo>
                    <a:pt x="3691" y="0"/>
                    <a:pt x="3415" y="78"/>
                    <a:pt x="3158" y="247"/>
                  </a:cubicBezTo>
                  <a:cubicBezTo>
                    <a:pt x="0" y="2327"/>
                    <a:pt x="12456" y="9921"/>
                    <a:pt x="12456" y="9921"/>
                  </a:cubicBezTo>
                  <a:cubicBezTo>
                    <a:pt x="12456" y="9921"/>
                    <a:pt x="7274" y="0"/>
                    <a:pt x="3982"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88" name="Google Shape;2888;p117"/>
            <p:cNvSpPr/>
            <p:nvPr/>
          </p:nvSpPr>
          <p:spPr>
            <a:xfrm>
              <a:off x="6743282" y="4472794"/>
              <a:ext cx="170819" cy="40151"/>
            </a:xfrm>
            <a:custGeom>
              <a:avLst/>
              <a:gdLst/>
              <a:ahLst/>
              <a:cxnLst/>
              <a:rect l="l" t="t" r="r" b="b"/>
              <a:pathLst>
                <a:path w="13933" h="3275" extrusionOk="0">
                  <a:moveTo>
                    <a:pt x="2873" y="1"/>
                  </a:moveTo>
                  <a:cubicBezTo>
                    <a:pt x="1161" y="1"/>
                    <a:pt x="0" y="381"/>
                    <a:pt x="173" y="1468"/>
                  </a:cubicBezTo>
                  <a:cubicBezTo>
                    <a:pt x="389" y="2845"/>
                    <a:pt x="2391" y="3274"/>
                    <a:pt x="4804" y="3274"/>
                  </a:cubicBezTo>
                  <a:cubicBezTo>
                    <a:pt x="8804" y="3274"/>
                    <a:pt x="13932" y="2095"/>
                    <a:pt x="13932" y="2095"/>
                  </a:cubicBezTo>
                  <a:cubicBezTo>
                    <a:pt x="13932" y="2095"/>
                    <a:pt x="6887" y="1"/>
                    <a:pt x="2873"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89" name="Google Shape;2889;p117"/>
            <p:cNvSpPr/>
            <p:nvPr/>
          </p:nvSpPr>
          <p:spPr>
            <a:xfrm>
              <a:off x="6805399" y="4398148"/>
              <a:ext cx="170451" cy="40752"/>
            </a:xfrm>
            <a:custGeom>
              <a:avLst/>
              <a:gdLst/>
              <a:ahLst/>
              <a:cxnLst/>
              <a:rect l="l" t="t" r="r" b="b"/>
              <a:pathLst>
                <a:path w="13903" h="3324" extrusionOk="0">
                  <a:moveTo>
                    <a:pt x="2642" y="0"/>
                  </a:moveTo>
                  <a:cubicBezTo>
                    <a:pt x="1058" y="0"/>
                    <a:pt x="0" y="373"/>
                    <a:pt x="143" y="1417"/>
                  </a:cubicBezTo>
                  <a:cubicBezTo>
                    <a:pt x="344" y="2884"/>
                    <a:pt x="2598" y="3324"/>
                    <a:pt x="5225" y="3324"/>
                  </a:cubicBezTo>
                  <a:cubicBezTo>
                    <a:pt x="9147" y="3324"/>
                    <a:pt x="13903" y="2344"/>
                    <a:pt x="13903" y="2344"/>
                  </a:cubicBezTo>
                  <a:cubicBezTo>
                    <a:pt x="13903" y="2344"/>
                    <a:pt x="6615" y="0"/>
                    <a:pt x="2642"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90" name="Google Shape;2890;p117"/>
            <p:cNvSpPr/>
            <p:nvPr/>
          </p:nvSpPr>
          <p:spPr>
            <a:xfrm>
              <a:off x="6863116" y="4343153"/>
              <a:ext cx="171726" cy="39882"/>
            </a:xfrm>
            <a:custGeom>
              <a:avLst/>
              <a:gdLst/>
              <a:ahLst/>
              <a:cxnLst/>
              <a:rect l="l" t="t" r="r" b="b"/>
              <a:pathLst>
                <a:path w="14007" h="3253" extrusionOk="0">
                  <a:moveTo>
                    <a:pt x="4469" y="0"/>
                  </a:moveTo>
                  <a:cubicBezTo>
                    <a:pt x="1945" y="0"/>
                    <a:pt x="0" y="428"/>
                    <a:pt x="347" y="1817"/>
                  </a:cubicBezTo>
                  <a:cubicBezTo>
                    <a:pt x="613" y="2878"/>
                    <a:pt x="1902" y="3252"/>
                    <a:pt x="3590" y="3252"/>
                  </a:cubicBezTo>
                  <a:cubicBezTo>
                    <a:pt x="7646" y="3252"/>
                    <a:pt x="14007" y="1091"/>
                    <a:pt x="14007" y="1091"/>
                  </a:cubicBezTo>
                  <a:cubicBezTo>
                    <a:pt x="14007" y="1091"/>
                    <a:pt x="8500" y="0"/>
                    <a:pt x="4469"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91" name="Google Shape;2891;p117"/>
            <p:cNvSpPr/>
            <p:nvPr/>
          </p:nvSpPr>
          <p:spPr>
            <a:xfrm>
              <a:off x="7035750" y="4286160"/>
              <a:ext cx="86556" cy="173001"/>
            </a:xfrm>
            <a:custGeom>
              <a:avLst/>
              <a:gdLst/>
              <a:ahLst/>
              <a:cxnLst/>
              <a:rect l="l" t="t" r="r" b="b"/>
              <a:pathLst>
                <a:path w="7060" h="14111" extrusionOk="0">
                  <a:moveTo>
                    <a:pt x="4862" y="0"/>
                  </a:moveTo>
                  <a:cubicBezTo>
                    <a:pt x="4862" y="1"/>
                    <a:pt x="0" y="14060"/>
                    <a:pt x="3534" y="14110"/>
                  </a:cubicBezTo>
                  <a:cubicBezTo>
                    <a:pt x="3540" y="14111"/>
                    <a:pt x="3546" y="14111"/>
                    <a:pt x="3552" y="14111"/>
                  </a:cubicBezTo>
                  <a:cubicBezTo>
                    <a:pt x="7060" y="14111"/>
                    <a:pt x="4862" y="1"/>
                    <a:pt x="4862"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92" name="Google Shape;2892;p117"/>
            <p:cNvSpPr/>
            <p:nvPr/>
          </p:nvSpPr>
          <p:spPr>
            <a:xfrm>
              <a:off x="6916137" y="4271535"/>
              <a:ext cx="171554" cy="39502"/>
            </a:xfrm>
            <a:custGeom>
              <a:avLst/>
              <a:gdLst/>
              <a:ahLst/>
              <a:cxnLst/>
              <a:rect l="l" t="t" r="r" b="b"/>
              <a:pathLst>
                <a:path w="13993" h="3222" extrusionOk="0">
                  <a:moveTo>
                    <a:pt x="3661" y="0"/>
                  </a:moveTo>
                  <a:cubicBezTo>
                    <a:pt x="1534" y="0"/>
                    <a:pt x="0" y="407"/>
                    <a:pt x="258" y="1644"/>
                  </a:cubicBezTo>
                  <a:cubicBezTo>
                    <a:pt x="510" y="2823"/>
                    <a:pt x="2044" y="3221"/>
                    <a:pt x="4001" y="3221"/>
                  </a:cubicBezTo>
                  <a:cubicBezTo>
                    <a:pt x="8078" y="3221"/>
                    <a:pt x="13993" y="1494"/>
                    <a:pt x="13993" y="1494"/>
                  </a:cubicBezTo>
                  <a:cubicBezTo>
                    <a:pt x="13993" y="1494"/>
                    <a:pt x="7737" y="0"/>
                    <a:pt x="3661"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93" name="Google Shape;2893;p117"/>
            <p:cNvSpPr/>
            <p:nvPr/>
          </p:nvSpPr>
          <p:spPr>
            <a:xfrm>
              <a:off x="7109562" y="4210264"/>
              <a:ext cx="84435" cy="174938"/>
            </a:xfrm>
            <a:custGeom>
              <a:avLst/>
              <a:gdLst/>
              <a:ahLst/>
              <a:cxnLst/>
              <a:rect l="l" t="t" r="r" b="b"/>
              <a:pathLst>
                <a:path w="6887" h="14269" extrusionOk="0">
                  <a:moveTo>
                    <a:pt x="3152" y="1"/>
                  </a:moveTo>
                  <a:cubicBezTo>
                    <a:pt x="3152" y="1"/>
                    <a:pt x="0" y="14268"/>
                    <a:pt x="3273" y="14268"/>
                  </a:cubicBezTo>
                  <a:cubicBezTo>
                    <a:pt x="3315" y="14268"/>
                    <a:pt x="3358" y="14266"/>
                    <a:pt x="3403" y="14261"/>
                  </a:cubicBezTo>
                  <a:cubicBezTo>
                    <a:pt x="6886" y="13910"/>
                    <a:pt x="3152" y="1"/>
                    <a:pt x="3152"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94" name="Google Shape;2894;p117"/>
            <p:cNvSpPr/>
            <p:nvPr/>
          </p:nvSpPr>
          <p:spPr>
            <a:xfrm>
              <a:off x="6968018" y="4209528"/>
              <a:ext cx="172829" cy="42260"/>
            </a:xfrm>
            <a:custGeom>
              <a:avLst/>
              <a:gdLst/>
              <a:ahLst/>
              <a:cxnLst/>
              <a:rect l="l" t="t" r="r" b="b"/>
              <a:pathLst>
                <a:path w="14097" h="3447" extrusionOk="0">
                  <a:moveTo>
                    <a:pt x="7100" y="1"/>
                  </a:moveTo>
                  <a:cubicBezTo>
                    <a:pt x="3512" y="1"/>
                    <a:pt x="1" y="442"/>
                    <a:pt x="588" y="2241"/>
                  </a:cubicBezTo>
                  <a:cubicBezTo>
                    <a:pt x="879" y="3117"/>
                    <a:pt x="1856" y="3446"/>
                    <a:pt x="3160" y="3446"/>
                  </a:cubicBezTo>
                  <a:cubicBezTo>
                    <a:pt x="7120" y="3446"/>
                    <a:pt x="14096" y="411"/>
                    <a:pt x="14096" y="411"/>
                  </a:cubicBezTo>
                  <a:cubicBezTo>
                    <a:pt x="14096" y="411"/>
                    <a:pt x="10562" y="1"/>
                    <a:pt x="7100"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95" name="Google Shape;2895;p117"/>
            <p:cNvSpPr/>
            <p:nvPr/>
          </p:nvSpPr>
          <p:spPr>
            <a:xfrm>
              <a:off x="7154308" y="4127919"/>
              <a:ext cx="84851" cy="174913"/>
            </a:xfrm>
            <a:custGeom>
              <a:avLst/>
              <a:gdLst/>
              <a:ahLst/>
              <a:cxnLst/>
              <a:rect l="l" t="t" r="r" b="b"/>
              <a:pathLst>
                <a:path w="6921" h="14267" extrusionOk="0">
                  <a:moveTo>
                    <a:pt x="3487" y="1"/>
                  </a:moveTo>
                  <a:lnTo>
                    <a:pt x="3487" y="1"/>
                  </a:lnTo>
                  <a:cubicBezTo>
                    <a:pt x="3487" y="2"/>
                    <a:pt x="0" y="14266"/>
                    <a:pt x="3307" y="14266"/>
                  </a:cubicBezTo>
                  <a:cubicBezTo>
                    <a:pt x="3341" y="14266"/>
                    <a:pt x="3376" y="14265"/>
                    <a:pt x="3412" y="14262"/>
                  </a:cubicBezTo>
                  <a:cubicBezTo>
                    <a:pt x="6920" y="13986"/>
                    <a:pt x="3487" y="2"/>
                    <a:pt x="3487"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96" name="Google Shape;2896;p117"/>
            <p:cNvSpPr/>
            <p:nvPr/>
          </p:nvSpPr>
          <p:spPr>
            <a:xfrm>
              <a:off x="7016870" y="4124989"/>
              <a:ext cx="172523" cy="41230"/>
            </a:xfrm>
            <a:custGeom>
              <a:avLst/>
              <a:gdLst/>
              <a:ahLst/>
              <a:cxnLst/>
              <a:rect l="l" t="t" r="r" b="b"/>
              <a:pathLst>
                <a:path w="14072" h="3363" extrusionOk="0">
                  <a:moveTo>
                    <a:pt x="6121" y="0"/>
                  </a:moveTo>
                  <a:cubicBezTo>
                    <a:pt x="2884" y="0"/>
                    <a:pt x="1" y="443"/>
                    <a:pt x="512" y="2094"/>
                  </a:cubicBezTo>
                  <a:cubicBezTo>
                    <a:pt x="793" y="3020"/>
                    <a:pt x="1844" y="3362"/>
                    <a:pt x="3247" y="3362"/>
                  </a:cubicBezTo>
                  <a:cubicBezTo>
                    <a:pt x="7238" y="3362"/>
                    <a:pt x="14071" y="591"/>
                    <a:pt x="14071" y="591"/>
                  </a:cubicBezTo>
                  <a:cubicBezTo>
                    <a:pt x="14071" y="591"/>
                    <a:pt x="9860" y="0"/>
                    <a:pt x="6121"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97" name="Google Shape;2897;p117"/>
            <p:cNvSpPr/>
            <p:nvPr/>
          </p:nvSpPr>
          <p:spPr>
            <a:xfrm>
              <a:off x="7220214" y="4046813"/>
              <a:ext cx="82853" cy="175134"/>
            </a:xfrm>
            <a:custGeom>
              <a:avLst/>
              <a:gdLst/>
              <a:ahLst/>
              <a:cxnLst/>
              <a:rect l="l" t="t" r="r" b="b"/>
              <a:pathLst>
                <a:path w="6758" h="14285" extrusionOk="0">
                  <a:moveTo>
                    <a:pt x="1795" y="0"/>
                  </a:moveTo>
                  <a:lnTo>
                    <a:pt x="1795" y="0"/>
                  </a:lnTo>
                  <a:cubicBezTo>
                    <a:pt x="1795" y="1"/>
                    <a:pt x="1" y="14285"/>
                    <a:pt x="3098" y="14285"/>
                  </a:cubicBezTo>
                  <a:cubicBezTo>
                    <a:pt x="3171" y="14285"/>
                    <a:pt x="3246" y="14277"/>
                    <a:pt x="3324" y="14261"/>
                  </a:cubicBezTo>
                  <a:cubicBezTo>
                    <a:pt x="6757" y="13559"/>
                    <a:pt x="1795" y="1"/>
                    <a:pt x="1795"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98" name="Google Shape;2898;p117"/>
            <p:cNvSpPr/>
            <p:nvPr/>
          </p:nvSpPr>
          <p:spPr>
            <a:xfrm>
              <a:off x="7058110" y="4051949"/>
              <a:ext cx="177059" cy="50683"/>
            </a:xfrm>
            <a:custGeom>
              <a:avLst/>
              <a:gdLst/>
              <a:ahLst/>
              <a:cxnLst/>
              <a:rect l="l" t="t" r="r" b="b"/>
              <a:pathLst>
                <a:path w="14442" h="4134" extrusionOk="0">
                  <a:moveTo>
                    <a:pt x="13566" y="1"/>
                  </a:moveTo>
                  <a:cubicBezTo>
                    <a:pt x="10429" y="1"/>
                    <a:pt x="0" y="218"/>
                    <a:pt x="1259" y="3140"/>
                  </a:cubicBezTo>
                  <a:cubicBezTo>
                    <a:pt x="1560" y="3852"/>
                    <a:pt x="2303" y="4134"/>
                    <a:pt x="3291" y="4134"/>
                  </a:cubicBezTo>
                  <a:cubicBezTo>
                    <a:pt x="7071" y="4134"/>
                    <a:pt x="14442" y="7"/>
                    <a:pt x="14442" y="7"/>
                  </a:cubicBezTo>
                  <a:cubicBezTo>
                    <a:pt x="14442" y="7"/>
                    <a:pt x="14116" y="1"/>
                    <a:pt x="13566"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99" name="Google Shape;2899;p117"/>
            <p:cNvSpPr/>
            <p:nvPr/>
          </p:nvSpPr>
          <p:spPr>
            <a:xfrm>
              <a:off x="5953300" y="2782783"/>
              <a:ext cx="285781" cy="1819972"/>
            </a:xfrm>
            <a:custGeom>
              <a:avLst/>
              <a:gdLst/>
              <a:ahLst/>
              <a:cxnLst/>
              <a:rect l="l" t="t" r="r" b="b"/>
              <a:pathLst>
                <a:path w="23310" h="148448" extrusionOk="0">
                  <a:moveTo>
                    <a:pt x="1" y="1"/>
                  </a:moveTo>
                  <a:lnTo>
                    <a:pt x="3008" y="141681"/>
                  </a:lnTo>
                  <a:lnTo>
                    <a:pt x="23309" y="148448"/>
                  </a:lnTo>
                  <a:lnTo>
                    <a:pt x="23309" y="148448"/>
                  </a:lnTo>
                  <a:lnTo>
                    <a:pt x="20302" y="6768"/>
                  </a:lnTo>
                  <a:lnTo>
                    <a:pt x="1"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900" name="Google Shape;2900;p117"/>
            <p:cNvSpPr/>
            <p:nvPr/>
          </p:nvSpPr>
          <p:spPr>
            <a:xfrm>
              <a:off x="5957296" y="2972972"/>
              <a:ext cx="251355" cy="188068"/>
            </a:xfrm>
            <a:custGeom>
              <a:avLst/>
              <a:gdLst/>
              <a:ahLst/>
              <a:cxnLst/>
              <a:rect l="l" t="t" r="r" b="b"/>
              <a:pathLst>
                <a:path w="20502" h="15340" extrusionOk="0">
                  <a:moveTo>
                    <a:pt x="1" y="1"/>
                  </a:moveTo>
                  <a:lnTo>
                    <a:pt x="201" y="8672"/>
                  </a:lnTo>
                  <a:lnTo>
                    <a:pt x="20502" y="15339"/>
                  </a:lnTo>
                  <a:lnTo>
                    <a:pt x="20402" y="6743"/>
                  </a:lnTo>
                  <a:lnTo>
                    <a:pt x="1"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01" name="Google Shape;2901;p117"/>
            <p:cNvSpPr/>
            <p:nvPr/>
          </p:nvSpPr>
          <p:spPr>
            <a:xfrm>
              <a:off x="5986179" y="4325488"/>
              <a:ext cx="251048" cy="188363"/>
            </a:xfrm>
            <a:custGeom>
              <a:avLst/>
              <a:gdLst/>
              <a:ahLst/>
              <a:cxnLst/>
              <a:rect l="l" t="t" r="r" b="b"/>
              <a:pathLst>
                <a:path w="20477" h="15364" extrusionOk="0">
                  <a:moveTo>
                    <a:pt x="0" y="0"/>
                  </a:moveTo>
                  <a:lnTo>
                    <a:pt x="176" y="8697"/>
                  </a:lnTo>
                  <a:lnTo>
                    <a:pt x="20477" y="15364"/>
                  </a:lnTo>
                  <a:lnTo>
                    <a:pt x="20276" y="6717"/>
                  </a:lnTo>
                  <a:lnTo>
                    <a:pt x="0"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02" name="Google Shape;2902;p117"/>
            <p:cNvSpPr/>
            <p:nvPr/>
          </p:nvSpPr>
          <p:spPr>
            <a:xfrm>
              <a:off x="6202173" y="2752111"/>
              <a:ext cx="1135374" cy="1850647"/>
            </a:xfrm>
            <a:custGeom>
              <a:avLst/>
              <a:gdLst/>
              <a:ahLst/>
              <a:cxnLst/>
              <a:rect l="l" t="t" r="r" b="b"/>
              <a:pathLst>
                <a:path w="92608" h="150950" extrusionOk="0">
                  <a:moveTo>
                    <a:pt x="84441" y="0"/>
                  </a:moveTo>
                  <a:cubicBezTo>
                    <a:pt x="84308" y="0"/>
                    <a:pt x="84172" y="7"/>
                    <a:pt x="84036" y="22"/>
                  </a:cubicBezTo>
                  <a:lnTo>
                    <a:pt x="1" y="9270"/>
                  </a:lnTo>
                  <a:lnTo>
                    <a:pt x="3008" y="150950"/>
                  </a:lnTo>
                  <a:lnTo>
                    <a:pt x="88171" y="139571"/>
                  </a:lnTo>
                  <a:cubicBezTo>
                    <a:pt x="90728" y="139220"/>
                    <a:pt x="92608" y="137040"/>
                    <a:pt x="92532" y="134534"/>
                  </a:cubicBezTo>
                  <a:lnTo>
                    <a:pt x="88096" y="3455"/>
                  </a:lnTo>
                  <a:cubicBezTo>
                    <a:pt x="88026" y="1508"/>
                    <a:pt x="86396" y="0"/>
                    <a:pt x="8444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903" name="Google Shape;2903;p117"/>
            <p:cNvSpPr/>
            <p:nvPr/>
          </p:nvSpPr>
          <p:spPr>
            <a:xfrm>
              <a:off x="5953300" y="2667571"/>
              <a:ext cx="1272723" cy="198195"/>
            </a:xfrm>
            <a:custGeom>
              <a:avLst/>
              <a:gdLst/>
              <a:ahLst/>
              <a:cxnLst/>
              <a:rect l="l" t="t" r="r" b="b"/>
              <a:pathLst>
                <a:path w="103811" h="16166" extrusionOk="0">
                  <a:moveTo>
                    <a:pt x="86793" y="0"/>
                  </a:moveTo>
                  <a:lnTo>
                    <a:pt x="1" y="9399"/>
                  </a:lnTo>
                  <a:lnTo>
                    <a:pt x="20302" y="16166"/>
                  </a:lnTo>
                  <a:lnTo>
                    <a:pt x="103811" y="6968"/>
                  </a:lnTo>
                  <a:lnTo>
                    <a:pt x="86793"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4" name="Google Shape;2904;p117"/>
            <p:cNvSpPr/>
            <p:nvPr/>
          </p:nvSpPr>
          <p:spPr>
            <a:xfrm>
              <a:off x="6162233" y="2727788"/>
              <a:ext cx="1002022" cy="119241"/>
            </a:xfrm>
            <a:custGeom>
              <a:avLst/>
              <a:gdLst/>
              <a:ahLst/>
              <a:cxnLst/>
              <a:rect l="l" t="t" r="r" b="b"/>
              <a:pathLst>
                <a:path w="81731" h="9726" extrusionOk="0">
                  <a:moveTo>
                    <a:pt x="81730" y="1"/>
                  </a:moveTo>
                  <a:cubicBezTo>
                    <a:pt x="78297" y="301"/>
                    <a:pt x="74888" y="677"/>
                    <a:pt x="71479" y="1003"/>
                  </a:cubicBezTo>
                  <a:lnTo>
                    <a:pt x="61254" y="2106"/>
                  </a:lnTo>
                  <a:cubicBezTo>
                    <a:pt x="54437" y="2858"/>
                    <a:pt x="47620" y="3660"/>
                    <a:pt x="40803" y="4437"/>
                  </a:cubicBezTo>
                  <a:cubicBezTo>
                    <a:pt x="34011" y="5289"/>
                    <a:pt x="27194" y="6091"/>
                    <a:pt x="20401" y="6968"/>
                  </a:cubicBezTo>
                  <a:lnTo>
                    <a:pt x="10201" y="8321"/>
                  </a:lnTo>
                  <a:cubicBezTo>
                    <a:pt x="6792" y="8798"/>
                    <a:pt x="3409" y="9224"/>
                    <a:pt x="0" y="9725"/>
                  </a:cubicBezTo>
                  <a:cubicBezTo>
                    <a:pt x="3409" y="9424"/>
                    <a:pt x="6843" y="9048"/>
                    <a:pt x="10251" y="8722"/>
                  </a:cubicBezTo>
                  <a:lnTo>
                    <a:pt x="20477" y="7620"/>
                  </a:lnTo>
                  <a:cubicBezTo>
                    <a:pt x="27294" y="6868"/>
                    <a:pt x="34086" y="6066"/>
                    <a:pt x="40903" y="5289"/>
                  </a:cubicBezTo>
                  <a:cubicBezTo>
                    <a:pt x="47720" y="4437"/>
                    <a:pt x="54537" y="3635"/>
                    <a:pt x="61329" y="2758"/>
                  </a:cubicBezTo>
                  <a:lnTo>
                    <a:pt x="71530" y="1429"/>
                  </a:lnTo>
                  <a:cubicBezTo>
                    <a:pt x="74938" y="953"/>
                    <a:pt x="78322" y="502"/>
                    <a:pt x="81730"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05" name="Google Shape;2905;p117"/>
            <p:cNvSpPr/>
            <p:nvPr/>
          </p:nvSpPr>
          <p:spPr>
            <a:xfrm>
              <a:off x="6090026" y="2705048"/>
              <a:ext cx="1018916" cy="123238"/>
            </a:xfrm>
            <a:custGeom>
              <a:avLst/>
              <a:gdLst/>
              <a:ahLst/>
              <a:cxnLst/>
              <a:rect l="l" t="t" r="r" b="b"/>
              <a:pathLst>
                <a:path w="83109" h="10052" extrusionOk="0">
                  <a:moveTo>
                    <a:pt x="83109" y="1"/>
                  </a:moveTo>
                  <a:lnTo>
                    <a:pt x="83109" y="1"/>
                  </a:lnTo>
                  <a:cubicBezTo>
                    <a:pt x="79625" y="327"/>
                    <a:pt x="76166" y="703"/>
                    <a:pt x="72683" y="1054"/>
                  </a:cubicBezTo>
                  <a:lnTo>
                    <a:pt x="62282" y="2207"/>
                  </a:lnTo>
                  <a:cubicBezTo>
                    <a:pt x="55364" y="2958"/>
                    <a:pt x="48422" y="3811"/>
                    <a:pt x="41505" y="4613"/>
                  </a:cubicBezTo>
                  <a:cubicBezTo>
                    <a:pt x="34587" y="5490"/>
                    <a:pt x="27645" y="6317"/>
                    <a:pt x="20728" y="7219"/>
                  </a:cubicBezTo>
                  <a:lnTo>
                    <a:pt x="10352" y="8598"/>
                  </a:lnTo>
                  <a:cubicBezTo>
                    <a:pt x="6918" y="9099"/>
                    <a:pt x="3459" y="9550"/>
                    <a:pt x="1" y="10051"/>
                  </a:cubicBezTo>
                  <a:cubicBezTo>
                    <a:pt x="3484" y="9725"/>
                    <a:pt x="6943" y="9349"/>
                    <a:pt x="10402" y="8999"/>
                  </a:cubicBezTo>
                  <a:lnTo>
                    <a:pt x="20828" y="7871"/>
                  </a:lnTo>
                  <a:cubicBezTo>
                    <a:pt x="27745" y="7094"/>
                    <a:pt x="34662" y="6267"/>
                    <a:pt x="41605" y="5440"/>
                  </a:cubicBezTo>
                  <a:cubicBezTo>
                    <a:pt x="48522" y="4587"/>
                    <a:pt x="55440" y="3735"/>
                    <a:pt x="62357" y="2833"/>
                  </a:cubicBezTo>
                  <a:lnTo>
                    <a:pt x="72733" y="1455"/>
                  </a:lnTo>
                  <a:cubicBezTo>
                    <a:pt x="76192" y="978"/>
                    <a:pt x="79650" y="527"/>
                    <a:pt x="8310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06" name="Google Shape;2906;p117"/>
            <p:cNvSpPr/>
            <p:nvPr/>
          </p:nvSpPr>
          <p:spPr>
            <a:xfrm>
              <a:off x="6011984" y="2683852"/>
              <a:ext cx="1045349" cy="118615"/>
            </a:xfrm>
            <a:custGeom>
              <a:avLst/>
              <a:gdLst/>
              <a:ahLst/>
              <a:cxnLst/>
              <a:rect l="l" t="t" r="r" b="b"/>
              <a:pathLst>
                <a:path w="85265" h="9675" extrusionOk="0">
                  <a:moveTo>
                    <a:pt x="85264" y="1"/>
                  </a:moveTo>
                  <a:lnTo>
                    <a:pt x="85264" y="1"/>
                  </a:lnTo>
                  <a:cubicBezTo>
                    <a:pt x="81705" y="326"/>
                    <a:pt x="78146" y="677"/>
                    <a:pt x="74588" y="1003"/>
                  </a:cubicBezTo>
                  <a:lnTo>
                    <a:pt x="63911" y="2106"/>
                  </a:lnTo>
                  <a:cubicBezTo>
                    <a:pt x="56793" y="2833"/>
                    <a:pt x="49700" y="3660"/>
                    <a:pt x="42582" y="4412"/>
                  </a:cubicBezTo>
                  <a:cubicBezTo>
                    <a:pt x="35490" y="5264"/>
                    <a:pt x="28397" y="6066"/>
                    <a:pt x="21279" y="6943"/>
                  </a:cubicBezTo>
                  <a:lnTo>
                    <a:pt x="10652" y="8271"/>
                  </a:lnTo>
                  <a:cubicBezTo>
                    <a:pt x="7093" y="8723"/>
                    <a:pt x="3560" y="9174"/>
                    <a:pt x="1" y="9675"/>
                  </a:cubicBezTo>
                  <a:cubicBezTo>
                    <a:pt x="3585" y="9374"/>
                    <a:pt x="7144" y="8998"/>
                    <a:pt x="10702" y="8672"/>
                  </a:cubicBezTo>
                  <a:lnTo>
                    <a:pt x="21354" y="7570"/>
                  </a:lnTo>
                  <a:cubicBezTo>
                    <a:pt x="28472" y="6843"/>
                    <a:pt x="35590" y="6041"/>
                    <a:pt x="42683" y="5264"/>
                  </a:cubicBezTo>
                  <a:cubicBezTo>
                    <a:pt x="49775" y="4412"/>
                    <a:pt x="56893" y="3610"/>
                    <a:pt x="63986" y="2733"/>
                  </a:cubicBezTo>
                  <a:lnTo>
                    <a:pt x="74638" y="1429"/>
                  </a:lnTo>
                  <a:cubicBezTo>
                    <a:pt x="78172" y="953"/>
                    <a:pt x="81730" y="502"/>
                    <a:pt x="8526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07" name="Google Shape;2907;p117"/>
            <p:cNvSpPr/>
            <p:nvPr/>
          </p:nvSpPr>
          <p:spPr>
            <a:xfrm>
              <a:off x="6285131" y="2890627"/>
              <a:ext cx="970367" cy="1566791"/>
            </a:xfrm>
            <a:custGeom>
              <a:avLst/>
              <a:gdLst/>
              <a:ahLst/>
              <a:cxnLst/>
              <a:rect l="l" t="t" r="r" b="b"/>
              <a:pathLst>
                <a:path w="79149" h="127797" extrusionOk="0">
                  <a:moveTo>
                    <a:pt x="75866" y="65189"/>
                  </a:moveTo>
                  <a:cubicBezTo>
                    <a:pt x="75590" y="67069"/>
                    <a:pt x="75214" y="68899"/>
                    <a:pt x="74738" y="70703"/>
                  </a:cubicBezTo>
                  <a:cubicBezTo>
                    <a:pt x="75640" y="73660"/>
                    <a:pt x="76517" y="76618"/>
                    <a:pt x="77394" y="79575"/>
                  </a:cubicBezTo>
                  <a:cubicBezTo>
                    <a:pt x="76718" y="74663"/>
                    <a:pt x="76216" y="69926"/>
                    <a:pt x="75866" y="65189"/>
                  </a:cubicBezTo>
                  <a:close/>
                  <a:moveTo>
                    <a:pt x="73735" y="74087"/>
                  </a:moveTo>
                  <a:cubicBezTo>
                    <a:pt x="72908" y="76668"/>
                    <a:pt x="71856" y="79124"/>
                    <a:pt x="70678" y="81430"/>
                  </a:cubicBezTo>
                  <a:cubicBezTo>
                    <a:pt x="73033" y="87370"/>
                    <a:pt x="75715" y="93184"/>
                    <a:pt x="78723" y="98849"/>
                  </a:cubicBezTo>
                  <a:lnTo>
                    <a:pt x="78698" y="98172"/>
                  </a:lnTo>
                  <a:cubicBezTo>
                    <a:pt x="76216" y="90352"/>
                    <a:pt x="74537" y="82257"/>
                    <a:pt x="73735" y="74087"/>
                  </a:cubicBezTo>
                  <a:close/>
                  <a:moveTo>
                    <a:pt x="66868" y="1"/>
                  </a:moveTo>
                  <a:lnTo>
                    <a:pt x="6993" y="6567"/>
                  </a:lnTo>
                  <a:cubicBezTo>
                    <a:pt x="7068" y="10552"/>
                    <a:pt x="4036" y="13961"/>
                    <a:pt x="0" y="14412"/>
                  </a:cubicBezTo>
                  <a:lnTo>
                    <a:pt x="2231" y="120327"/>
                  </a:lnTo>
                  <a:cubicBezTo>
                    <a:pt x="2607" y="120277"/>
                    <a:pt x="2958" y="120252"/>
                    <a:pt x="3309" y="120252"/>
                  </a:cubicBezTo>
                  <a:cubicBezTo>
                    <a:pt x="7544" y="120252"/>
                    <a:pt x="11103" y="123535"/>
                    <a:pt x="11179" y="127796"/>
                  </a:cubicBezTo>
                  <a:lnTo>
                    <a:pt x="72332" y="119626"/>
                  </a:lnTo>
                  <a:cubicBezTo>
                    <a:pt x="72206" y="115666"/>
                    <a:pt x="75139" y="112257"/>
                    <a:pt x="79149" y="111731"/>
                  </a:cubicBezTo>
                  <a:lnTo>
                    <a:pt x="79074" y="109751"/>
                  </a:lnTo>
                  <a:cubicBezTo>
                    <a:pt x="75690" y="101706"/>
                    <a:pt x="72582" y="93535"/>
                    <a:pt x="70427" y="85139"/>
                  </a:cubicBezTo>
                  <a:cubicBezTo>
                    <a:pt x="70427" y="85114"/>
                    <a:pt x="70427" y="85114"/>
                    <a:pt x="70427" y="85089"/>
                  </a:cubicBezTo>
                  <a:cubicBezTo>
                    <a:pt x="70427" y="85089"/>
                    <a:pt x="70427" y="85089"/>
                    <a:pt x="70427" y="85064"/>
                  </a:cubicBezTo>
                  <a:cubicBezTo>
                    <a:pt x="70427" y="85064"/>
                    <a:pt x="70402" y="85039"/>
                    <a:pt x="70402" y="85014"/>
                  </a:cubicBezTo>
                  <a:cubicBezTo>
                    <a:pt x="70402" y="85014"/>
                    <a:pt x="70402" y="84989"/>
                    <a:pt x="70402" y="84989"/>
                  </a:cubicBezTo>
                  <a:cubicBezTo>
                    <a:pt x="70402" y="84989"/>
                    <a:pt x="70402" y="84964"/>
                    <a:pt x="70402" y="84964"/>
                  </a:cubicBezTo>
                  <a:cubicBezTo>
                    <a:pt x="70377" y="84914"/>
                    <a:pt x="70377" y="84889"/>
                    <a:pt x="70352" y="84838"/>
                  </a:cubicBezTo>
                  <a:cubicBezTo>
                    <a:pt x="70201" y="84187"/>
                    <a:pt x="70051" y="83535"/>
                    <a:pt x="69876" y="82909"/>
                  </a:cubicBezTo>
                  <a:cubicBezTo>
                    <a:pt x="63459" y="94337"/>
                    <a:pt x="52958" y="101806"/>
                    <a:pt x="41103" y="101806"/>
                  </a:cubicBezTo>
                  <a:cubicBezTo>
                    <a:pt x="21529" y="101806"/>
                    <a:pt x="5665" y="81530"/>
                    <a:pt x="5665" y="56518"/>
                  </a:cubicBezTo>
                  <a:cubicBezTo>
                    <a:pt x="5665" y="31505"/>
                    <a:pt x="21529" y="11229"/>
                    <a:pt x="41103" y="11229"/>
                  </a:cubicBezTo>
                  <a:cubicBezTo>
                    <a:pt x="57294" y="11229"/>
                    <a:pt x="70928" y="25114"/>
                    <a:pt x="75164" y="44086"/>
                  </a:cubicBezTo>
                  <a:cubicBezTo>
                    <a:pt x="75214" y="38598"/>
                    <a:pt x="75540" y="33059"/>
                    <a:pt x="76317" y="27645"/>
                  </a:cubicBezTo>
                  <a:lnTo>
                    <a:pt x="75615" y="7394"/>
                  </a:lnTo>
                  <a:cubicBezTo>
                    <a:pt x="75314" y="7445"/>
                    <a:pt x="75013" y="7445"/>
                    <a:pt x="74738" y="7445"/>
                  </a:cubicBezTo>
                  <a:cubicBezTo>
                    <a:pt x="70527" y="7445"/>
                    <a:pt x="66993" y="4186"/>
                    <a:pt x="66868"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908" name="Google Shape;2908;p117"/>
            <p:cNvSpPr/>
            <p:nvPr/>
          </p:nvSpPr>
          <p:spPr>
            <a:xfrm>
              <a:off x="6354567" y="3028285"/>
              <a:ext cx="868670" cy="1110474"/>
            </a:xfrm>
            <a:custGeom>
              <a:avLst/>
              <a:gdLst/>
              <a:ahLst/>
              <a:cxnLst/>
              <a:rect l="l" t="t" r="r" b="b"/>
              <a:pathLst>
                <a:path w="70854" h="90577" extrusionOk="0">
                  <a:moveTo>
                    <a:pt x="35439" y="0"/>
                  </a:moveTo>
                  <a:cubicBezTo>
                    <a:pt x="15865" y="0"/>
                    <a:pt x="1" y="20276"/>
                    <a:pt x="1" y="45289"/>
                  </a:cubicBezTo>
                  <a:cubicBezTo>
                    <a:pt x="1" y="70301"/>
                    <a:pt x="15865" y="90577"/>
                    <a:pt x="35439" y="90577"/>
                  </a:cubicBezTo>
                  <a:cubicBezTo>
                    <a:pt x="54988" y="90577"/>
                    <a:pt x="70853" y="70301"/>
                    <a:pt x="70853" y="45289"/>
                  </a:cubicBezTo>
                  <a:cubicBezTo>
                    <a:pt x="70853" y="20276"/>
                    <a:pt x="54988" y="0"/>
                    <a:pt x="354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9" name="Google Shape;2909;p117"/>
            <p:cNvSpPr/>
            <p:nvPr/>
          </p:nvSpPr>
          <p:spPr>
            <a:xfrm>
              <a:off x="6436606" y="4138364"/>
              <a:ext cx="753132" cy="112167"/>
            </a:xfrm>
            <a:custGeom>
              <a:avLst/>
              <a:gdLst/>
              <a:ahLst/>
              <a:cxnLst/>
              <a:rect l="l" t="t" r="r" b="b"/>
              <a:pathLst>
                <a:path w="61430" h="9149" extrusionOk="0">
                  <a:moveTo>
                    <a:pt x="60853" y="1"/>
                  </a:moveTo>
                  <a:cubicBezTo>
                    <a:pt x="55865" y="753"/>
                    <a:pt x="49550" y="1455"/>
                    <a:pt x="42908" y="2106"/>
                  </a:cubicBezTo>
                  <a:cubicBezTo>
                    <a:pt x="32933" y="3059"/>
                    <a:pt x="22206" y="3886"/>
                    <a:pt x="13960" y="4462"/>
                  </a:cubicBezTo>
                  <a:cubicBezTo>
                    <a:pt x="9850" y="4738"/>
                    <a:pt x="6366" y="4963"/>
                    <a:pt x="3910" y="5114"/>
                  </a:cubicBezTo>
                  <a:cubicBezTo>
                    <a:pt x="2682" y="5214"/>
                    <a:pt x="1705" y="5264"/>
                    <a:pt x="1028" y="5314"/>
                  </a:cubicBezTo>
                  <a:cubicBezTo>
                    <a:pt x="376" y="5339"/>
                    <a:pt x="26" y="5364"/>
                    <a:pt x="0" y="5364"/>
                  </a:cubicBezTo>
                  <a:lnTo>
                    <a:pt x="226" y="9149"/>
                  </a:lnTo>
                  <a:cubicBezTo>
                    <a:pt x="251" y="9149"/>
                    <a:pt x="10452" y="8547"/>
                    <a:pt x="23209" y="7570"/>
                  </a:cubicBezTo>
                  <a:cubicBezTo>
                    <a:pt x="29575" y="7094"/>
                    <a:pt x="36592" y="6517"/>
                    <a:pt x="43259" y="5866"/>
                  </a:cubicBezTo>
                  <a:cubicBezTo>
                    <a:pt x="49951" y="5214"/>
                    <a:pt x="56317" y="4512"/>
                    <a:pt x="61429" y="3760"/>
                  </a:cubicBezTo>
                  <a:lnTo>
                    <a:pt x="60853"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0" name="Google Shape;2910;p117"/>
            <p:cNvSpPr/>
            <p:nvPr/>
          </p:nvSpPr>
          <p:spPr>
            <a:xfrm>
              <a:off x="6450128" y="4236695"/>
              <a:ext cx="733160" cy="119842"/>
            </a:xfrm>
            <a:custGeom>
              <a:avLst/>
              <a:gdLst/>
              <a:ahLst/>
              <a:cxnLst/>
              <a:rect l="l" t="t" r="r" b="b"/>
              <a:pathLst>
                <a:path w="59801" h="9775" extrusionOk="0">
                  <a:moveTo>
                    <a:pt x="59424" y="0"/>
                  </a:moveTo>
                  <a:cubicBezTo>
                    <a:pt x="49925" y="977"/>
                    <a:pt x="35088" y="2481"/>
                    <a:pt x="22607" y="3734"/>
                  </a:cubicBezTo>
                  <a:cubicBezTo>
                    <a:pt x="16366" y="4361"/>
                    <a:pt x="10702" y="4937"/>
                    <a:pt x="6617" y="5338"/>
                  </a:cubicBezTo>
                  <a:cubicBezTo>
                    <a:pt x="4562" y="5539"/>
                    <a:pt x="2908" y="5714"/>
                    <a:pt x="1780" y="5815"/>
                  </a:cubicBezTo>
                  <a:cubicBezTo>
                    <a:pt x="627" y="5940"/>
                    <a:pt x="0" y="5990"/>
                    <a:pt x="0" y="5990"/>
                  </a:cubicBezTo>
                  <a:lnTo>
                    <a:pt x="376" y="9775"/>
                  </a:lnTo>
                  <a:cubicBezTo>
                    <a:pt x="376" y="9775"/>
                    <a:pt x="40828" y="5739"/>
                    <a:pt x="59800" y="3759"/>
                  </a:cubicBezTo>
                  <a:lnTo>
                    <a:pt x="59424"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1" name="Google Shape;2911;p117"/>
            <p:cNvSpPr/>
            <p:nvPr/>
          </p:nvSpPr>
          <p:spPr>
            <a:xfrm>
              <a:off x="6018126" y="3171791"/>
              <a:ext cx="121693" cy="260831"/>
            </a:xfrm>
            <a:custGeom>
              <a:avLst/>
              <a:gdLst/>
              <a:ahLst/>
              <a:cxnLst/>
              <a:rect l="l" t="t" r="r" b="b"/>
              <a:pathLst>
                <a:path w="9926" h="21275" extrusionOk="0">
                  <a:moveTo>
                    <a:pt x="4492" y="1"/>
                  </a:moveTo>
                  <a:cubicBezTo>
                    <a:pt x="1980" y="1"/>
                    <a:pt x="1" y="4124"/>
                    <a:pt x="1" y="9648"/>
                  </a:cubicBezTo>
                  <a:cubicBezTo>
                    <a:pt x="1" y="15487"/>
                    <a:pt x="2232" y="20650"/>
                    <a:pt x="4963" y="21227"/>
                  </a:cubicBezTo>
                  <a:cubicBezTo>
                    <a:pt x="5122" y="21259"/>
                    <a:pt x="5279" y="21274"/>
                    <a:pt x="5434" y="21274"/>
                  </a:cubicBezTo>
                  <a:cubicBezTo>
                    <a:pt x="7947" y="21274"/>
                    <a:pt x="9926" y="17153"/>
                    <a:pt x="9926" y="11653"/>
                  </a:cubicBezTo>
                  <a:cubicBezTo>
                    <a:pt x="9926" y="5788"/>
                    <a:pt x="7695" y="625"/>
                    <a:pt x="4963" y="49"/>
                  </a:cubicBezTo>
                  <a:cubicBezTo>
                    <a:pt x="4805" y="16"/>
                    <a:pt x="4647" y="1"/>
                    <a:pt x="4492"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12" name="Google Shape;2912;p117"/>
            <p:cNvSpPr/>
            <p:nvPr/>
          </p:nvSpPr>
          <p:spPr>
            <a:xfrm>
              <a:off x="6005536" y="3466109"/>
              <a:ext cx="170242" cy="51014"/>
            </a:xfrm>
            <a:custGeom>
              <a:avLst/>
              <a:gdLst/>
              <a:ahLst/>
              <a:cxnLst/>
              <a:rect l="l" t="t" r="r" b="b"/>
              <a:pathLst>
                <a:path w="13886" h="4161" extrusionOk="0">
                  <a:moveTo>
                    <a:pt x="201" y="1"/>
                  </a:moveTo>
                  <a:lnTo>
                    <a:pt x="0" y="727"/>
                  </a:lnTo>
                  <a:cubicBezTo>
                    <a:pt x="4537" y="1980"/>
                    <a:pt x="9123" y="3133"/>
                    <a:pt x="13710" y="4161"/>
                  </a:cubicBezTo>
                  <a:lnTo>
                    <a:pt x="13885" y="3434"/>
                  </a:lnTo>
                  <a:cubicBezTo>
                    <a:pt x="9299" y="2407"/>
                    <a:pt x="4737" y="1254"/>
                    <a:pt x="20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13" name="Google Shape;2913;p117"/>
            <p:cNvSpPr/>
            <p:nvPr/>
          </p:nvSpPr>
          <p:spPr>
            <a:xfrm>
              <a:off x="6007988" y="3510658"/>
              <a:ext cx="170242" cy="51026"/>
            </a:xfrm>
            <a:custGeom>
              <a:avLst/>
              <a:gdLst/>
              <a:ahLst/>
              <a:cxnLst/>
              <a:rect l="l" t="t" r="r" b="b"/>
              <a:pathLst>
                <a:path w="13886" h="4162" extrusionOk="0">
                  <a:moveTo>
                    <a:pt x="201" y="1"/>
                  </a:moveTo>
                  <a:lnTo>
                    <a:pt x="1" y="727"/>
                  </a:lnTo>
                  <a:cubicBezTo>
                    <a:pt x="4537" y="1981"/>
                    <a:pt x="9124" y="3133"/>
                    <a:pt x="13710" y="4161"/>
                  </a:cubicBezTo>
                  <a:lnTo>
                    <a:pt x="13886" y="3409"/>
                  </a:lnTo>
                  <a:cubicBezTo>
                    <a:pt x="9299" y="2382"/>
                    <a:pt x="4738" y="1254"/>
                    <a:pt x="20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14" name="Google Shape;2914;p117"/>
            <p:cNvSpPr/>
            <p:nvPr/>
          </p:nvSpPr>
          <p:spPr>
            <a:xfrm>
              <a:off x="6010452" y="3554902"/>
              <a:ext cx="169936" cy="51026"/>
            </a:xfrm>
            <a:custGeom>
              <a:avLst/>
              <a:gdLst/>
              <a:ahLst/>
              <a:cxnLst/>
              <a:rect l="l" t="t" r="r" b="b"/>
              <a:pathLst>
                <a:path w="13861" h="4162" extrusionOk="0">
                  <a:moveTo>
                    <a:pt x="201" y="1"/>
                  </a:moveTo>
                  <a:lnTo>
                    <a:pt x="0" y="728"/>
                  </a:lnTo>
                  <a:cubicBezTo>
                    <a:pt x="4537" y="1981"/>
                    <a:pt x="9098" y="3134"/>
                    <a:pt x="13710" y="4161"/>
                  </a:cubicBezTo>
                  <a:lnTo>
                    <a:pt x="13860" y="3434"/>
                  </a:lnTo>
                  <a:cubicBezTo>
                    <a:pt x="9274" y="2407"/>
                    <a:pt x="4737" y="1254"/>
                    <a:pt x="20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15" name="Google Shape;2915;p117"/>
            <p:cNvSpPr/>
            <p:nvPr/>
          </p:nvSpPr>
          <p:spPr>
            <a:xfrm>
              <a:off x="6012904" y="3599451"/>
              <a:ext cx="169936" cy="51026"/>
            </a:xfrm>
            <a:custGeom>
              <a:avLst/>
              <a:gdLst/>
              <a:ahLst/>
              <a:cxnLst/>
              <a:rect l="l" t="t" r="r" b="b"/>
              <a:pathLst>
                <a:path w="13861" h="4162" extrusionOk="0">
                  <a:moveTo>
                    <a:pt x="201" y="1"/>
                  </a:moveTo>
                  <a:lnTo>
                    <a:pt x="1" y="728"/>
                  </a:lnTo>
                  <a:cubicBezTo>
                    <a:pt x="4537" y="1981"/>
                    <a:pt x="9099" y="3134"/>
                    <a:pt x="13710" y="4161"/>
                  </a:cubicBezTo>
                  <a:lnTo>
                    <a:pt x="13861" y="3409"/>
                  </a:lnTo>
                  <a:cubicBezTo>
                    <a:pt x="9274" y="2382"/>
                    <a:pt x="4713" y="1254"/>
                    <a:pt x="20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16" name="Google Shape;2916;p117"/>
            <p:cNvSpPr/>
            <p:nvPr/>
          </p:nvSpPr>
          <p:spPr>
            <a:xfrm>
              <a:off x="6015061" y="3643695"/>
              <a:ext cx="170242" cy="51026"/>
            </a:xfrm>
            <a:custGeom>
              <a:avLst/>
              <a:gdLst/>
              <a:ahLst/>
              <a:cxnLst/>
              <a:rect l="l" t="t" r="r" b="b"/>
              <a:pathLst>
                <a:path w="13886" h="4162" extrusionOk="0">
                  <a:moveTo>
                    <a:pt x="201" y="1"/>
                  </a:moveTo>
                  <a:lnTo>
                    <a:pt x="0" y="728"/>
                  </a:lnTo>
                  <a:cubicBezTo>
                    <a:pt x="4562" y="1981"/>
                    <a:pt x="9123" y="3134"/>
                    <a:pt x="13710" y="4161"/>
                  </a:cubicBezTo>
                  <a:lnTo>
                    <a:pt x="13885" y="3434"/>
                  </a:lnTo>
                  <a:cubicBezTo>
                    <a:pt x="9299" y="2407"/>
                    <a:pt x="4737" y="1254"/>
                    <a:pt x="20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17" name="Google Shape;2917;p117"/>
            <p:cNvSpPr/>
            <p:nvPr/>
          </p:nvSpPr>
          <p:spPr>
            <a:xfrm>
              <a:off x="6017513" y="3688244"/>
              <a:ext cx="170242" cy="51026"/>
            </a:xfrm>
            <a:custGeom>
              <a:avLst/>
              <a:gdLst/>
              <a:ahLst/>
              <a:cxnLst/>
              <a:rect l="l" t="t" r="r" b="b"/>
              <a:pathLst>
                <a:path w="13886" h="4162" extrusionOk="0">
                  <a:moveTo>
                    <a:pt x="201" y="1"/>
                  </a:moveTo>
                  <a:lnTo>
                    <a:pt x="1" y="728"/>
                  </a:lnTo>
                  <a:cubicBezTo>
                    <a:pt x="4537" y="1981"/>
                    <a:pt x="9124" y="3134"/>
                    <a:pt x="13710" y="4161"/>
                  </a:cubicBezTo>
                  <a:lnTo>
                    <a:pt x="13886" y="3409"/>
                  </a:lnTo>
                  <a:cubicBezTo>
                    <a:pt x="9299" y="2382"/>
                    <a:pt x="4738" y="1254"/>
                    <a:pt x="20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18" name="Google Shape;2918;p117"/>
            <p:cNvSpPr/>
            <p:nvPr/>
          </p:nvSpPr>
          <p:spPr>
            <a:xfrm>
              <a:off x="6019977" y="3732488"/>
              <a:ext cx="170242" cy="51026"/>
            </a:xfrm>
            <a:custGeom>
              <a:avLst/>
              <a:gdLst/>
              <a:ahLst/>
              <a:cxnLst/>
              <a:rect l="l" t="t" r="r" b="b"/>
              <a:pathLst>
                <a:path w="13886" h="4162" extrusionOk="0">
                  <a:moveTo>
                    <a:pt x="201" y="1"/>
                  </a:moveTo>
                  <a:lnTo>
                    <a:pt x="0" y="728"/>
                  </a:lnTo>
                  <a:cubicBezTo>
                    <a:pt x="4537" y="1981"/>
                    <a:pt x="9098" y="3134"/>
                    <a:pt x="13710" y="4161"/>
                  </a:cubicBezTo>
                  <a:lnTo>
                    <a:pt x="13885" y="3435"/>
                  </a:lnTo>
                  <a:cubicBezTo>
                    <a:pt x="9299" y="2407"/>
                    <a:pt x="4737" y="1254"/>
                    <a:pt x="20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19" name="Google Shape;2919;p117"/>
            <p:cNvSpPr/>
            <p:nvPr/>
          </p:nvSpPr>
          <p:spPr>
            <a:xfrm>
              <a:off x="7261576" y="4050490"/>
              <a:ext cx="10151" cy="142596"/>
            </a:xfrm>
            <a:custGeom>
              <a:avLst/>
              <a:gdLst/>
              <a:ahLst/>
              <a:cxnLst/>
              <a:rect l="l" t="t" r="r" b="b"/>
              <a:pathLst>
                <a:path w="828" h="11631" extrusionOk="0">
                  <a:moveTo>
                    <a:pt x="376" y="1"/>
                  </a:moveTo>
                  <a:cubicBezTo>
                    <a:pt x="201" y="953"/>
                    <a:pt x="100" y="1931"/>
                    <a:pt x="50" y="2908"/>
                  </a:cubicBezTo>
                  <a:cubicBezTo>
                    <a:pt x="0" y="3886"/>
                    <a:pt x="0" y="4863"/>
                    <a:pt x="25" y="5841"/>
                  </a:cubicBezTo>
                  <a:cubicBezTo>
                    <a:pt x="50" y="6818"/>
                    <a:pt x="125" y="7770"/>
                    <a:pt x="226" y="8748"/>
                  </a:cubicBezTo>
                  <a:cubicBezTo>
                    <a:pt x="326" y="9725"/>
                    <a:pt x="476" y="10678"/>
                    <a:pt x="727" y="11630"/>
                  </a:cubicBezTo>
                  <a:cubicBezTo>
                    <a:pt x="802" y="10653"/>
                    <a:pt x="827" y="9700"/>
                    <a:pt x="827" y="8723"/>
                  </a:cubicBezTo>
                  <a:cubicBezTo>
                    <a:pt x="827" y="7745"/>
                    <a:pt x="802" y="6768"/>
                    <a:pt x="777" y="5816"/>
                  </a:cubicBezTo>
                  <a:cubicBezTo>
                    <a:pt x="752" y="4838"/>
                    <a:pt x="702" y="3886"/>
                    <a:pt x="652" y="2908"/>
                  </a:cubicBezTo>
                  <a:cubicBezTo>
                    <a:pt x="576" y="1931"/>
                    <a:pt x="501" y="978"/>
                    <a:pt x="376" y="1"/>
                  </a:cubicBezTo>
                  <a:close/>
                </a:path>
              </a:pathLst>
            </a:custGeom>
            <a:solidFill>
              <a:srgbClr val="F6F0E2"/>
            </a:solidFill>
            <a:ln>
              <a:noFill/>
            </a:ln>
          </p:spPr>
          <p:txBody>
            <a:bodyPr spcFirstLastPara="1" wrap="square" lIns="121900" tIns="121900" rIns="121900" bIns="121900" anchor="ctr" anchorCtr="0">
              <a:noAutofit/>
            </a:bodyPr>
            <a:lstStyle/>
            <a:p>
              <a:endParaRPr sz="2400"/>
            </a:p>
          </p:txBody>
        </p:sp>
        <p:sp>
          <p:nvSpPr>
            <p:cNvPr id="2920" name="Google Shape;2920;p117"/>
            <p:cNvSpPr/>
            <p:nvPr/>
          </p:nvSpPr>
          <p:spPr>
            <a:xfrm>
              <a:off x="7283692" y="4105497"/>
              <a:ext cx="9538" cy="114619"/>
            </a:xfrm>
            <a:custGeom>
              <a:avLst/>
              <a:gdLst/>
              <a:ahLst/>
              <a:cxnLst/>
              <a:rect l="l" t="t" r="r" b="b"/>
              <a:pathLst>
                <a:path w="778" h="9349" extrusionOk="0">
                  <a:moveTo>
                    <a:pt x="326" y="0"/>
                  </a:moveTo>
                  <a:cubicBezTo>
                    <a:pt x="176" y="777"/>
                    <a:pt x="101" y="1554"/>
                    <a:pt x="51" y="2356"/>
                  </a:cubicBezTo>
                  <a:cubicBezTo>
                    <a:pt x="1" y="3133"/>
                    <a:pt x="1" y="3910"/>
                    <a:pt x="1" y="4687"/>
                  </a:cubicBezTo>
                  <a:cubicBezTo>
                    <a:pt x="26" y="5464"/>
                    <a:pt x="51" y="6241"/>
                    <a:pt x="126" y="7018"/>
                  </a:cubicBezTo>
                  <a:cubicBezTo>
                    <a:pt x="201" y="7795"/>
                    <a:pt x="301" y="8572"/>
                    <a:pt x="452" y="9349"/>
                  </a:cubicBezTo>
                  <a:cubicBezTo>
                    <a:pt x="602" y="8572"/>
                    <a:pt x="677" y="7795"/>
                    <a:pt x="727" y="7018"/>
                  </a:cubicBezTo>
                  <a:cubicBezTo>
                    <a:pt x="778" y="6216"/>
                    <a:pt x="778" y="5439"/>
                    <a:pt x="778" y="4662"/>
                  </a:cubicBezTo>
                  <a:cubicBezTo>
                    <a:pt x="752" y="3885"/>
                    <a:pt x="727" y="3108"/>
                    <a:pt x="652" y="2331"/>
                  </a:cubicBezTo>
                  <a:cubicBezTo>
                    <a:pt x="577" y="1554"/>
                    <a:pt x="477" y="777"/>
                    <a:pt x="326" y="0"/>
                  </a:cubicBezTo>
                  <a:close/>
                </a:path>
              </a:pathLst>
            </a:custGeom>
            <a:solidFill>
              <a:srgbClr val="F6F0E2"/>
            </a:solidFill>
            <a:ln>
              <a:noFill/>
            </a:ln>
          </p:spPr>
          <p:txBody>
            <a:bodyPr spcFirstLastPara="1" wrap="square" lIns="121900" tIns="121900" rIns="121900" bIns="121900" anchor="ctr" anchorCtr="0">
              <a:noAutofit/>
            </a:bodyPr>
            <a:lstStyle/>
            <a:p>
              <a:endParaRPr sz="2400"/>
            </a:p>
          </p:txBody>
        </p:sp>
        <p:sp>
          <p:nvSpPr>
            <p:cNvPr id="2921" name="Google Shape;2921;p117"/>
            <p:cNvSpPr/>
            <p:nvPr/>
          </p:nvSpPr>
          <p:spPr>
            <a:xfrm>
              <a:off x="7276324" y="4265259"/>
              <a:ext cx="10151" cy="103254"/>
            </a:xfrm>
            <a:custGeom>
              <a:avLst/>
              <a:gdLst/>
              <a:ahLst/>
              <a:cxnLst/>
              <a:rect l="l" t="t" r="r" b="b"/>
              <a:pathLst>
                <a:path w="828" h="8422" extrusionOk="0">
                  <a:moveTo>
                    <a:pt x="226" y="1"/>
                  </a:moveTo>
                  <a:cubicBezTo>
                    <a:pt x="100" y="703"/>
                    <a:pt x="50" y="1404"/>
                    <a:pt x="25" y="2131"/>
                  </a:cubicBezTo>
                  <a:cubicBezTo>
                    <a:pt x="0" y="2833"/>
                    <a:pt x="25" y="3535"/>
                    <a:pt x="25" y="4236"/>
                  </a:cubicBezTo>
                  <a:cubicBezTo>
                    <a:pt x="75" y="4938"/>
                    <a:pt x="125" y="5640"/>
                    <a:pt x="201" y="6317"/>
                  </a:cubicBezTo>
                  <a:cubicBezTo>
                    <a:pt x="301" y="7018"/>
                    <a:pt x="401" y="7720"/>
                    <a:pt x="602" y="8422"/>
                  </a:cubicBezTo>
                  <a:cubicBezTo>
                    <a:pt x="727" y="7720"/>
                    <a:pt x="777" y="7018"/>
                    <a:pt x="802" y="6292"/>
                  </a:cubicBezTo>
                  <a:cubicBezTo>
                    <a:pt x="827" y="5590"/>
                    <a:pt x="827" y="4888"/>
                    <a:pt x="802" y="4186"/>
                  </a:cubicBezTo>
                  <a:cubicBezTo>
                    <a:pt x="752" y="3485"/>
                    <a:pt x="702" y="2783"/>
                    <a:pt x="627" y="2106"/>
                  </a:cubicBezTo>
                  <a:cubicBezTo>
                    <a:pt x="526" y="1404"/>
                    <a:pt x="426" y="703"/>
                    <a:pt x="226" y="1"/>
                  </a:cubicBezTo>
                  <a:close/>
                </a:path>
              </a:pathLst>
            </a:custGeom>
            <a:solidFill>
              <a:srgbClr val="F6F0E2"/>
            </a:solidFill>
            <a:ln>
              <a:noFill/>
            </a:ln>
          </p:spPr>
          <p:txBody>
            <a:bodyPr spcFirstLastPara="1" wrap="square" lIns="121900" tIns="121900" rIns="121900" bIns="121900" anchor="ctr" anchorCtr="0">
              <a:noAutofit/>
            </a:bodyPr>
            <a:lstStyle/>
            <a:p>
              <a:endParaRPr sz="2400"/>
            </a:p>
          </p:txBody>
        </p:sp>
        <p:sp>
          <p:nvSpPr>
            <p:cNvPr id="2922" name="Google Shape;2922;p117"/>
            <p:cNvSpPr/>
            <p:nvPr/>
          </p:nvSpPr>
          <p:spPr>
            <a:xfrm>
              <a:off x="7296907" y="4234231"/>
              <a:ext cx="9845" cy="67920"/>
            </a:xfrm>
            <a:custGeom>
              <a:avLst/>
              <a:gdLst/>
              <a:ahLst/>
              <a:cxnLst/>
              <a:rect l="l" t="t" r="r" b="b"/>
              <a:pathLst>
                <a:path w="803" h="5540" extrusionOk="0">
                  <a:moveTo>
                    <a:pt x="251" y="1"/>
                  </a:moveTo>
                  <a:cubicBezTo>
                    <a:pt x="126" y="477"/>
                    <a:pt x="50" y="928"/>
                    <a:pt x="25" y="1404"/>
                  </a:cubicBezTo>
                  <a:cubicBezTo>
                    <a:pt x="0" y="1855"/>
                    <a:pt x="0" y="2331"/>
                    <a:pt x="25" y="2782"/>
                  </a:cubicBezTo>
                  <a:cubicBezTo>
                    <a:pt x="50" y="3234"/>
                    <a:pt x="101" y="3710"/>
                    <a:pt x="176" y="4161"/>
                  </a:cubicBezTo>
                  <a:cubicBezTo>
                    <a:pt x="276" y="4612"/>
                    <a:pt x="376" y="5088"/>
                    <a:pt x="552" y="5539"/>
                  </a:cubicBezTo>
                  <a:cubicBezTo>
                    <a:pt x="702" y="5063"/>
                    <a:pt x="752" y="4587"/>
                    <a:pt x="777" y="4136"/>
                  </a:cubicBezTo>
                  <a:cubicBezTo>
                    <a:pt x="802" y="3660"/>
                    <a:pt x="802" y="3209"/>
                    <a:pt x="777" y="2732"/>
                  </a:cubicBezTo>
                  <a:cubicBezTo>
                    <a:pt x="752" y="2281"/>
                    <a:pt x="702" y="1830"/>
                    <a:pt x="627" y="1354"/>
                  </a:cubicBezTo>
                  <a:cubicBezTo>
                    <a:pt x="527" y="903"/>
                    <a:pt x="426" y="452"/>
                    <a:pt x="251" y="1"/>
                  </a:cubicBezTo>
                  <a:close/>
                </a:path>
              </a:pathLst>
            </a:custGeom>
            <a:solidFill>
              <a:srgbClr val="F6F0E2"/>
            </a:solidFill>
            <a:ln>
              <a:noFill/>
            </a:ln>
          </p:spPr>
          <p:txBody>
            <a:bodyPr spcFirstLastPara="1" wrap="square" lIns="121900" tIns="121900" rIns="121900" bIns="121900" anchor="ctr" anchorCtr="0">
              <a:noAutofit/>
            </a:bodyPr>
            <a:lstStyle/>
            <a:p>
              <a:endParaRPr sz="2400"/>
            </a:p>
          </p:txBody>
        </p:sp>
        <p:sp>
          <p:nvSpPr>
            <p:cNvPr id="2923" name="Google Shape;2923;p117"/>
            <p:cNvSpPr/>
            <p:nvPr/>
          </p:nvSpPr>
          <p:spPr>
            <a:xfrm>
              <a:off x="7281240" y="3900561"/>
              <a:ext cx="11071" cy="144423"/>
            </a:xfrm>
            <a:custGeom>
              <a:avLst/>
              <a:gdLst/>
              <a:ahLst/>
              <a:cxnLst/>
              <a:rect l="l" t="t" r="r" b="b"/>
              <a:pathLst>
                <a:path w="903" h="11780" extrusionOk="0">
                  <a:moveTo>
                    <a:pt x="326" y="0"/>
                  </a:moveTo>
                  <a:cubicBezTo>
                    <a:pt x="150" y="978"/>
                    <a:pt x="75" y="1980"/>
                    <a:pt x="50" y="2958"/>
                  </a:cubicBezTo>
                  <a:cubicBezTo>
                    <a:pt x="0" y="3935"/>
                    <a:pt x="0" y="4938"/>
                    <a:pt x="50" y="5915"/>
                  </a:cubicBezTo>
                  <a:cubicBezTo>
                    <a:pt x="100" y="6893"/>
                    <a:pt x="176" y="7870"/>
                    <a:pt x="301" y="8847"/>
                  </a:cubicBezTo>
                  <a:cubicBezTo>
                    <a:pt x="426" y="9825"/>
                    <a:pt x="602" y="10802"/>
                    <a:pt x="852" y="11780"/>
                  </a:cubicBezTo>
                  <a:cubicBezTo>
                    <a:pt x="902" y="10777"/>
                    <a:pt x="902" y="9800"/>
                    <a:pt x="902" y="8822"/>
                  </a:cubicBezTo>
                  <a:cubicBezTo>
                    <a:pt x="877" y="7820"/>
                    <a:pt x="827" y="6842"/>
                    <a:pt x="802" y="5865"/>
                  </a:cubicBezTo>
                  <a:cubicBezTo>
                    <a:pt x="752" y="4913"/>
                    <a:pt x="702" y="3935"/>
                    <a:pt x="627" y="2958"/>
                  </a:cubicBezTo>
                  <a:cubicBezTo>
                    <a:pt x="551" y="1955"/>
                    <a:pt x="476" y="978"/>
                    <a:pt x="326" y="0"/>
                  </a:cubicBezTo>
                  <a:close/>
                </a:path>
              </a:pathLst>
            </a:custGeom>
            <a:solidFill>
              <a:srgbClr val="F6F0E2"/>
            </a:solidFill>
            <a:ln>
              <a:noFill/>
            </a:ln>
          </p:spPr>
          <p:txBody>
            <a:bodyPr spcFirstLastPara="1" wrap="square" lIns="121900" tIns="121900" rIns="121900" bIns="121900" anchor="ctr" anchorCtr="0">
              <a:noAutofit/>
            </a:bodyPr>
            <a:lstStyle/>
            <a:p>
              <a:endParaRPr sz="2400"/>
            </a:p>
          </p:txBody>
        </p:sp>
        <p:sp>
          <p:nvSpPr>
            <p:cNvPr id="2924" name="Google Shape;2924;p117"/>
            <p:cNvSpPr/>
            <p:nvPr/>
          </p:nvSpPr>
          <p:spPr>
            <a:xfrm>
              <a:off x="7124224" y="2654859"/>
              <a:ext cx="869896" cy="1726061"/>
            </a:xfrm>
            <a:custGeom>
              <a:avLst/>
              <a:gdLst/>
              <a:ahLst/>
              <a:cxnLst/>
              <a:rect l="l" t="t" r="r" b="b"/>
              <a:pathLst>
                <a:path w="70954" h="140788" extrusionOk="0">
                  <a:moveTo>
                    <a:pt x="50082" y="1"/>
                  </a:moveTo>
                  <a:cubicBezTo>
                    <a:pt x="48604" y="1"/>
                    <a:pt x="47121" y="134"/>
                    <a:pt x="45665" y="361"/>
                  </a:cubicBezTo>
                  <a:cubicBezTo>
                    <a:pt x="31605" y="2566"/>
                    <a:pt x="20051" y="13293"/>
                    <a:pt x="13986" y="25875"/>
                  </a:cubicBezTo>
                  <a:cubicBezTo>
                    <a:pt x="7896" y="38456"/>
                    <a:pt x="6593" y="52742"/>
                    <a:pt x="6718" y="66677"/>
                  </a:cubicBezTo>
                  <a:cubicBezTo>
                    <a:pt x="6818" y="77729"/>
                    <a:pt x="7445" y="87855"/>
                    <a:pt x="8948" y="98807"/>
                  </a:cubicBezTo>
                  <a:cubicBezTo>
                    <a:pt x="7570" y="94146"/>
                    <a:pt x="6166" y="89509"/>
                    <a:pt x="4788" y="84847"/>
                  </a:cubicBezTo>
                  <a:lnTo>
                    <a:pt x="4788" y="84847"/>
                  </a:lnTo>
                  <a:cubicBezTo>
                    <a:pt x="5064" y="96451"/>
                    <a:pt x="7094" y="108005"/>
                    <a:pt x="10778" y="119033"/>
                  </a:cubicBezTo>
                  <a:cubicBezTo>
                    <a:pt x="6593" y="111238"/>
                    <a:pt x="2983" y="103118"/>
                    <a:pt x="1" y="94772"/>
                  </a:cubicBezTo>
                  <a:lnTo>
                    <a:pt x="1" y="94772"/>
                  </a:lnTo>
                  <a:cubicBezTo>
                    <a:pt x="2507" y="110812"/>
                    <a:pt x="9174" y="125900"/>
                    <a:pt x="15791" y="140787"/>
                  </a:cubicBezTo>
                  <a:cubicBezTo>
                    <a:pt x="22858" y="133269"/>
                    <a:pt x="30853" y="127429"/>
                    <a:pt x="37921" y="119935"/>
                  </a:cubicBezTo>
                  <a:lnTo>
                    <a:pt x="37921" y="119935"/>
                  </a:lnTo>
                  <a:cubicBezTo>
                    <a:pt x="35365" y="121564"/>
                    <a:pt x="32808" y="123193"/>
                    <a:pt x="30252" y="124822"/>
                  </a:cubicBezTo>
                  <a:cubicBezTo>
                    <a:pt x="33535" y="120587"/>
                    <a:pt x="36843" y="116351"/>
                    <a:pt x="40152" y="112116"/>
                  </a:cubicBezTo>
                  <a:lnTo>
                    <a:pt x="40152" y="112116"/>
                  </a:lnTo>
                  <a:cubicBezTo>
                    <a:pt x="37069" y="113619"/>
                    <a:pt x="34212" y="115549"/>
                    <a:pt x="31705" y="117830"/>
                  </a:cubicBezTo>
                  <a:cubicBezTo>
                    <a:pt x="38121" y="109960"/>
                    <a:pt x="44538" y="102065"/>
                    <a:pt x="50979" y="94196"/>
                  </a:cubicBezTo>
                  <a:lnTo>
                    <a:pt x="50979" y="94196"/>
                  </a:lnTo>
                  <a:cubicBezTo>
                    <a:pt x="46944" y="95950"/>
                    <a:pt x="43184" y="98582"/>
                    <a:pt x="40101" y="101690"/>
                  </a:cubicBezTo>
                  <a:cubicBezTo>
                    <a:pt x="50703" y="83293"/>
                    <a:pt x="61355" y="64697"/>
                    <a:pt x="67570" y="44471"/>
                  </a:cubicBezTo>
                  <a:cubicBezTo>
                    <a:pt x="69475" y="38306"/>
                    <a:pt x="70954" y="31940"/>
                    <a:pt x="70879" y="25499"/>
                  </a:cubicBezTo>
                  <a:cubicBezTo>
                    <a:pt x="70803" y="19057"/>
                    <a:pt x="69049" y="12491"/>
                    <a:pt x="65064" y="7378"/>
                  </a:cubicBezTo>
                  <a:cubicBezTo>
                    <a:pt x="62909" y="4646"/>
                    <a:pt x="60102" y="2341"/>
                    <a:pt x="56793" y="1113"/>
                  </a:cubicBezTo>
                  <a:cubicBezTo>
                    <a:pt x="54646" y="321"/>
                    <a:pt x="52370" y="1"/>
                    <a:pt x="5008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925" name="Google Shape;2925;p117"/>
            <p:cNvSpPr/>
            <p:nvPr/>
          </p:nvSpPr>
          <p:spPr>
            <a:xfrm>
              <a:off x="7288608" y="3469492"/>
              <a:ext cx="212956" cy="1014000"/>
            </a:xfrm>
            <a:custGeom>
              <a:avLst/>
              <a:gdLst/>
              <a:ahLst/>
              <a:cxnLst/>
              <a:rect l="l" t="t" r="r" b="b"/>
              <a:pathLst>
                <a:path w="17370" h="82708" extrusionOk="0">
                  <a:moveTo>
                    <a:pt x="17369" y="0"/>
                  </a:moveTo>
                  <a:lnTo>
                    <a:pt x="17369" y="0"/>
                  </a:lnTo>
                  <a:cubicBezTo>
                    <a:pt x="13660" y="13509"/>
                    <a:pt x="10402" y="27143"/>
                    <a:pt x="7469" y="40878"/>
                  </a:cubicBezTo>
                  <a:cubicBezTo>
                    <a:pt x="6016" y="47720"/>
                    <a:pt x="4637" y="54612"/>
                    <a:pt x="3384" y="61504"/>
                  </a:cubicBezTo>
                  <a:cubicBezTo>
                    <a:pt x="2131" y="68422"/>
                    <a:pt x="978" y="75339"/>
                    <a:pt x="1" y="82306"/>
                  </a:cubicBezTo>
                  <a:lnTo>
                    <a:pt x="3384" y="82707"/>
                  </a:lnTo>
                  <a:cubicBezTo>
                    <a:pt x="4061" y="75765"/>
                    <a:pt x="4938" y="68848"/>
                    <a:pt x="5915" y="61905"/>
                  </a:cubicBezTo>
                  <a:cubicBezTo>
                    <a:pt x="6868" y="54988"/>
                    <a:pt x="7971" y="48071"/>
                    <a:pt x="9148" y="41178"/>
                  </a:cubicBezTo>
                  <a:cubicBezTo>
                    <a:pt x="11504" y="27394"/>
                    <a:pt x="14211" y="13659"/>
                    <a:pt x="1736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926" name="Google Shape;2926;p117"/>
            <p:cNvSpPr/>
            <p:nvPr/>
          </p:nvSpPr>
          <p:spPr>
            <a:xfrm>
              <a:off x="7255422" y="4452689"/>
              <a:ext cx="112473" cy="60957"/>
            </a:xfrm>
            <a:custGeom>
              <a:avLst/>
              <a:gdLst/>
              <a:ahLst/>
              <a:cxnLst/>
              <a:rect l="l" t="t" r="r" b="b"/>
              <a:pathLst>
                <a:path w="9174" h="4972" extrusionOk="0">
                  <a:moveTo>
                    <a:pt x="302" y="0"/>
                  </a:moveTo>
                  <a:lnTo>
                    <a:pt x="302" y="50"/>
                  </a:lnTo>
                  <a:cubicBezTo>
                    <a:pt x="1" y="2456"/>
                    <a:pt x="1730" y="4637"/>
                    <a:pt x="4186" y="4938"/>
                  </a:cubicBezTo>
                  <a:cubicBezTo>
                    <a:pt x="4373" y="4961"/>
                    <a:pt x="4559" y="4972"/>
                    <a:pt x="4743" y="4972"/>
                  </a:cubicBezTo>
                  <a:cubicBezTo>
                    <a:pt x="6949" y="4972"/>
                    <a:pt x="8873" y="3351"/>
                    <a:pt x="9174" y="1153"/>
                  </a:cubicBezTo>
                  <a:lnTo>
                    <a:pt x="9174" y="1078"/>
                  </a:lnTo>
                  <a:lnTo>
                    <a:pt x="302"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927" name="Google Shape;2927;p117"/>
            <p:cNvSpPr/>
            <p:nvPr/>
          </p:nvSpPr>
          <p:spPr>
            <a:xfrm>
              <a:off x="7233919" y="4380789"/>
              <a:ext cx="167165" cy="97111"/>
            </a:xfrm>
            <a:custGeom>
              <a:avLst/>
              <a:gdLst/>
              <a:ahLst/>
              <a:cxnLst/>
              <a:rect l="l" t="t" r="r" b="b"/>
              <a:pathLst>
                <a:path w="13635" h="7921" extrusionOk="0">
                  <a:moveTo>
                    <a:pt x="802" y="0"/>
                  </a:moveTo>
                  <a:lnTo>
                    <a:pt x="0" y="6341"/>
                  </a:lnTo>
                  <a:lnTo>
                    <a:pt x="12807" y="7920"/>
                  </a:lnTo>
                  <a:lnTo>
                    <a:pt x="13635" y="1554"/>
                  </a:lnTo>
                  <a:lnTo>
                    <a:pt x="802"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28" name="Google Shape;2928;p117"/>
            <p:cNvSpPr/>
            <p:nvPr/>
          </p:nvSpPr>
          <p:spPr>
            <a:xfrm>
              <a:off x="7235758" y="4488326"/>
              <a:ext cx="132138" cy="184072"/>
            </a:xfrm>
            <a:custGeom>
              <a:avLst/>
              <a:gdLst/>
              <a:ahLst/>
              <a:cxnLst/>
              <a:rect l="l" t="t" r="r" b="b"/>
              <a:pathLst>
                <a:path w="10778" h="15014" extrusionOk="0">
                  <a:moveTo>
                    <a:pt x="4555" y="0"/>
                  </a:moveTo>
                  <a:cubicBezTo>
                    <a:pt x="3550" y="0"/>
                    <a:pt x="2603" y="240"/>
                    <a:pt x="1906" y="828"/>
                  </a:cubicBezTo>
                  <a:cubicBezTo>
                    <a:pt x="602" y="1930"/>
                    <a:pt x="1" y="3760"/>
                    <a:pt x="427" y="5389"/>
                  </a:cubicBezTo>
                  <a:cubicBezTo>
                    <a:pt x="753" y="6517"/>
                    <a:pt x="1479" y="7494"/>
                    <a:pt x="2081" y="8522"/>
                  </a:cubicBezTo>
                  <a:cubicBezTo>
                    <a:pt x="3109" y="10351"/>
                    <a:pt x="3259" y="12607"/>
                    <a:pt x="3234" y="14712"/>
                  </a:cubicBezTo>
                  <a:lnTo>
                    <a:pt x="5389" y="15013"/>
                  </a:lnTo>
                  <a:cubicBezTo>
                    <a:pt x="5464" y="13434"/>
                    <a:pt x="6317" y="12006"/>
                    <a:pt x="7244" y="10752"/>
                  </a:cubicBezTo>
                  <a:cubicBezTo>
                    <a:pt x="8196" y="9474"/>
                    <a:pt x="9249" y="8271"/>
                    <a:pt x="9926" y="6843"/>
                  </a:cubicBezTo>
                  <a:cubicBezTo>
                    <a:pt x="10577" y="5414"/>
                    <a:pt x="10778" y="3660"/>
                    <a:pt x="9976" y="2331"/>
                  </a:cubicBezTo>
                  <a:cubicBezTo>
                    <a:pt x="9252" y="1160"/>
                    <a:pt x="6764" y="0"/>
                    <a:pt x="4555"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29" name="Google Shape;2929;p117"/>
            <p:cNvSpPr/>
            <p:nvPr/>
          </p:nvSpPr>
          <p:spPr>
            <a:xfrm>
              <a:off x="7283998" y="4569445"/>
              <a:ext cx="20903" cy="101096"/>
            </a:xfrm>
            <a:custGeom>
              <a:avLst/>
              <a:gdLst/>
              <a:ahLst/>
              <a:cxnLst/>
              <a:rect l="l" t="t" r="r" b="b"/>
              <a:pathLst>
                <a:path w="1705" h="8246" extrusionOk="0">
                  <a:moveTo>
                    <a:pt x="1154" y="0"/>
                  </a:moveTo>
                  <a:lnTo>
                    <a:pt x="1" y="8170"/>
                  </a:lnTo>
                  <a:lnTo>
                    <a:pt x="552" y="8246"/>
                  </a:lnTo>
                  <a:lnTo>
                    <a:pt x="1705" y="75"/>
                  </a:lnTo>
                  <a:lnTo>
                    <a:pt x="115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930" name="Google Shape;2930;p117"/>
            <p:cNvSpPr/>
            <p:nvPr/>
          </p:nvSpPr>
          <p:spPr>
            <a:xfrm>
              <a:off x="7273860" y="4545552"/>
              <a:ext cx="55011" cy="51467"/>
            </a:xfrm>
            <a:custGeom>
              <a:avLst/>
              <a:gdLst/>
              <a:ahLst/>
              <a:cxnLst/>
              <a:rect l="l" t="t" r="r" b="b"/>
              <a:pathLst>
                <a:path w="4487" h="4198" extrusionOk="0">
                  <a:moveTo>
                    <a:pt x="2271" y="1"/>
                  </a:moveTo>
                  <a:cubicBezTo>
                    <a:pt x="1231" y="1"/>
                    <a:pt x="314" y="742"/>
                    <a:pt x="176" y="1799"/>
                  </a:cubicBezTo>
                  <a:cubicBezTo>
                    <a:pt x="1" y="2952"/>
                    <a:pt x="803" y="4004"/>
                    <a:pt x="1955" y="4180"/>
                  </a:cubicBezTo>
                  <a:cubicBezTo>
                    <a:pt x="2049" y="4192"/>
                    <a:pt x="2142" y="4198"/>
                    <a:pt x="2234" y="4198"/>
                  </a:cubicBezTo>
                  <a:cubicBezTo>
                    <a:pt x="3273" y="4198"/>
                    <a:pt x="4173" y="3436"/>
                    <a:pt x="4311" y="2400"/>
                  </a:cubicBezTo>
                  <a:cubicBezTo>
                    <a:pt x="4487" y="1247"/>
                    <a:pt x="3685" y="195"/>
                    <a:pt x="2557" y="19"/>
                  </a:cubicBezTo>
                  <a:cubicBezTo>
                    <a:pt x="2461" y="7"/>
                    <a:pt x="2366" y="1"/>
                    <a:pt x="227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931" name="Google Shape;2931;p117"/>
            <p:cNvSpPr/>
            <p:nvPr/>
          </p:nvSpPr>
          <p:spPr>
            <a:xfrm>
              <a:off x="7141743" y="3907009"/>
              <a:ext cx="6768" cy="27364"/>
            </a:xfrm>
            <a:custGeom>
              <a:avLst/>
              <a:gdLst/>
              <a:ahLst/>
              <a:cxnLst/>
              <a:rect l="l" t="t" r="r" b="b"/>
              <a:pathLst>
                <a:path w="552" h="2232" extrusionOk="0">
                  <a:moveTo>
                    <a:pt x="552" y="2231"/>
                  </a:moveTo>
                  <a:cubicBezTo>
                    <a:pt x="552" y="2231"/>
                    <a:pt x="552" y="2231"/>
                    <a:pt x="552" y="2231"/>
                  </a:cubicBezTo>
                  <a:cubicBezTo>
                    <a:pt x="552" y="2231"/>
                    <a:pt x="552" y="2231"/>
                    <a:pt x="552" y="2231"/>
                  </a:cubicBezTo>
                  <a:close/>
                  <a:moveTo>
                    <a:pt x="552" y="2181"/>
                  </a:moveTo>
                  <a:cubicBezTo>
                    <a:pt x="552" y="2181"/>
                    <a:pt x="552" y="2181"/>
                    <a:pt x="552" y="2156"/>
                  </a:cubicBezTo>
                  <a:cubicBezTo>
                    <a:pt x="552" y="2181"/>
                    <a:pt x="552" y="2181"/>
                    <a:pt x="552" y="2181"/>
                  </a:cubicBezTo>
                  <a:close/>
                  <a:moveTo>
                    <a:pt x="527" y="2106"/>
                  </a:moveTo>
                  <a:cubicBezTo>
                    <a:pt x="527" y="2106"/>
                    <a:pt x="527" y="2081"/>
                    <a:pt x="527" y="2081"/>
                  </a:cubicBezTo>
                  <a:cubicBezTo>
                    <a:pt x="527" y="2081"/>
                    <a:pt x="527" y="2106"/>
                    <a:pt x="527" y="2106"/>
                  </a:cubicBezTo>
                  <a:close/>
                  <a:moveTo>
                    <a:pt x="527" y="2056"/>
                  </a:moveTo>
                  <a:cubicBezTo>
                    <a:pt x="502" y="2006"/>
                    <a:pt x="502" y="1981"/>
                    <a:pt x="477" y="1930"/>
                  </a:cubicBezTo>
                  <a:cubicBezTo>
                    <a:pt x="502" y="1981"/>
                    <a:pt x="502" y="2006"/>
                    <a:pt x="527" y="2056"/>
                  </a:cubicBezTo>
                  <a:close/>
                  <a:moveTo>
                    <a:pt x="477" y="1930"/>
                  </a:moveTo>
                  <a:cubicBezTo>
                    <a:pt x="326" y="1279"/>
                    <a:pt x="176" y="627"/>
                    <a:pt x="1" y="1"/>
                  </a:cubicBezTo>
                  <a:lnTo>
                    <a:pt x="1" y="1"/>
                  </a:lnTo>
                  <a:cubicBezTo>
                    <a:pt x="176" y="627"/>
                    <a:pt x="326" y="1279"/>
                    <a:pt x="477" y="1930"/>
                  </a:cubicBezTo>
                  <a:close/>
                </a:path>
              </a:pathLst>
            </a:custGeom>
            <a:solidFill>
              <a:srgbClr val="FCD7E2"/>
            </a:solidFill>
            <a:ln>
              <a:noFill/>
            </a:ln>
          </p:spPr>
          <p:txBody>
            <a:bodyPr spcFirstLastPara="1" wrap="square" lIns="121900" tIns="121900" rIns="121900" bIns="121900" anchor="ctr" anchorCtr="0">
              <a:noAutofit/>
            </a:bodyPr>
            <a:lstStyle/>
            <a:p>
              <a:endParaRPr sz="2400"/>
            </a:p>
          </p:txBody>
        </p:sp>
        <p:sp>
          <p:nvSpPr>
            <p:cNvPr id="2932" name="Google Shape;2932;p117"/>
            <p:cNvSpPr/>
            <p:nvPr/>
          </p:nvSpPr>
          <p:spPr>
            <a:xfrm>
              <a:off x="7124849" y="3819748"/>
              <a:ext cx="16907" cy="87279"/>
            </a:xfrm>
            <a:custGeom>
              <a:avLst/>
              <a:gdLst/>
              <a:ahLst/>
              <a:cxnLst/>
              <a:rect l="l" t="t" r="r" b="b"/>
              <a:pathLst>
                <a:path w="1379" h="7119" extrusionOk="0">
                  <a:moveTo>
                    <a:pt x="1379" y="7119"/>
                  </a:moveTo>
                  <a:cubicBezTo>
                    <a:pt x="1003" y="5490"/>
                    <a:pt x="677" y="3835"/>
                    <a:pt x="376" y="2206"/>
                  </a:cubicBezTo>
                  <a:lnTo>
                    <a:pt x="376" y="2206"/>
                  </a:lnTo>
                  <a:cubicBezTo>
                    <a:pt x="677" y="3835"/>
                    <a:pt x="1003" y="5490"/>
                    <a:pt x="1379" y="7119"/>
                  </a:cubicBezTo>
                  <a:lnTo>
                    <a:pt x="1379" y="7119"/>
                  </a:lnTo>
                  <a:close/>
                  <a:moveTo>
                    <a:pt x="176" y="1179"/>
                  </a:moveTo>
                  <a:lnTo>
                    <a:pt x="176" y="1179"/>
                  </a:lnTo>
                  <a:cubicBezTo>
                    <a:pt x="125" y="803"/>
                    <a:pt x="50" y="402"/>
                    <a:pt x="0" y="1"/>
                  </a:cubicBezTo>
                  <a:cubicBezTo>
                    <a:pt x="50" y="402"/>
                    <a:pt x="125" y="803"/>
                    <a:pt x="176" y="1179"/>
                  </a:cubicBezTo>
                  <a:close/>
                </a:path>
              </a:pathLst>
            </a:custGeom>
            <a:solidFill>
              <a:srgbClr val="FEF4E6"/>
            </a:solidFill>
            <a:ln>
              <a:noFill/>
            </a:ln>
          </p:spPr>
          <p:txBody>
            <a:bodyPr spcFirstLastPara="1" wrap="square" lIns="121900" tIns="121900" rIns="121900" bIns="121900" anchor="ctr" anchorCtr="0">
              <a:noAutofit/>
            </a:bodyPr>
            <a:lstStyle/>
            <a:p>
              <a:endParaRPr sz="2400"/>
            </a:p>
          </p:txBody>
        </p:sp>
        <p:sp>
          <p:nvSpPr>
            <p:cNvPr id="2933" name="Google Shape;2933;p117"/>
            <p:cNvSpPr/>
            <p:nvPr/>
          </p:nvSpPr>
          <p:spPr>
            <a:xfrm>
              <a:off x="7126995" y="3834190"/>
              <a:ext cx="2477" cy="12616"/>
            </a:xfrm>
            <a:custGeom>
              <a:avLst/>
              <a:gdLst/>
              <a:ahLst/>
              <a:cxnLst/>
              <a:rect l="l" t="t" r="r" b="b"/>
              <a:pathLst>
                <a:path w="202" h="1029" extrusionOk="0">
                  <a:moveTo>
                    <a:pt x="201" y="1028"/>
                  </a:moveTo>
                  <a:cubicBezTo>
                    <a:pt x="126" y="677"/>
                    <a:pt x="76" y="352"/>
                    <a:pt x="1" y="1"/>
                  </a:cubicBezTo>
                  <a:lnTo>
                    <a:pt x="1" y="1"/>
                  </a:lnTo>
                  <a:cubicBezTo>
                    <a:pt x="76" y="352"/>
                    <a:pt x="126" y="677"/>
                    <a:pt x="201" y="1028"/>
                  </a:cubicBezTo>
                  <a:lnTo>
                    <a:pt x="201" y="1028"/>
                  </a:lnTo>
                  <a:close/>
                </a:path>
              </a:pathLst>
            </a:custGeom>
            <a:solidFill>
              <a:srgbClr val="F8BCCE"/>
            </a:solidFill>
            <a:ln>
              <a:noFill/>
            </a:ln>
          </p:spPr>
          <p:txBody>
            <a:bodyPr spcFirstLastPara="1" wrap="square" lIns="121900" tIns="121900" rIns="121900" bIns="121900" anchor="ctr" anchorCtr="0">
              <a:noAutofit/>
            </a:bodyPr>
            <a:lstStyle/>
            <a:p>
              <a:endParaRPr sz="2400"/>
            </a:p>
          </p:txBody>
        </p:sp>
        <p:sp>
          <p:nvSpPr>
            <p:cNvPr id="2934" name="Google Shape;2934;p117"/>
            <p:cNvSpPr/>
            <p:nvPr/>
          </p:nvSpPr>
          <p:spPr>
            <a:xfrm>
              <a:off x="7206569" y="3451974"/>
              <a:ext cx="8619" cy="237844"/>
            </a:xfrm>
            <a:custGeom>
              <a:avLst/>
              <a:gdLst/>
              <a:ahLst/>
              <a:cxnLst/>
              <a:rect l="l" t="t" r="r" b="b"/>
              <a:pathLst>
                <a:path w="703" h="19400" extrusionOk="0">
                  <a:moveTo>
                    <a:pt x="703" y="19399"/>
                  </a:moveTo>
                  <a:cubicBezTo>
                    <a:pt x="251" y="13585"/>
                    <a:pt x="51" y="7745"/>
                    <a:pt x="1" y="1655"/>
                  </a:cubicBezTo>
                  <a:cubicBezTo>
                    <a:pt x="1" y="1103"/>
                    <a:pt x="1" y="552"/>
                    <a:pt x="1" y="1"/>
                  </a:cubicBezTo>
                  <a:cubicBezTo>
                    <a:pt x="1" y="552"/>
                    <a:pt x="1" y="1103"/>
                    <a:pt x="1" y="1655"/>
                  </a:cubicBezTo>
                  <a:cubicBezTo>
                    <a:pt x="51" y="7745"/>
                    <a:pt x="251" y="13585"/>
                    <a:pt x="703" y="19399"/>
                  </a:cubicBezTo>
                  <a:lnTo>
                    <a:pt x="703" y="19399"/>
                  </a:lnTo>
                  <a:close/>
                </a:path>
              </a:pathLst>
            </a:custGeom>
            <a:solidFill>
              <a:srgbClr val="FEF4E6"/>
            </a:solidFill>
            <a:ln>
              <a:noFill/>
            </a:ln>
          </p:spPr>
          <p:txBody>
            <a:bodyPr spcFirstLastPara="1" wrap="square" lIns="121900" tIns="121900" rIns="121900" bIns="121900" anchor="ctr" anchorCtr="0">
              <a:noAutofit/>
            </a:bodyPr>
            <a:lstStyle/>
            <a:p>
              <a:endParaRPr sz="2400"/>
            </a:p>
          </p:txBody>
        </p:sp>
        <p:sp>
          <p:nvSpPr>
            <p:cNvPr id="2935" name="Google Shape;2935;p117"/>
            <p:cNvSpPr/>
            <p:nvPr/>
          </p:nvSpPr>
          <p:spPr>
            <a:xfrm>
              <a:off x="7201347" y="3757386"/>
              <a:ext cx="32587" cy="108783"/>
            </a:xfrm>
            <a:custGeom>
              <a:avLst/>
              <a:gdLst/>
              <a:ahLst/>
              <a:cxnLst/>
              <a:rect l="l" t="t" r="r" b="b"/>
              <a:pathLst>
                <a:path w="2658" h="8873" extrusionOk="0">
                  <a:moveTo>
                    <a:pt x="2657" y="8872"/>
                  </a:moveTo>
                  <a:cubicBezTo>
                    <a:pt x="1780" y="5915"/>
                    <a:pt x="903" y="2957"/>
                    <a:pt x="1" y="0"/>
                  </a:cubicBezTo>
                  <a:cubicBezTo>
                    <a:pt x="1" y="0"/>
                    <a:pt x="1" y="0"/>
                    <a:pt x="1" y="0"/>
                  </a:cubicBezTo>
                  <a:cubicBezTo>
                    <a:pt x="903" y="2957"/>
                    <a:pt x="1780" y="5915"/>
                    <a:pt x="2657" y="8872"/>
                  </a:cubicBezTo>
                  <a:close/>
                </a:path>
              </a:pathLst>
            </a:custGeom>
            <a:solidFill>
              <a:srgbClr val="FCD7E2"/>
            </a:solidFill>
            <a:ln>
              <a:noFill/>
            </a:ln>
          </p:spPr>
          <p:txBody>
            <a:bodyPr spcFirstLastPara="1" wrap="square" lIns="121900" tIns="121900" rIns="121900" bIns="121900" anchor="ctr" anchorCtr="0">
              <a:noAutofit/>
            </a:bodyPr>
            <a:lstStyle/>
            <a:p>
              <a:endParaRPr sz="2400"/>
            </a:p>
          </p:txBody>
        </p:sp>
        <p:sp>
          <p:nvSpPr>
            <p:cNvPr id="2936" name="Google Shape;2936;p117"/>
            <p:cNvSpPr/>
            <p:nvPr/>
          </p:nvSpPr>
          <p:spPr>
            <a:xfrm>
              <a:off x="7182909" y="3695012"/>
              <a:ext cx="18451" cy="62391"/>
            </a:xfrm>
            <a:custGeom>
              <a:avLst/>
              <a:gdLst/>
              <a:ahLst/>
              <a:cxnLst/>
              <a:rect l="l" t="t" r="r" b="b"/>
              <a:pathLst>
                <a:path w="1505" h="5089" extrusionOk="0">
                  <a:moveTo>
                    <a:pt x="1" y="0"/>
                  </a:moveTo>
                  <a:cubicBezTo>
                    <a:pt x="502" y="1705"/>
                    <a:pt x="1003" y="3384"/>
                    <a:pt x="1505" y="5088"/>
                  </a:cubicBezTo>
                  <a:cubicBezTo>
                    <a:pt x="1003" y="3384"/>
                    <a:pt x="502" y="1680"/>
                    <a:pt x="1" y="0"/>
                  </a:cubicBezTo>
                  <a:close/>
                </a:path>
              </a:pathLst>
            </a:custGeom>
            <a:solidFill>
              <a:srgbClr val="FEF4E6"/>
            </a:solidFill>
            <a:ln>
              <a:noFill/>
            </a:ln>
          </p:spPr>
          <p:txBody>
            <a:bodyPr spcFirstLastPara="1" wrap="square" lIns="121900" tIns="121900" rIns="121900" bIns="121900" anchor="ctr" anchorCtr="0">
              <a:noAutofit/>
            </a:bodyPr>
            <a:lstStyle/>
            <a:p>
              <a:endParaRPr sz="2400"/>
            </a:p>
          </p:txBody>
        </p:sp>
        <p:sp>
          <p:nvSpPr>
            <p:cNvPr id="2937" name="Google Shape;2937;p117"/>
            <p:cNvSpPr/>
            <p:nvPr/>
          </p:nvSpPr>
          <p:spPr>
            <a:xfrm>
              <a:off x="7295681" y="2966830"/>
              <a:ext cx="2464" cy="5235"/>
            </a:xfrm>
            <a:custGeom>
              <a:avLst/>
              <a:gdLst/>
              <a:ahLst/>
              <a:cxnLst/>
              <a:rect l="l" t="t" r="r" b="b"/>
              <a:pathLst>
                <a:path w="201" h="427" extrusionOk="0">
                  <a:moveTo>
                    <a:pt x="0" y="427"/>
                  </a:moveTo>
                  <a:cubicBezTo>
                    <a:pt x="0" y="427"/>
                    <a:pt x="0" y="402"/>
                    <a:pt x="0" y="402"/>
                  </a:cubicBezTo>
                  <a:cubicBezTo>
                    <a:pt x="0" y="402"/>
                    <a:pt x="0" y="427"/>
                    <a:pt x="0" y="427"/>
                  </a:cubicBezTo>
                  <a:close/>
                  <a:moveTo>
                    <a:pt x="0" y="376"/>
                  </a:moveTo>
                  <a:cubicBezTo>
                    <a:pt x="25" y="376"/>
                    <a:pt x="25" y="376"/>
                    <a:pt x="25" y="351"/>
                  </a:cubicBezTo>
                  <a:cubicBezTo>
                    <a:pt x="25" y="376"/>
                    <a:pt x="25" y="376"/>
                    <a:pt x="0" y="376"/>
                  </a:cubicBezTo>
                  <a:close/>
                  <a:moveTo>
                    <a:pt x="25" y="351"/>
                  </a:moveTo>
                  <a:cubicBezTo>
                    <a:pt x="25" y="351"/>
                    <a:pt x="25" y="326"/>
                    <a:pt x="50" y="326"/>
                  </a:cubicBezTo>
                  <a:cubicBezTo>
                    <a:pt x="25" y="326"/>
                    <a:pt x="25" y="351"/>
                    <a:pt x="25" y="351"/>
                  </a:cubicBezTo>
                  <a:close/>
                  <a:moveTo>
                    <a:pt x="50" y="301"/>
                  </a:moveTo>
                  <a:cubicBezTo>
                    <a:pt x="50" y="301"/>
                    <a:pt x="50" y="301"/>
                    <a:pt x="50" y="276"/>
                  </a:cubicBezTo>
                  <a:cubicBezTo>
                    <a:pt x="50" y="301"/>
                    <a:pt x="50" y="301"/>
                    <a:pt x="50" y="301"/>
                  </a:cubicBezTo>
                  <a:close/>
                  <a:moveTo>
                    <a:pt x="50" y="276"/>
                  </a:moveTo>
                  <a:cubicBezTo>
                    <a:pt x="75" y="276"/>
                    <a:pt x="75" y="251"/>
                    <a:pt x="75" y="251"/>
                  </a:cubicBezTo>
                  <a:cubicBezTo>
                    <a:pt x="75" y="251"/>
                    <a:pt x="75" y="276"/>
                    <a:pt x="50" y="276"/>
                  </a:cubicBezTo>
                  <a:close/>
                  <a:moveTo>
                    <a:pt x="75" y="226"/>
                  </a:moveTo>
                  <a:cubicBezTo>
                    <a:pt x="75" y="226"/>
                    <a:pt x="100" y="226"/>
                    <a:pt x="100" y="226"/>
                  </a:cubicBezTo>
                  <a:cubicBezTo>
                    <a:pt x="100" y="226"/>
                    <a:pt x="75" y="226"/>
                    <a:pt x="75" y="226"/>
                  </a:cubicBezTo>
                  <a:close/>
                  <a:moveTo>
                    <a:pt x="100" y="201"/>
                  </a:moveTo>
                  <a:cubicBezTo>
                    <a:pt x="100" y="201"/>
                    <a:pt x="100" y="176"/>
                    <a:pt x="125" y="176"/>
                  </a:cubicBezTo>
                  <a:cubicBezTo>
                    <a:pt x="100" y="176"/>
                    <a:pt x="100" y="201"/>
                    <a:pt x="100" y="201"/>
                  </a:cubicBezTo>
                  <a:close/>
                  <a:moveTo>
                    <a:pt x="125" y="151"/>
                  </a:moveTo>
                  <a:cubicBezTo>
                    <a:pt x="125" y="151"/>
                    <a:pt x="125" y="151"/>
                    <a:pt x="125" y="151"/>
                  </a:cubicBezTo>
                  <a:cubicBezTo>
                    <a:pt x="125" y="151"/>
                    <a:pt x="125" y="151"/>
                    <a:pt x="125" y="151"/>
                  </a:cubicBezTo>
                  <a:close/>
                  <a:moveTo>
                    <a:pt x="125" y="126"/>
                  </a:moveTo>
                  <a:cubicBezTo>
                    <a:pt x="150" y="126"/>
                    <a:pt x="150" y="101"/>
                    <a:pt x="150" y="101"/>
                  </a:cubicBezTo>
                  <a:cubicBezTo>
                    <a:pt x="150" y="101"/>
                    <a:pt x="150" y="126"/>
                    <a:pt x="125" y="126"/>
                  </a:cubicBezTo>
                  <a:close/>
                  <a:moveTo>
                    <a:pt x="150" y="76"/>
                  </a:moveTo>
                  <a:cubicBezTo>
                    <a:pt x="150" y="76"/>
                    <a:pt x="150" y="76"/>
                    <a:pt x="175" y="76"/>
                  </a:cubicBezTo>
                  <a:cubicBezTo>
                    <a:pt x="150" y="76"/>
                    <a:pt x="150" y="76"/>
                    <a:pt x="150" y="76"/>
                  </a:cubicBezTo>
                  <a:close/>
                  <a:moveTo>
                    <a:pt x="175" y="51"/>
                  </a:moveTo>
                  <a:cubicBezTo>
                    <a:pt x="175" y="51"/>
                    <a:pt x="175" y="51"/>
                    <a:pt x="175" y="51"/>
                  </a:cubicBezTo>
                  <a:cubicBezTo>
                    <a:pt x="175" y="51"/>
                    <a:pt x="175" y="51"/>
                    <a:pt x="175" y="51"/>
                  </a:cubicBezTo>
                  <a:close/>
                  <a:moveTo>
                    <a:pt x="201" y="0"/>
                  </a:moveTo>
                  <a:cubicBezTo>
                    <a:pt x="201" y="0"/>
                    <a:pt x="201" y="0"/>
                    <a:pt x="201" y="0"/>
                  </a:cubicBezTo>
                  <a:cubicBezTo>
                    <a:pt x="201" y="0"/>
                    <a:pt x="201" y="0"/>
                    <a:pt x="201" y="0"/>
                  </a:cubicBezTo>
                  <a:close/>
                </a:path>
              </a:pathLst>
            </a:custGeom>
            <a:solidFill>
              <a:srgbClr val="FEF5F1"/>
            </a:solidFill>
            <a:ln>
              <a:noFill/>
            </a:ln>
          </p:spPr>
          <p:txBody>
            <a:bodyPr spcFirstLastPara="1" wrap="square" lIns="121900" tIns="121900" rIns="121900" bIns="121900" anchor="ctr" anchorCtr="0">
              <a:noAutofit/>
            </a:bodyPr>
            <a:lstStyle/>
            <a:p>
              <a:endParaRPr sz="2400"/>
            </a:p>
          </p:txBody>
        </p:sp>
        <p:sp>
          <p:nvSpPr>
            <p:cNvPr id="2938" name="Google Shape;2938;p117"/>
            <p:cNvSpPr/>
            <p:nvPr/>
          </p:nvSpPr>
          <p:spPr>
            <a:xfrm>
              <a:off x="7124224" y="2714267"/>
              <a:ext cx="405610" cy="1576317"/>
            </a:xfrm>
            <a:custGeom>
              <a:avLst/>
              <a:gdLst/>
              <a:ahLst/>
              <a:cxnLst/>
              <a:rect l="l" t="t" r="r" b="b"/>
              <a:pathLst>
                <a:path w="33084" h="128574" extrusionOk="0">
                  <a:moveTo>
                    <a:pt x="9750" y="103159"/>
                  </a:moveTo>
                  <a:lnTo>
                    <a:pt x="9750" y="103159"/>
                  </a:lnTo>
                  <a:cubicBezTo>
                    <a:pt x="9976" y="104362"/>
                    <a:pt x="10227" y="105565"/>
                    <a:pt x="10452" y="106768"/>
                  </a:cubicBezTo>
                  <a:cubicBezTo>
                    <a:pt x="10126" y="105590"/>
                    <a:pt x="9876" y="104387"/>
                    <a:pt x="9750" y="103159"/>
                  </a:cubicBezTo>
                  <a:close/>
                  <a:moveTo>
                    <a:pt x="33084" y="1"/>
                  </a:moveTo>
                  <a:cubicBezTo>
                    <a:pt x="24938" y="4663"/>
                    <a:pt x="18347" y="12181"/>
                    <a:pt x="14187" y="20602"/>
                  </a:cubicBezTo>
                  <a:cubicBezTo>
                    <a:pt x="14187" y="20628"/>
                    <a:pt x="14161" y="20628"/>
                    <a:pt x="14161" y="20653"/>
                  </a:cubicBezTo>
                  <a:lnTo>
                    <a:pt x="14161" y="20678"/>
                  </a:lnTo>
                  <a:lnTo>
                    <a:pt x="14136" y="20678"/>
                  </a:lnTo>
                  <a:lnTo>
                    <a:pt x="14136" y="20703"/>
                  </a:lnTo>
                  <a:cubicBezTo>
                    <a:pt x="14136" y="20703"/>
                    <a:pt x="14136" y="20728"/>
                    <a:pt x="14111" y="20728"/>
                  </a:cubicBezTo>
                  <a:cubicBezTo>
                    <a:pt x="14111" y="20728"/>
                    <a:pt x="14111" y="20728"/>
                    <a:pt x="14111" y="20753"/>
                  </a:cubicBezTo>
                  <a:cubicBezTo>
                    <a:pt x="14111" y="20778"/>
                    <a:pt x="14111" y="20778"/>
                    <a:pt x="14111" y="20778"/>
                  </a:cubicBezTo>
                  <a:cubicBezTo>
                    <a:pt x="14086" y="20778"/>
                    <a:pt x="14086" y="20803"/>
                    <a:pt x="14086" y="20803"/>
                  </a:cubicBezTo>
                  <a:cubicBezTo>
                    <a:pt x="14086" y="20803"/>
                    <a:pt x="14086" y="20803"/>
                    <a:pt x="14086" y="20828"/>
                  </a:cubicBezTo>
                  <a:lnTo>
                    <a:pt x="14061" y="20828"/>
                  </a:lnTo>
                  <a:cubicBezTo>
                    <a:pt x="14061" y="20828"/>
                    <a:pt x="14061" y="20853"/>
                    <a:pt x="14061" y="20853"/>
                  </a:cubicBezTo>
                  <a:cubicBezTo>
                    <a:pt x="14061" y="20853"/>
                    <a:pt x="14061" y="20878"/>
                    <a:pt x="14036" y="20878"/>
                  </a:cubicBezTo>
                  <a:cubicBezTo>
                    <a:pt x="14036" y="20903"/>
                    <a:pt x="14036" y="20903"/>
                    <a:pt x="14036" y="20903"/>
                  </a:cubicBezTo>
                  <a:cubicBezTo>
                    <a:pt x="14036" y="20903"/>
                    <a:pt x="14036" y="20928"/>
                    <a:pt x="14036" y="20928"/>
                  </a:cubicBezTo>
                  <a:cubicBezTo>
                    <a:pt x="14011" y="20928"/>
                    <a:pt x="14011" y="20953"/>
                    <a:pt x="14011" y="20953"/>
                  </a:cubicBezTo>
                  <a:cubicBezTo>
                    <a:pt x="14011" y="20978"/>
                    <a:pt x="14011" y="20978"/>
                    <a:pt x="13986" y="20978"/>
                  </a:cubicBezTo>
                  <a:cubicBezTo>
                    <a:pt x="13986" y="20978"/>
                    <a:pt x="13986" y="21004"/>
                    <a:pt x="13986" y="21004"/>
                  </a:cubicBezTo>
                  <a:cubicBezTo>
                    <a:pt x="13986" y="21004"/>
                    <a:pt x="13986" y="21029"/>
                    <a:pt x="13986" y="21029"/>
                  </a:cubicBezTo>
                  <a:cubicBezTo>
                    <a:pt x="8146" y="33134"/>
                    <a:pt x="6718" y="46793"/>
                    <a:pt x="6718" y="60177"/>
                  </a:cubicBezTo>
                  <a:cubicBezTo>
                    <a:pt x="6718" y="60728"/>
                    <a:pt x="6718" y="61279"/>
                    <a:pt x="6718" y="61831"/>
                  </a:cubicBezTo>
                  <a:cubicBezTo>
                    <a:pt x="6768" y="67921"/>
                    <a:pt x="6968" y="73761"/>
                    <a:pt x="7420" y="79575"/>
                  </a:cubicBezTo>
                  <a:cubicBezTo>
                    <a:pt x="7770" y="84312"/>
                    <a:pt x="8272" y="89049"/>
                    <a:pt x="8948" y="93961"/>
                  </a:cubicBezTo>
                  <a:cubicBezTo>
                    <a:pt x="8071" y="91004"/>
                    <a:pt x="7194" y="88046"/>
                    <a:pt x="6292" y="85089"/>
                  </a:cubicBezTo>
                  <a:cubicBezTo>
                    <a:pt x="5790" y="83385"/>
                    <a:pt x="5289" y="81706"/>
                    <a:pt x="4788" y="80001"/>
                  </a:cubicBezTo>
                  <a:lnTo>
                    <a:pt x="4788" y="80001"/>
                  </a:lnTo>
                  <a:cubicBezTo>
                    <a:pt x="4838" y="82833"/>
                    <a:pt x="5014" y="85666"/>
                    <a:pt x="5289" y="88473"/>
                  </a:cubicBezTo>
                  <a:cubicBezTo>
                    <a:pt x="6166" y="97219"/>
                    <a:pt x="7996" y="105866"/>
                    <a:pt x="10778" y="114187"/>
                  </a:cubicBezTo>
                  <a:cubicBezTo>
                    <a:pt x="6593" y="106392"/>
                    <a:pt x="2983" y="98272"/>
                    <a:pt x="1" y="89926"/>
                  </a:cubicBezTo>
                  <a:lnTo>
                    <a:pt x="1" y="90001"/>
                  </a:lnTo>
                  <a:cubicBezTo>
                    <a:pt x="26" y="90001"/>
                    <a:pt x="26" y="90001"/>
                    <a:pt x="26" y="90026"/>
                  </a:cubicBezTo>
                  <a:cubicBezTo>
                    <a:pt x="26" y="90026"/>
                    <a:pt x="26" y="90051"/>
                    <a:pt x="26" y="90051"/>
                  </a:cubicBezTo>
                  <a:cubicBezTo>
                    <a:pt x="26" y="90077"/>
                    <a:pt x="26" y="90102"/>
                    <a:pt x="26" y="90102"/>
                  </a:cubicBezTo>
                  <a:cubicBezTo>
                    <a:pt x="26" y="90127"/>
                    <a:pt x="26" y="90127"/>
                    <a:pt x="26" y="90127"/>
                  </a:cubicBezTo>
                  <a:cubicBezTo>
                    <a:pt x="26" y="90127"/>
                    <a:pt x="26" y="90152"/>
                    <a:pt x="51" y="90177"/>
                  </a:cubicBezTo>
                  <a:cubicBezTo>
                    <a:pt x="101" y="90578"/>
                    <a:pt x="176" y="90979"/>
                    <a:pt x="227" y="91355"/>
                  </a:cubicBezTo>
                  <a:cubicBezTo>
                    <a:pt x="302" y="91706"/>
                    <a:pt x="352" y="92031"/>
                    <a:pt x="427" y="92382"/>
                  </a:cubicBezTo>
                  <a:cubicBezTo>
                    <a:pt x="728" y="94011"/>
                    <a:pt x="1054" y="95666"/>
                    <a:pt x="1430" y="97295"/>
                  </a:cubicBezTo>
                  <a:cubicBezTo>
                    <a:pt x="1605" y="97921"/>
                    <a:pt x="1755" y="98573"/>
                    <a:pt x="1906" y="99224"/>
                  </a:cubicBezTo>
                  <a:cubicBezTo>
                    <a:pt x="1931" y="99275"/>
                    <a:pt x="1931" y="99300"/>
                    <a:pt x="1956" y="99350"/>
                  </a:cubicBezTo>
                  <a:cubicBezTo>
                    <a:pt x="1956" y="99350"/>
                    <a:pt x="1956" y="99375"/>
                    <a:pt x="1956" y="99375"/>
                  </a:cubicBezTo>
                  <a:cubicBezTo>
                    <a:pt x="1956" y="99375"/>
                    <a:pt x="1956" y="99400"/>
                    <a:pt x="1956" y="99400"/>
                  </a:cubicBezTo>
                  <a:cubicBezTo>
                    <a:pt x="1956" y="99425"/>
                    <a:pt x="1981" y="99450"/>
                    <a:pt x="1981" y="99450"/>
                  </a:cubicBezTo>
                  <a:cubicBezTo>
                    <a:pt x="1981" y="99475"/>
                    <a:pt x="1981" y="99475"/>
                    <a:pt x="1981" y="99475"/>
                  </a:cubicBezTo>
                  <a:cubicBezTo>
                    <a:pt x="1981" y="99500"/>
                    <a:pt x="1981" y="99500"/>
                    <a:pt x="1981" y="99525"/>
                  </a:cubicBezTo>
                  <a:cubicBezTo>
                    <a:pt x="4111" y="107846"/>
                    <a:pt x="7194" y="115941"/>
                    <a:pt x="10552" y="123936"/>
                  </a:cubicBezTo>
                  <a:cubicBezTo>
                    <a:pt x="11755" y="125616"/>
                    <a:pt x="13159" y="127195"/>
                    <a:pt x="14738" y="128573"/>
                  </a:cubicBezTo>
                  <a:cubicBezTo>
                    <a:pt x="13309" y="121305"/>
                    <a:pt x="11881" y="114037"/>
                    <a:pt x="10452" y="106768"/>
                  </a:cubicBezTo>
                  <a:lnTo>
                    <a:pt x="10452" y="106768"/>
                  </a:lnTo>
                  <a:cubicBezTo>
                    <a:pt x="10903" y="108423"/>
                    <a:pt x="11505" y="110027"/>
                    <a:pt x="12282" y="111555"/>
                  </a:cubicBezTo>
                  <a:cubicBezTo>
                    <a:pt x="11029" y="98874"/>
                    <a:pt x="10803" y="86092"/>
                    <a:pt x="11605" y="73360"/>
                  </a:cubicBezTo>
                  <a:lnTo>
                    <a:pt x="11605" y="73360"/>
                  </a:lnTo>
                  <a:cubicBezTo>
                    <a:pt x="12733" y="76066"/>
                    <a:pt x="13861" y="78773"/>
                    <a:pt x="15014" y="81505"/>
                  </a:cubicBezTo>
                  <a:cubicBezTo>
                    <a:pt x="13660" y="64888"/>
                    <a:pt x="12357" y="48071"/>
                    <a:pt x="15540" y="31705"/>
                  </a:cubicBezTo>
                  <a:cubicBezTo>
                    <a:pt x="16342" y="35765"/>
                    <a:pt x="17144" y="39826"/>
                    <a:pt x="17946" y="43886"/>
                  </a:cubicBezTo>
                  <a:cubicBezTo>
                    <a:pt x="17645" y="30352"/>
                    <a:pt x="21555" y="16768"/>
                    <a:pt x="29024" y="5364"/>
                  </a:cubicBezTo>
                  <a:cubicBezTo>
                    <a:pt x="30252" y="3485"/>
                    <a:pt x="31605" y="1680"/>
                    <a:pt x="3308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39" name="Google Shape;2939;p117"/>
            <p:cNvSpPr/>
            <p:nvPr/>
          </p:nvSpPr>
          <p:spPr>
            <a:xfrm>
              <a:off x="7243751" y="3978909"/>
              <a:ext cx="8619" cy="44259"/>
            </a:xfrm>
            <a:custGeom>
              <a:avLst/>
              <a:gdLst/>
              <a:ahLst/>
              <a:cxnLst/>
              <a:rect l="l" t="t" r="r" b="b"/>
              <a:pathLst>
                <a:path w="703" h="3610" extrusionOk="0">
                  <a:moveTo>
                    <a:pt x="0" y="0"/>
                  </a:moveTo>
                  <a:cubicBezTo>
                    <a:pt x="126" y="1228"/>
                    <a:pt x="376" y="2431"/>
                    <a:pt x="702" y="3609"/>
                  </a:cubicBezTo>
                  <a:cubicBezTo>
                    <a:pt x="477" y="2406"/>
                    <a:pt x="226" y="1203"/>
                    <a:pt x="0" y="0"/>
                  </a:cubicBezTo>
                  <a:close/>
                </a:path>
              </a:pathLst>
            </a:custGeom>
            <a:solidFill>
              <a:srgbClr val="F1491C"/>
            </a:solidFill>
            <a:ln>
              <a:noFill/>
            </a:ln>
          </p:spPr>
          <p:txBody>
            <a:bodyPr spcFirstLastPara="1" wrap="square" lIns="121900" tIns="121900" rIns="121900" bIns="121900" anchor="ctr" anchorCtr="0">
              <a:noAutofit/>
            </a:bodyPr>
            <a:lstStyle/>
            <a:p>
              <a:endParaRPr sz="2400"/>
            </a:p>
          </p:txBody>
        </p:sp>
        <p:sp>
          <p:nvSpPr>
            <p:cNvPr id="2940" name="Google Shape;2940;p117"/>
            <p:cNvSpPr/>
            <p:nvPr/>
          </p:nvSpPr>
          <p:spPr>
            <a:xfrm>
              <a:off x="7547620" y="4125774"/>
              <a:ext cx="40875" cy="41181"/>
            </a:xfrm>
            <a:custGeom>
              <a:avLst/>
              <a:gdLst/>
              <a:ahLst/>
              <a:cxnLst/>
              <a:rect l="l" t="t" r="r" b="b"/>
              <a:pathLst>
                <a:path w="3334" h="3359" extrusionOk="0">
                  <a:moveTo>
                    <a:pt x="1" y="3359"/>
                  </a:moveTo>
                  <a:lnTo>
                    <a:pt x="1" y="3359"/>
                  </a:lnTo>
                  <a:cubicBezTo>
                    <a:pt x="201" y="3158"/>
                    <a:pt x="427" y="2958"/>
                    <a:pt x="627" y="2757"/>
                  </a:cubicBezTo>
                  <a:lnTo>
                    <a:pt x="627" y="2757"/>
                  </a:lnTo>
                  <a:cubicBezTo>
                    <a:pt x="427" y="2958"/>
                    <a:pt x="201" y="3158"/>
                    <a:pt x="1" y="3359"/>
                  </a:cubicBezTo>
                  <a:close/>
                  <a:moveTo>
                    <a:pt x="1605" y="1780"/>
                  </a:moveTo>
                  <a:cubicBezTo>
                    <a:pt x="2181" y="1178"/>
                    <a:pt x="2757" y="602"/>
                    <a:pt x="3334" y="0"/>
                  </a:cubicBezTo>
                  <a:cubicBezTo>
                    <a:pt x="2757" y="602"/>
                    <a:pt x="2181" y="1178"/>
                    <a:pt x="1605" y="1780"/>
                  </a:cubicBezTo>
                  <a:lnTo>
                    <a:pt x="1605" y="1780"/>
                  </a:lnTo>
                  <a:close/>
                </a:path>
              </a:pathLst>
            </a:custGeom>
            <a:solidFill>
              <a:srgbClr val="F1491C"/>
            </a:solidFill>
            <a:ln>
              <a:noFill/>
            </a:ln>
          </p:spPr>
          <p:txBody>
            <a:bodyPr spcFirstLastPara="1" wrap="square" lIns="121900" tIns="121900" rIns="121900" bIns="121900" anchor="ctr" anchorCtr="0">
              <a:noAutofit/>
            </a:bodyPr>
            <a:lstStyle/>
            <a:p>
              <a:endParaRPr sz="2400"/>
            </a:p>
          </p:txBody>
        </p:sp>
        <p:sp>
          <p:nvSpPr>
            <p:cNvPr id="2941" name="Google Shape;2941;p117"/>
            <p:cNvSpPr/>
            <p:nvPr/>
          </p:nvSpPr>
          <p:spPr>
            <a:xfrm>
              <a:off x="7417035" y="4166940"/>
              <a:ext cx="130606" cy="118309"/>
            </a:xfrm>
            <a:custGeom>
              <a:avLst/>
              <a:gdLst/>
              <a:ahLst/>
              <a:cxnLst/>
              <a:rect l="l" t="t" r="r" b="b"/>
              <a:pathLst>
                <a:path w="10653" h="9650" extrusionOk="0">
                  <a:moveTo>
                    <a:pt x="10653" y="1"/>
                  </a:moveTo>
                  <a:lnTo>
                    <a:pt x="10653" y="1"/>
                  </a:lnTo>
                  <a:cubicBezTo>
                    <a:pt x="9525" y="1078"/>
                    <a:pt x="8397" y="2156"/>
                    <a:pt x="7244" y="3184"/>
                  </a:cubicBezTo>
                  <a:cubicBezTo>
                    <a:pt x="8397" y="2156"/>
                    <a:pt x="9525" y="1104"/>
                    <a:pt x="10653" y="1"/>
                  </a:cubicBezTo>
                  <a:close/>
                  <a:moveTo>
                    <a:pt x="5941" y="4362"/>
                  </a:moveTo>
                  <a:cubicBezTo>
                    <a:pt x="3986" y="6141"/>
                    <a:pt x="1981" y="7870"/>
                    <a:pt x="1" y="9650"/>
                  </a:cubicBezTo>
                  <a:cubicBezTo>
                    <a:pt x="1981" y="7870"/>
                    <a:pt x="3986" y="6141"/>
                    <a:pt x="5966" y="4362"/>
                  </a:cubicBezTo>
                  <a:close/>
                </a:path>
              </a:pathLst>
            </a:custGeom>
            <a:solidFill>
              <a:srgbClr val="DA4420"/>
            </a:solidFill>
            <a:ln>
              <a:noFill/>
            </a:ln>
          </p:spPr>
          <p:txBody>
            <a:bodyPr spcFirstLastPara="1" wrap="square" lIns="121900" tIns="121900" rIns="121900" bIns="121900" anchor="ctr" anchorCtr="0">
              <a:noAutofit/>
            </a:bodyPr>
            <a:lstStyle/>
            <a:p>
              <a:endParaRPr sz="2400"/>
            </a:p>
          </p:txBody>
        </p:sp>
        <p:sp>
          <p:nvSpPr>
            <p:cNvPr id="2942" name="Google Shape;2942;p117"/>
            <p:cNvSpPr/>
            <p:nvPr/>
          </p:nvSpPr>
          <p:spPr>
            <a:xfrm>
              <a:off x="7555306" y="4147583"/>
              <a:ext cx="11990" cy="12003"/>
            </a:xfrm>
            <a:custGeom>
              <a:avLst/>
              <a:gdLst/>
              <a:ahLst/>
              <a:cxnLst/>
              <a:rect l="l" t="t" r="r" b="b"/>
              <a:pathLst>
                <a:path w="978" h="979" extrusionOk="0">
                  <a:moveTo>
                    <a:pt x="0" y="978"/>
                  </a:moveTo>
                  <a:lnTo>
                    <a:pt x="0" y="978"/>
                  </a:lnTo>
                  <a:cubicBezTo>
                    <a:pt x="326" y="652"/>
                    <a:pt x="652" y="327"/>
                    <a:pt x="978" y="1"/>
                  </a:cubicBezTo>
                  <a:lnTo>
                    <a:pt x="978" y="1"/>
                  </a:lnTo>
                  <a:cubicBezTo>
                    <a:pt x="652" y="327"/>
                    <a:pt x="326" y="652"/>
                    <a:pt x="0" y="978"/>
                  </a:cubicBezTo>
                  <a:close/>
                </a:path>
              </a:pathLst>
            </a:custGeom>
            <a:solidFill>
              <a:srgbClr val="422716"/>
            </a:solidFill>
            <a:ln>
              <a:noFill/>
            </a:ln>
          </p:spPr>
          <p:txBody>
            <a:bodyPr spcFirstLastPara="1" wrap="square" lIns="121900" tIns="121900" rIns="121900" bIns="121900" anchor="ctr" anchorCtr="0">
              <a:noAutofit/>
            </a:bodyPr>
            <a:lstStyle/>
            <a:p>
              <a:endParaRPr sz="2400"/>
            </a:p>
          </p:txBody>
        </p:sp>
        <p:sp>
          <p:nvSpPr>
            <p:cNvPr id="2943" name="Google Shape;2943;p117"/>
            <p:cNvSpPr/>
            <p:nvPr/>
          </p:nvSpPr>
          <p:spPr>
            <a:xfrm>
              <a:off x="7489855" y="4206096"/>
              <a:ext cx="15852" cy="14320"/>
            </a:xfrm>
            <a:custGeom>
              <a:avLst/>
              <a:gdLst/>
              <a:ahLst/>
              <a:cxnLst/>
              <a:rect l="l" t="t" r="r" b="b"/>
              <a:pathLst>
                <a:path w="1293" h="1168" extrusionOk="0">
                  <a:moveTo>
                    <a:pt x="1292" y="1"/>
                  </a:moveTo>
                  <a:cubicBezTo>
                    <a:pt x="870" y="398"/>
                    <a:pt x="448" y="770"/>
                    <a:pt x="1" y="1168"/>
                  </a:cubicBezTo>
                  <a:lnTo>
                    <a:pt x="26" y="1168"/>
                  </a:lnTo>
                  <a:cubicBezTo>
                    <a:pt x="448" y="770"/>
                    <a:pt x="870" y="398"/>
                    <a:pt x="1292" y="1"/>
                  </a:cubicBezTo>
                  <a:close/>
                </a:path>
              </a:pathLst>
            </a:custGeom>
            <a:solidFill>
              <a:srgbClr val="422716"/>
            </a:solidFill>
            <a:ln>
              <a:noFill/>
            </a:ln>
          </p:spPr>
          <p:txBody>
            <a:bodyPr spcFirstLastPara="1" wrap="square" lIns="121900" tIns="121900" rIns="121900" bIns="121900" anchor="ctr" anchorCtr="0">
              <a:noAutofit/>
            </a:bodyPr>
            <a:lstStyle/>
            <a:p>
              <a:endParaRPr sz="2400"/>
            </a:p>
          </p:txBody>
        </p:sp>
        <p:sp>
          <p:nvSpPr>
            <p:cNvPr id="2944" name="Google Shape;2944;p117"/>
            <p:cNvSpPr/>
            <p:nvPr/>
          </p:nvSpPr>
          <p:spPr>
            <a:xfrm>
              <a:off x="7588480" y="4125161"/>
              <a:ext cx="625" cy="625"/>
            </a:xfrm>
            <a:custGeom>
              <a:avLst/>
              <a:gdLst/>
              <a:ahLst/>
              <a:cxnLst/>
              <a:rect l="l" t="t" r="r" b="b"/>
              <a:pathLst>
                <a:path w="51" h="51" extrusionOk="0">
                  <a:moveTo>
                    <a:pt x="1" y="50"/>
                  </a:moveTo>
                  <a:cubicBezTo>
                    <a:pt x="26" y="25"/>
                    <a:pt x="26" y="25"/>
                    <a:pt x="51" y="0"/>
                  </a:cubicBezTo>
                  <a:lnTo>
                    <a:pt x="51" y="0"/>
                  </a:lnTo>
                  <a:cubicBezTo>
                    <a:pt x="26" y="25"/>
                    <a:pt x="26" y="25"/>
                    <a:pt x="1" y="50"/>
                  </a:cubicBezTo>
                  <a:close/>
                </a:path>
              </a:pathLst>
            </a:custGeom>
            <a:solidFill>
              <a:srgbClr val="F1491C"/>
            </a:solidFill>
            <a:ln>
              <a:noFill/>
            </a:ln>
          </p:spPr>
          <p:txBody>
            <a:bodyPr spcFirstLastPara="1" wrap="square" lIns="121900" tIns="121900" rIns="121900" bIns="121900" anchor="ctr" anchorCtr="0">
              <a:noAutofit/>
            </a:bodyPr>
            <a:lstStyle/>
            <a:p>
              <a:endParaRPr sz="2400"/>
            </a:p>
          </p:txBody>
        </p:sp>
        <p:sp>
          <p:nvSpPr>
            <p:cNvPr id="2945" name="Google Shape;2945;p117"/>
            <p:cNvSpPr/>
            <p:nvPr/>
          </p:nvSpPr>
          <p:spPr>
            <a:xfrm>
              <a:off x="7993131" y="2963446"/>
              <a:ext cx="12" cy="4009"/>
            </a:xfrm>
            <a:custGeom>
              <a:avLst/>
              <a:gdLst/>
              <a:ahLst/>
              <a:cxnLst/>
              <a:rect l="l" t="t" r="r" b="b"/>
              <a:pathLst>
                <a:path w="1" h="327" extrusionOk="0">
                  <a:moveTo>
                    <a:pt x="1" y="327"/>
                  </a:moveTo>
                  <a:cubicBezTo>
                    <a:pt x="1" y="327"/>
                    <a:pt x="1" y="302"/>
                    <a:pt x="1" y="302"/>
                  </a:cubicBezTo>
                  <a:cubicBezTo>
                    <a:pt x="1" y="302"/>
                    <a:pt x="1" y="327"/>
                    <a:pt x="1" y="327"/>
                  </a:cubicBezTo>
                  <a:close/>
                  <a:moveTo>
                    <a:pt x="1" y="276"/>
                  </a:moveTo>
                  <a:cubicBezTo>
                    <a:pt x="1" y="276"/>
                    <a:pt x="1" y="276"/>
                    <a:pt x="1" y="251"/>
                  </a:cubicBezTo>
                  <a:cubicBezTo>
                    <a:pt x="1" y="276"/>
                    <a:pt x="1" y="276"/>
                    <a:pt x="1" y="276"/>
                  </a:cubicBezTo>
                  <a:close/>
                  <a:moveTo>
                    <a:pt x="1" y="251"/>
                  </a:moveTo>
                  <a:cubicBezTo>
                    <a:pt x="1" y="251"/>
                    <a:pt x="1" y="226"/>
                    <a:pt x="1" y="226"/>
                  </a:cubicBezTo>
                  <a:cubicBezTo>
                    <a:pt x="1" y="226"/>
                    <a:pt x="1" y="251"/>
                    <a:pt x="1" y="251"/>
                  </a:cubicBezTo>
                  <a:close/>
                  <a:moveTo>
                    <a:pt x="1" y="201"/>
                  </a:moveTo>
                  <a:cubicBezTo>
                    <a:pt x="1" y="201"/>
                    <a:pt x="1" y="201"/>
                    <a:pt x="1" y="176"/>
                  </a:cubicBezTo>
                  <a:cubicBezTo>
                    <a:pt x="1" y="201"/>
                    <a:pt x="1" y="201"/>
                    <a:pt x="1" y="201"/>
                  </a:cubicBezTo>
                  <a:close/>
                  <a:moveTo>
                    <a:pt x="1" y="176"/>
                  </a:moveTo>
                  <a:cubicBezTo>
                    <a:pt x="1" y="176"/>
                    <a:pt x="1" y="151"/>
                    <a:pt x="1" y="151"/>
                  </a:cubicBezTo>
                  <a:cubicBezTo>
                    <a:pt x="1" y="151"/>
                    <a:pt x="1" y="176"/>
                    <a:pt x="1" y="176"/>
                  </a:cubicBezTo>
                  <a:close/>
                  <a:moveTo>
                    <a:pt x="1" y="151"/>
                  </a:moveTo>
                  <a:cubicBezTo>
                    <a:pt x="1" y="126"/>
                    <a:pt x="1" y="126"/>
                    <a:pt x="1" y="101"/>
                  </a:cubicBezTo>
                  <a:cubicBezTo>
                    <a:pt x="1" y="126"/>
                    <a:pt x="1" y="126"/>
                    <a:pt x="1" y="151"/>
                  </a:cubicBezTo>
                  <a:close/>
                  <a:moveTo>
                    <a:pt x="1" y="101"/>
                  </a:moveTo>
                  <a:cubicBezTo>
                    <a:pt x="1" y="76"/>
                    <a:pt x="1" y="76"/>
                    <a:pt x="1" y="76"/>
                  </a:cubicBezTo>
                  <a:cubicBezTo>
                    <a:pt x="1" y="76"/>
                    <a:pt x="1" y="76"/>
                    <a:pt x="1" y="101"/>
                  </a:cubicBezTo>
                  <a:close/>
                  <a:moveTo>
                    <a:pt x="1" y="51"/>
                  </a:moveTo>
                  <a:lnTo>
                    <a:pt x="1" y="51"/>
                  </a:lnTo>
                  <a:lnTo>
                    <a:pt x="1" y="51"/>
                  </a:lnTo>
                  <a:close/>
                  <a:moveTo>
                    <a:pt x="1" y="26"/>
                  </a:moveTo>
                  <a:lnTo>
                    <a:pt x="1" y="1"/>
                  </a:lnTo>
                  <a:lnTo>
                    <a:pt x="1" y="26"/>
                  </a:lnTo>
                  <a:close/>
                </a:path>
              </a:pathLst>
            </a:custGeom>
            <a:solidFill>
              <a:srgbClr val="F1491C"/>
            </a:solidFill>
            <a:ln>
              <a:noFill/>
            </a:ln>
          </p:spPr>
          <p:txBody>
            <a:bodyPr spcFirstLastPara="1" wrap="square" lIns="121900" tIns="121900" rIns="121900" bIns="121900" anchor="ctr" anchorCtr="0">
              <a:noAutofit/>
            </a:bodyPr>
            <a:lstStyle/>
            <a:p>
              <a:endParaRPr sz="2400"/>
            </a:p>
          </p:txBody>
        </p:sp>
        <p:sp>
          <p:nvSpPr>
            <p:cNvPr id="2946" name="Google Shape;2946;p117"/>
            <p:cNvSpPr/>
            <p:nvPr/>
          </p:nvSpPr>
          <p:spPr>
            <a:xfrm>
              <a:off x="7397065" y="2776641"/>
              <a:ext cx="596118" cy="1508703"/>
            </a:xfrm>
            <a:custGeom>
              <a:avLst/>
              <a:gdLst/>
              <a:ahLst/>
              <a:cxnLst/>
              <a:rect l="l" t="t" r="r" b="b"/>
              <a:pathLst>
                <a:path w="48623" h="123059" extrusionOk="0">
                  <a:moveTo>
                    <a:pt x="44537" y="1"/>
                  </a:moveTo>
                  <a:lnTo>
                    <a:pt x="44537" y="1"/>
                  </a:lnTo>
                  <a:cubicBezTo>
                    <a:pt x="44863" y="2933"/>
                    <a:pt x="44487" y="6041"/>
                    <a:pt x="43911" y="8998"/>
                  </a:cubicBezTo>
                  <a:cubicBezTo>
                    <a:pt x="42633" y="15740"/>
                    <a:pt x="40628" y="22332"/>
                    <a:pt x="38522" y="28848"/>
                  </a:cubicBezTo>
                  <a:cubicBezTo>
                    <a:pt x="30377" y="54011"/>
                    <a:pt x="20602" y="78673"/>
                    <a:pt x="9274" y="102633"/>
                  </a:cubicBezTo>
                  <a:cubicBezTo>
                    <a:pt x="9976" y="101355"/>
                    <a:pt x="11003" y="100252"/>
                    <a:pt x="12256" y="99475"/>
                  </a:cubicBezTo>
                  <a:lnTo>
                    <a:pt x="12256" y="99475"/>
                  </a:lnTo>
                  <a:cubicBezTo>
                    <a:pt x="7695" y="106868"/>
                    <a:pt x="3610" y="114513"/>
                    <a:pt x="1" y="122382"/>
                  </a:cubicBezTo>
                  <a:cubicBezTo>
                    <a:pt x="1078" y="121229"/>
                    <a:pt x="2156" y="120076"/>
                    <a:pt x="3234" y="118924"/>
                  </a:cubicBezTo>
                  <a:lnTo>
                    <a:pt x="3234" y="118924"/>
                  </a:lnTo>
                  <a:cubicBezTo>
                    <a:pt x="2733" y="120302"/>
                    <a:pt x="2206" y="121706"/>
                    <a:pt x="1630" y="123059"/>
                  </a:cubicBezTo>
                  <a:cubicBezTo>
                    <a:pt x="3610" y="121279"/>
                    <a:pt x="5615" y="119550"/>
                    <a:pt x="7570" y="117771"/>
                  </a:cubicBezTo>
                  <a:cubicBezTo>
                    <a:pt x="8021" y="117370"/>
                    <a:pt x="8447" y="116994"/>
                    <a:pt x="8873" y="116593"/>
                  </a:cubicBezTo>
                  <a:cubicBezTo>
                    <a:pt x="10026" y="115565"/>
                    <a:pt x="11154" y="114513"/>
                    <a:pt x="12282" y="113410"/>
                  </a:cubicBezTo>
                  <a:cubicBezTo>
                    <a:pt x="12482" y="113209"/>
                    <a:pt x="12708" y="113009"/>
                    <a:pt x="12908" y="112808"/>
                  </a:cubicBezTo>
                  <a:cubicBezTo>
                    <a:pt x="13234" y="112482"/>
                    <a:pt x="13560" y="112157"/>
                    <a:pt x="13886" y="111831"/>
                  </a:cubicBezTo>
                  <a:cubicBezTo>
                    <a:pt x="14462" y="111229"/>
                    <a:pt x="15038" y="110653"/>
                    <a:pt x="15615" y="110051"/>
                  </a:cubicBezTo>
                  <a:cubicBezTo>
                    <a:pt x="15640" y="110026"/>
                    <a:pt x="15640" y="110026"/>
                    <a:pt x="15665" y="110001"/>
                  </a:cubicBezTo>
                  <a:lnTo>
                    <a:pt x="15665" y="110001"/>
                  </a:lnTo>
                  <a:cubicBezTo>
                    <a:pt x="13109" y="111630"/>
                    <a:pt x="10552" y="113259"/>
                    <a:pt x="7996" y="114888"/>
                  </a:cubicBezTo>
                  <a:cubicBezTo>
                    <a:pt x="9099" y="113435"/>
                    <a:pt x="10226" y="112006"/>
                    <a:pt x="11354" y="110578"/>
                  </a:cubicBezTo>
                  <a:cubicBezTo>
                    <a:pt x="11680" y="110152"/>
                    <a:pt x="12006" y="109726"/>
                    <a:pt x="12357" y="109299"/>
                  </a:cubicBezTo>
                  <a:cubicBezTo>
                    <a:pt x="13860" y="107370"/>
                    <a:pt x="15339" y="105440"/>
                    <a:pt x="16843" y="103535"/>
                  </a:cubicBezTo>
                  <a:cubicBezTo>
                    <a:pt x="17194" y="103084"/>
                    <a:pt x="17545" y="102633"/>
                    <a:pt x="17896" y="102182"/>
                  </a:cubicBezTo>
                  <a:lnTo>
                    <a:pt x="17896" y="102182"/>
                  </a:lnTo>
                  <a:cubicBezTo>
                    <a:pt x="14813" y="103685"/>
                    <a:pt x="11956" y="105615"/>
                    <a:pt x="9449" y="107896"/>
                  </a:cubicBezTo>
                  <a:cubicBezTo>
                    <a:pt x="15865" y="100026"/>
                    <a:pt x="22282" y="92131"/>
                    <a:pt x="28723" y="84262"/>
                  </a:cubicBezTo>
                  <a:lnTo>
                    <a:pt x="28723" y="84262"/>
                  </a:lnTo>
                  <a:cubicBezTo>
                    <a:pt x="24688" y="86016"/>
                    <a:pt x="20928" y="88648"/>
                    <a:pt x="17845" y="91756"/>
                  </a:cubicBezTo>
                  <a:cubicBezTo>
                    <a:pt x="25339" y="78723"/>
                    <a:pt x="32883" y="65615"/>
                    <a:pt x="38848" y="51881"/>
                  </a:cubicBezTo>
                  <a:cubicBezTo>
                    <a:pt x="39249" y="50953"/>
                    <a:pt x="39650" y="50001"/>
                    <a:pt x="40051" y="49074"/>
                  </a:cubicBezTo>
                  <a:cubicBezTo>
                    <a:pt x="42031" y="44312"/>
                    <a:pt x="43811" y="39475"/>
                    <a:pt x="45314" y="34537"/>
                  </a:cubicBezTo>
                  <a:cubicBezTo>
                    <a:pt x="45440" y="34161"/>
                    <a:pt x="45565" y="33760"/>
                    <a:pt x="45665" y="33384"/>
                  </a:cubicBezTo>
                  <a:cubicBezTo>
                    <a:pt x="45941" y="32432"/>
                    <a:pt x="46217" y="31505"/>
                    <a:pt x="46467" y="30552"/>
                  </a:cubicBezTo>
                  <a:cubicBezTo>
                    <a:pt x="47745" y="25815"/>
                    <a:pt x="48623" y="20953"/>
                    <a:pt x="48623" y="16066"/>
                  </a:cubicBezTo>
                  <a:cubicBezTo>
                    <a:pt x="48623" y="15890"/>
                    <a:pt x="48623" y="15740"/>
                    <a:pt x="48623" y="15565"/>
                  </a:cubicBezTo>
                  <a:cubicBezTo>
                    <a:pt x="48623" y="15565"/>
                    <a:pt x="48623" y="15540"/>
                    <a:pt x="48623" y="15540"/>
                  </a:cubicBezTo>
                  <a:cubicBezTo>
                    <a:pt x="48623" y="15540"/>
                    <a:pt x="48623" y="15540"/>
                    <a:pt x="48623" y="15514"/>
                  </a:cubicBezTo>
                  <a:cubicBezTo>
                    <a:pt x="48623" y="15514"/>
                    <a:pt x="48623" y="15514"/>
                    <a:pt x="48623" y="15489"/>
                  </a:cubicBezTo>
                  <a:cubicBezTo>
                    <a:pt x="48623" y="15489"/>
                    <a:pt x="48623" y="15464"/>
                    <a:pt x="48623" y="15464"/>
                  </a:cubicBezTo>
                  <a:lnTo>
                    <a:pt x="48623" y="15439"/>
                  </a:lnTo>
                  <a:cubicBezTo>
                    <a:pt x="48623" y="15439"/>
                    <a:pt x="48623" y="15439"/>
                    <a:pt x="48623" y="15414"/>
                  </a:cubicBezTo>
                  <a:cubicBezTo>
                    <a:pt x="48623" y="15414"/>
                    <a:pt x="48623" y="15389"/>
                    <a:pt x="48623" y="15389"/>
                  </a:cubicBezTo>
                  <a:cubicBezTo>
                    <a:pt x="48623" y="15364"/>
                    <a:pt x="48623" y="15364"/>
                    <a:pt x="48623" y="15339"/>
                  </a:cubicBezTo>
                  <a:cubicBezTo>
                    <a:pt x="48623" y="15314"/>
                    <a:pt x="48623" y="15314"/>
                    <a:pt x="48623" y="15314"/>
                  </a:cubicBezTo>
                  <a:cubicBezTo>
                    <a:pt x="48623" y="15314"/>
                    <a:pt x="48623" y="15289"/>
                    <a:pt x="48623" y="15289"/>
                  </a:cubicBezTo>
                  <a:cubicBezTo>
                    <a:pt x="48623" y="15264"/>
                    <a:pt x="48623" y="15264"/>
                    <a:pt x="48623" y="15264"/>
                  </a:cubicBezTo>
                  <a:lnTo>
                    <a:pt x="48623" y="15239"/>
                  </a:lnTo>
                  <a:cubicBezTo>
                    <a:pt x="48497" y="9925"/>
                    <a:pt x="47244" y="4562"/>
                    <a:pt x="4453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47" name="Google Shape;2947;p117"/>
            <p:cNvSpPr/>
            <p:nvPr/>
          </p:nvSpPr>
          <p:spPr>
            <a:xfrm>
              <a:off x="6245804" y="2744289"/>
              <a:ext cx="1591054" cy="1644924"/>
            </a:xfrm>
            <a:custGeom>
              <a:avLst/>
              <a:gdLst/>
              <a:ahLst/>
              <a:cxnLst/>
              <a:rect l="l" t="t" r="r" b="b"/>
              <a:pathLst>
                <a:path w="129776" h="134170" extrusionOk="0">
                  <a:moveTo>
                    <a:pt x="9876" y="1"/>
                  </a:moveTo>
                  <a:cubicBezTo>
                    <a:pt x="8447" y="1"/>
                    <a:pt x="6992" y="344"/>
                    <a:pt x="5640" y="1011"/>
                  </a:cubicBezTo>
                  <a:cubicBezTo>
                    <a:pt x="2557" y="2564"/>
                    <a:pt x="251" y="6123"/>
                    <a:pt x="0" y="9507"/>
                  </a:cubicBezTo>
                  <a:lnTo>
                    <a:pt x="4437" y="9031"/>
                  </a:lnTo>
                  <a:cubicBezTo>
                    <a:pt x="4587" y="7076"/>
                    <a:pt x="5790" y="5572"/>
                    <a:pt x="7569" y="4670"/>
                  </a:cubicBezTo>
                  <a:cubicBezTo>
                    <a:pt x="8300" y="4305"/>
                    <a:pt x="9096" y="4112"/>
                    <a:pt x="9853" y="4112"/>
                  </a:cubicBezTo>
                  <a:cubicBezTo>
                    <a:pt x="10135" y="4112"/>
                    <a:pt x="10412" y="4139"/>
                    <a:pt x="10677" y="4194"/>
                  </a:cubicBezTo>
                  <a:cubicBezTo>
                    <a:pt x="14011" y="4870"/>
                    <a:pt x="15414" y="9482"/>
                    <a:pt x="15965" y="12189"/>
                  </a:cubicBezTo>
                  <a:cubicBezTo>
                    <a:pt x="18597" y="25121"/>
                    <a:pt x="16993" y="38680"/>
                    <a:pt x="15439" y="51813"/>
                  </a:cubicBezTo>
                  <a:cubicBezTo>
                    <a:pt x="14011" y="64094"/>
                    <a:pt x="12507" y="76775"/>
                    <a:pt x="14336" y="89232"/>
                  </a:cubicBezTo>
                  <a:cubicBezTo>
                    <a:pt x="15615" y="97928"/>
                    <a:pt x="18422" y="105146"/>
                    <a:pt x="22657" y="110685"/>
                  </a:cubicBezTo>
                  <a:cubicBezTo>
                    <a:pt x="27870" y="117502"/>
                    <a:pt x="35565" y="121813"/>
                    <a:pt x="43234" y="122189"/>
                  </a:cubicBezTo>
                  <a:cubicBezTo>
                    <a:pt x="43634" y="122209"/>
                    <a:pt x="44033" y="122219"/>
                    <a:pt x="44430" y="122219"/>
                  </a:cubicBezTo>
                  <a:cubicBezTo>
                    <a:pt x="51513" y="122219"/>
                    <a:pt x="58014" y="119149"/>
                    <a:pt x="62357" y="116776"/>
                  </a:cubicBezTo>
                  <a:cubicBezTo>
                    <a:pt x="66091" y="114746"/>
                    <a:pt x="69675" y="112440"/>
                    <a:pt x="73159" y="110184"/>
                  </a:cubicBezTo>
                  <a:cubicBezTo>
                    <a:pt x="76317" y="108179"/>
                    <a:pt x="79575" y="106074"/>
                    <a:pt x="82883" y="104219"/>
                  </a:cubicBezTo>
                  <a:cubicBezTo>
                    <a:pt x="90801" y="99807"/>
                    <a:pt x="97807" y="97624"/>
                    <a:pt x="104231" y="97624"/>
                  </a:cubicBezTo>
                  <a:cubicBezTo>
                    <a:pt x="104375" y="97624"/>
                    <a:pt x="104519" y="97625"/>
                    <a:pt x="104663" y="97628"/>
                  </a:cubicBezTo>
                  <a:cubicBezTo>
                    <a:pt x="112658" y="97753"/>
                    <a:pt x="119851" y="101613"/>
                    <a:pt x="122959" y="107452"/>
                  </a:cubicBezTo>
                  <a:cubicBezTo>
                    <a:pt x="125339" y="111964"/>
                    <a:pt x="125239" y="117753"/>
                    <a:pt x="122708" y="122189"/>
                  </a:cubicBezTo>
                  <a:cubicBezTo>
                    <a:pt x="120151" y="126625"/>
                    <a:pt x="115139" y="129683"/>
                    <a:pt x="109951" y="130034"/>
                  </a:cubicBezTo>
                  <a:cubicBezTo>
                    <a:pt x="109559" y="130060"/>
                    <a:pt x="109169" y="130072"/>
                    <a:pt x="108781" y="130072"/>
                  </a:cubicBezTo>
                  <a:cubicBezTo>
                    <a:pt x="103895" y="130072"/>
                    <a:pt x="99375" y="128103"/>
                    <a:pt x="94963" y="126199"/>
                  </a:cubicBezTo>
                  <a:lnTo>
                    <a:pt x="91680" y="129332"/>
                  </a:lnTo>
                  <a:cubicBezTo>
                    <a:pt x="96292" y="131312"/>
                    <a:pt x="102983" y="134169"/>
                    <a:pt x="108898" y="134169"/>
                  </a:cubicBezTo>
                  <a:cubicBezTo>
                    <a:pt x="109349" y="134169"/>
                    <a:pt x="109775" y="134169"/>
                    <a:pt x="110227" y="134144"/>
                  </a:cubicBezTo>
                  <a:cubicBezTo>
                    <a:pt x="116893" y="133693"/>
                    <a:pt x="123084" y="129908"/>
                    <a:pt x="126367" y="124194"/>
                  </a:cubicBezTo>
                  <a:cubicBezTo>
                    <a:pt x="129650" y="118505"/>
                    <a:pt x="129776" y="111362"/>
                    <a:pt x="126693" y="105573"/>
                  </a:cubicBezTo>
                  <a:cubicBezTo>
                    <a:pt x="122883" y="98379"/>
                    <a:pt x="114262" y="93643"/>
                    <a:pt x="104713" y="93517"/>
                  </a:cubicBezTo>
                  <a:cubicBezTo>
                    <a:pt x="104563" y="93515"/>
                    <a:pt x="104412" y="93514"/>
                    <a:pt x="104261" y="93514"/>
                  </a:cubicBezTo>
                  <a:cubicBezTo>
                    <a:pt x="97096" y="93514"/>
                    <a:pt x="89394" y="95849"/>
                    <a:pt x="80803" y="100660"/>
                  </a:cubicBezTo>
                  <a:cubicBezTo>
                    <a:pt x="77369" y="102565"/>
                    <a:pt x="74061" y="104695"/>
                    <a:pt x="70853" y="106750"/>
                  </a:cubicBezTo>
                  <a:cubicBezTo>
                    <a:pt x="67444" y="108956"/>
                    <a:pt x="63911" y="111237"/>
                    <a:pt x="60302" y="113192"/>
                  </a:cubicBezTo>
                  <a:cubicBezTo>
                    <a:pt x="54189" y="116528"/>
                    <a:pt x="49119" y="118105"/>
                    <a:pt x="44485" y="118105"/>
                  </a:cubicBezTo>
                  <a:cubicBezTo>
                    <a:pt x="44141" y="118105"/>
                    <a:pt x="43799" y="118096"/>
                    <a:pt x="43459" y="118079"/>
                  </a:cubicBezTo>
                  <a:cubicBezTo>
                    <a:pt x="37018" y="117753"/>
                    <a:pt x="30502" y="114069"/>
                    <a:pt x="26016" y="108229"/>
                  </a:cubicBezTo>
                  <a:cubicBezTo>
                    <a:pt x="22206" y="103242"/>
                    <a:pt x="19675" y="96650"/>
                    <a:pt x="18522" y="88655"/>
                  </a:cubicBezTo>
                  <a:cubicBezTo>
                    <a:pt x="16767" y="76725"/>
                    <a:pt x="18221" y="64294"/>
                    <a:pt x="19625" y="52289"/>
                  </a:cubicBezTo>
                  <a:cubicBezTo>
                    <a:pt x="21204" y="38855"/>
                    <a:pt x="22833" y="24946"/>
                    <a:pt x="20101" y="11387"/>
                  </a:cubicBezTo>
                  <a:cubicBezTo>
                    <a:pt x="18772" y="4920"/>
                    <a:pt x="15815" y="1036"/>
                    <a:pt x="11529" y="158"/>
                  </a:cubicBezTo>
                  <a:cubicBezTo>
                    <a:pt x="10988" y="53"/>
                    <a:pt x="10434" y="1"/>
                    <a:pt x="987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948" name="Google Shape;2948;p117"/>
            <p:cNvSpPr/>
            <p:nvPr/>
          </p:nvSpPr>
          <p:spPr>
            <a:xfrm>
              <a:off x="6854154" y="4229830"/>
              <a:ext cx="420052" cy="213667"/>
            </a:xfrm>
            <a:custGeom>
              <a:avLst/>
              <a:gdLst/>
              <a:ahLst/>
              <a:cxnLst/>
              <a:rect l="l" t="t" r="r" b="b"/>
              <a:pathLst>
                <a:path w="34262" h="17428" extrusionOk="0">
                  <a:moveTo>
                    <a:pt x="30551" y="1"/>
                  </a:moveTo>
                  <a:cubicBezTo>
                    <a:pt x="18587" y="1"/>
                    <a:pt x="7459" y="5613"/>
                    <a:pt x="1" y="14871"/>
                  </a:cubicBezTo>
                  <a:lnTo>
                    <a:pt x="3309" y="14019"/>
                  </a:lnTo>
                  <a:lnTo>
                    <a:pt x="3309" y="17427"/>
                  </a:lnTo>
                  <a:cubicBezTo>
                    <a:pt x="9990" y="9136"/>
                    <a:pt x="21530" y="4270"/>
                    <a:pt x="32383" y="4270"/>
                  </a:cubicBezTo>
                  <a:cubicBezTo>
                    <a:pt x="33012" y="4270"/>
                    <a:pt x="33639" y="4286"/>
                    <a:pt x="34262" y="4319"/>
                  </a:cubicBezTo>
                  <a:lnTo>
                    <a:pt x="32658" y="59"/>
                  </a:lnTo>
                  <a:cubicBezTo>
                    <a:pt x="31953" y="20"/>
                    <a:pt x="31250" y="1"/>
                    <a:pt x="305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2949" name="Google Shape;2949;p117"/>
          <p:cNvSpPr txBox="1">
            <a:spLocks noGrp="1"/>
          </p:cNvSpPr>
          <p:nvPr>
            <p:ph type="title"/>
          </p:nvPr>
        </p:nvSpPr>
        <p:spPr>
          <a:xfrm flipH="1">
            <a:off x="954367" y="2632128"/>
            <a:ext cx="4938000" cy="1025946"/>
          </a:xfrm>
          <a:prstGeom prst="rect">
            <a:avLst/>
          </a:prstGeom>
        </p:spPr>
        <p:txBody>
          <a:bodyPr spcFirstLastPara="1" wrap="square" lIns="121900" tIns="121900" rIns="121900" bIns="121900" anchor="ctr" anchorCtr="0">
            <a:spAutoFit/>
          </a:bodyPr>
          <a:lstStyle/>
          <a:p>
            <a:r>
              <a:rPr lang="en" dirty="0" smtClean="0"/>
              <a:t>TỔNG KẾT</a:t>
            </a:r>
            <a:endParaRPr dirty="0"/>
          </a:p>
        </p:txBody>
      </p:sp>
      <p:sp>
        <p:nvSpPr>
          <p:cNvPr id="2951" name="Google Shape;2951;p117"/>
          <p:cNvSpPr txBox="1">
            <a:spLocks noGrp="1"/>
          </p:cNvSpPr>
          <p:nvPr>
            <p:ph type="title" idx="2"/>
          </p:nvPr>
        </p:nvSpPr>
        <p:spPr>
          <a:xfrm flipH="1">
            <a:off x="7341067" y="2726584"/>
            <a:ext cx="2504400" cy="1404800"/>
          </a:xfrm>
          <a:prstGeom prst="rect">
            <a:avLst/>
          </a:prstGeom>
        </p:spPr>
        <p:txBody>
          <a:bodyPr spcFirstLastPara="1" wrap="square" lIns="121900" tIns="121900" rIns="121900" bIns="121900" anchor="ctr" anchorCtr="0">
            <a:noAutofit/>
          </a:bodyPr>
          <a:lstStyle/>
          <a:p>
            <a:r>
              <a:rPr lang="en" dirty="0" smtClean="0"/>
              <a:t>06</a:t>
            </a:r>
            <a:endParaRPr dirty="0"/>
          </a:p>
        </p:txBody>
      </p:sp>
      <p:grpSp>
        <p:nvGrpSpPr>
          <p:cNvPr id="2952" name="Google Shape;2952;p117"/>
          <p:cNvGrpSpPr/>
          <p:nvPr/>
        </p:nvGrpSpPr>
        <p:grpSpPr>
          <a:xfrm>
            <a:off x="3211810" y="863616"/>
            <a:ext cx="2594911" cy="3657289"/>
            <a:chOff x="2408857" y="647711"/>
            <a:chExt cx="1946183" cy="2742967"/>
          </a:xfrm>
        </p:grpSpPr>
        <p:grpSp>
          <p:nvGrpSpPr>
            <p:cNvPr id="2953" name="Google Shape;2953;p117"/>
            <p:cNvGrpSpPr/>
            <p:nvPr/>
          </p:nvGrpSpPr>
          <p:grpSpPr>
            <a:xfrm>
              <a:off x="2408857" y="647711"/>
              <a:ext cx="1796097" cy="1159206"/>
              <a:chOff x="3980482" y="558249"/>
              <a:chExt cx="1796097" cy="1159206"/>
            </a:xfrm>
          </p:grpSpPr>
          <p:sp>
            <p:nvSpPr>
              <p:cNvPr id="2954" name="Google Shape;2954;p117"/>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sp>
            <p:nvSpPr>
              <p:cNvPr id="2955" name="Google Shape;2955;p117"/>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sp>
            <p:nvSpPr>
              <p:cNvPr id="2956" name="Google Shape;2956;p117"/>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grpSp>
        <p:sp>
          <p:nvSpPr>
            <p:cNvPr id="2957" name="Google Shape;2957;p117"/>
            <p:cNvSpPr/>
            <p:nvPr/>
          </p:nvSpPr>
          <p:spPr>
            <a:xfrm>
              <a:off x="4062919" y="3098557"/>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grpSp>
      <p:grpSp>
        <p:nvGrpSpPr>
          <p:cNvPr id="104" name="Google Shape;547;p32"/>
          <p:cNvGrpSpPr/>
          <p:nvPr/>
        </p:nvGrpSpPr>
        <p:grpSpPr>
          <a:xfrm>
            <a:off x="450773" y="3677429"/>
            <a:ext cx="5577850" cy="2503159"/>
            <a:chOff x="1828840" y="3371688"/>
            <a:chExt cx="5577850" cy="1463100"/>
          </a:xfrm>
        </p:grpSpPr>
        <p:sp>
          <p:nvSpPr>
            <p:cNvPr id="105"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cxnSp>
          <p:nvCxnSpPr>
            <p:cNvPr id="107"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3" name="TextBox 2"/>
          <p:cNvSpPr txBox="1"/>
          <p:nvPr/>
        </p:nvSpPr>
        <p:spPr>
          <a:xfrm>
            <a:off x="524746" y="4121636"/>
            <a:ext cx="5502580" cy="1708160"/>
          </a:xfrm>
          <a:prstGeom prst="rect">
            <a:avLst/>
          </a:prstGeom>
          <a:noFill/>
        </p:spPr>
        <p:txBody>
          <a:bodyPr wrap="square" rtlCol="0">
            <a:spAutoFit/>
          </a:bodyPr>
          <a:lstStyle/>
          <a:p>
            <a:r>
              <a:rPr lang="vi-VN" sz="1500" b="1" dirty="0"/>
              <a:t>Hệ thống quản lý cửa hàng sách</a:t>
            </a:r>
            <a:r>
              <a:rPr lang="vi-VN" sz="1500" dirty="0"/>
              <a:t> là một giải pháp hiệu quả giúp việc quản lý và kinh doanh sách trở nên chính xác, rõ ràng và dễ dàng hơn. Hệ thống hỗ trợ lưu trữ thông tin sách, theo dõi tồn kho, quản lý đơn hàng và thống kê doanh thu một cách nhanh chóng. Nhờ đó, chủ cửa hàng có thể kiểm soát hoạt động kinh doanh hiệu quả hơn, hạn chế sai sót trong quản lý thủ công và nâng cao hiệu suất vận hành cửa hàng</a:t>
            </a:r>
            <a:r>
              <a:rPr lang="vi-VN" sz="1500" dirty="0" smtClean="0"/>
              <a:t>.</a:t>
            </a:r>
            <a:endParaRPr lang="vi-VN" sz="1500" dirty="0"/>
          </a:p>
        </p:txBody>
      </p:sp>
    </p:spTree>
    <p:extLst>
      <p:ext uri="{BB962C8B-B14F-4D97-AF65-F5344CB8AC3E}">
        <p14:creationId xmlns:p14="http://schemas.microsoft.com/office/powerpoint/2010/main" val="299577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grpSp>
        <p:nvGrpSpPr>
          <p:cNvPr id="74" name="Google Shape;1535;p82"/>
          <p:cNvGrpSpPr/>
          <p:nvPr/>
        </p:nvGrpSpPr>
        <p:grpSpPr>
          <a:xfrm>
            <a:off x="4606381" y="2605525"/>
            <a:ext cx="2839744" cy="3731509"/>
            <a:chOff x="3240201" y="1644787"/>
            <a:chExt cx="2663621" cy="2435649"/>
          </a:xfrm>
        </p:grpSpPr>
        <p:sp>
          <p:nvSpPr>
            <p:cNvPr id="75" name="Google Shape;1536;p82"/>
            <p:cNvSpPr/>
            <p:nvPr/>
          </p:nvSpPr>
          <p:spPr>
            <a:xfrm>
              <a:off x="3240201" y="3744640"/>
              <a:ext cx="2663621" cy="335795"/>
            </a:xfrm>
            <a:custGeom>
              <a:avLst/>
              <a:gdLst/>
              <a:ahLst/>
              <a:cxnLst/>
              <a:rect l="l" t="t" r="r" b="b"/>
              <a:pathLst>
                <a:path w="166972" h="15234" extrusionOk="0">
                  <a:moveTo>
                    <a:pt x="83486" y="1"/>
                  </a:moveTo>
                  <a:cubicBezTo>
                    <a:pt x="37370" y="1"/>
                    <a:pt x="1" y="3411"/>
                    <a:pt x="1" y="7617"/>
                  </a:cubicBezTo>
                  <a:cubicBezTo>
                    <a:pt x="1" y="11823"/>
                    <a:pt x="37370" y="15233"/>
                    <a:pt x="83486" y="15233"/>
                  </a:cubicBezTo>
                  <a:cubicBezTo>
                    <a:pt x="129602" y="15233"/>
                    <a:pt x="166971" y="11823"/>
                    <a:pt x="166971" y="7617"/>
                  </a:cubicBezTo>
                  <a:cubicBezTo>
                    <a:pt x="166971" y="3411"/>
                    <a:pt x="129602" y="1"/>
                    <a:pt x="834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37;p82"/>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38;p82"/>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39;p82"/>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40;p82"/>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41;p82"/>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42;p82"/>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43;p82"/>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544;p82"/>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45;p82"/>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46;p82"/>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47;p82"/>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48;p82"/>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49;p82"/>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550;p82"/>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551;p82"/>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552;p82"/>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553;p82"/>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54;p82"/>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55;p82"/>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56;p82"/>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57;p82"/>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558;p82"/>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559;p82"/>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560;p82"/>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61;p82"/>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62;p82"/>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63;p82"/>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564;p82"/>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65;p82"/>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66;p82"/>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67;p82"/>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68;p82"/>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69;p82"/>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70;p82"/>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71;p82"/>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72;p82"/>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73;p82"/>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74;p82"/>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75;p82"/>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76;p82"/>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77;p82"/>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78;p82"/>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79;p82"/>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80;p82"/>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81;p82"/>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582;p82"/>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583;p82"/>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584;p82"/>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610;p82"/>
          <p:cNvSpPr/>
          <p:nvPr/>
        </p:nvSpPr>
        <p:spPr>
          <a:xfrm>
            <a:off x="1194605" y="54422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609;p82"/>
          <p:cNvSpPr/>
          <p:nvPr/>
        </p:nvSpPr>
        <p:spPr>
          <a:xfrm>
            <a:off x="3446229" y="5983720"/>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949;p117"/>
          <p:cNvSpPr txBox="1">
            <a:spLocks noGrp="1"/>
          </p:cNvSpPr>
          <p:nvPr>
            <p:ph type="title"/>
          </p:nvPr>
        </p:nvSpPr>
        <p:spPr>
          <a:xfrm flipH="1">
            <a:off x="3866845" y="747733"/>
            <a:ext cx="4938000" cy="861734"/>
          </a:xfrm>
          <a:prstGeom prst="rect">
            <a:avLst/>
          </a:prstGeom>
        </p:spPr>
        <p:txBody>
          <a:bodyPr spcFirstLastPara="1" wrap="square" lIns="121900" tIns="121900" rIns="121900" bIns="121900" anchor="ctr" anchorCtr="0">
            <a:spAutoFit/>
          </a:bodyPr>
          <a:lstStyle/>
          <a:p>
            <a:r>
              <a:rPr lang="en" dirty="0" smtClean="0"/>
              <a:t>Hướng phát triển</a:t>
            </a:r>
            <a:endParaRPr dirty="0"/>
          </a:p>
        </p:txBody>
      </p:sp>
      <p:grpSp>
        <p:nvGrpSpPr>
          <p:cNvPr id="144" name="Google Shape;535;p32"/>
          <p:cNvGrpSpPr/>
          <p:nvPr/>
        </p:nvGrpSpPr>
        <p:grpSpPr>
          <a:xfrm>
            <a:off x="940525" y="2286000"/>
            <a:ext cx="3346769" cy="3905794"/>
            <a:chOff x="715100" y="274199"/>
            <a:chExt cx="1920300" cy="1918875"/>
          </a:xfrm>
        </p:grpSpPr>
        <p:sp>
          <p:nvSpPr>
            <p:cNvPr id="145"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537;p32"/>
            <p:cNvGrpSpPr/>
            <p:nvPr/>
          </p:nvGrpSpPr>
          <p:grpSpPr>
            <a:xfrm>
              <a:off x="715100" y="274199"/>
              <a:ext cx="1828800" cy="1828800"/>
              <a:chOff x="715100" y="274199"/>
              <a:chExt cx="1828800" cy="1828800"/>
            </a:xfrm>
          </p:grpSpPr>
          <p:sp>
            <p:nvSpPr>
              <p:cNvPr id="147"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539;p32"/>
              <p:cNvCxnSpPr/>
              <p:nvPr/>
            </p:nvCxnSpPr>
            <p:spPr>
              <a:xfrm>
                <a:off x="715100" y="54187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149" name="Google Shape;540;p32"/>
              <p:cNvGrpSpPr/>
              <p:nvPr/>
            </p:nvGrpSpPr>
            <p:grpSpPr>
              <a:xfrm>
                <a:off x="2318737" y="363963"/>
                <a:ext cx="132214" cy="125494"/>
                <a:chOff x="8276187" y="367488"/>
                <a:chExt cx="132214" cy="125494"/>
              </a:xfrm>
            </p:grpSpPr>
            <p:cxnSp>
              <p:nvCxnSpPr>
                <p:cNvPr id="152" name="Google Shape;541;p32"/>
                <p:cNvCxnSpPr/>
                <p:nvPr/>
              </p:nvCxnSpPr>
              <p:spPr>
                <a:xfrm>
                  <a:off x="8276187" y="367488"/>
                  <a:ext cx="120458" cy="125494"/>
                </a:xfrm>
                <a:prstGeom prst="straightConnector1">
                  <a:avLst/>
                </a:prstGeom>
                <a:noFill/>
                <a:ln w="28575" cap="flat" cmpd="sng">
                  <a:solidFill>
                    <a:schemeClr val="dk1"/>
                  </a:solidFill>
                  <a:prstDash val="solid"/>
                  <a:round/>
                  <a:headEnd type="none" w="med" len="med"/>
                  <a:tailEnd type="none" w="med" len="med"/>
                </a:ln>
              </p:spPr>
            </p:cxnSp>
            <p:cxnSp>
              <p:nvCxnSpPr>
                <p:cNvPr id="153" name="Google Shape;542;p32"/>
                <p:cNvCxnSpPr/>
                <p:nvPr/>
              </p:nvCxnSpPr>
              <p:spPr>
                <a:xfrm flipH="1">
                  <a:off x="8276383" y="367488"/>
                  <a:ext cx="132018" cy="125494"/>
                </a:xfrm>
                <a:prstGeom prst="straightConnector1">
                  <a:avLst/>
                </a:prstGeom>
                <a:noFill/>
                <a:ln w="28575" cap="flat" cmpd="sng">
                  <a:solidFill>
                    <a:schemeClr val="dk1"/>
                  </a:solidFill>
                  <a:prstDash val="solid"/>
                  <a:round/>
                  <a:headEnd type="none" w="med" len="med"/>
                  <a:tailEnd type="none" w="med" len="med"/>
                </a:ln>
              </p:spPr>
            </p:cxnSp>
          </p:grpSp>
          <p:sp>
            <p:nvSpPr>
              <p:cNvPr id="150" name="Google Shape;543;p32"/>
              <p:cNvSpPr/>
              <p:nvPr/>
            </p:nvSpPr>
            <p:spPr>
              <a:xfrm>
                <a:off x="2007403" y="367563"/>
                <a:ext cx="123448" cy="121894"/>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 name="Google Shape;544;p32"/>
              <p:cNvCxnSpPr/>
              <p:nvPr/>
            </p:nvCxnSpPr>
            <p:spPr>
              <a:xfrm flipV="1">
                <a:off x="1820011" y="427748"/>
                <a:ext cx="111370" cy="762"/>
              </a:xfrm>
              <a:prstGeom prst="straightConnector1">
                <a:avLst/>
              </a:prstGeom>
              <a:noFill/>
              <a:ln w="28575" cap="flat" cmpd="sng">
                <a:solidFill>
                  <a:schemeClr val="dk1"/>
                </a:solidFill>
                <a:prstDash val="solid"/>
                <a:round/>
                <a:headEnd type="none" w="med" len="med"/>
                <a:tailEnd type="none" w="med" len="med"/>
              </a:ln>
            </p:spPr>
          </p:cxnSp>
        </p:grpSp>
      </p:grpSp>
      <p:sp>
        <p:nvSpPr>
          <p:cNvPr id="154" name="TextBox 153"/>
          <p:cNvSpPr txBox="1"/>
          <p:nvPr/>
        </p:nvSpPr>
        <p:spPr>
          <a:xfrm>
            <a:off x="942294" y="2899013"/>
            <a:ext cx="3158902" cy="2800767"/>
          </a:xfrm>
          <a:prstGeom prst="rect">
            <a:avLst/>
          </a:prstGeom>
          <a:noFill/>
        </p:spPr>
        <p:txBody>
          <a:bodyPr wrap="square" rtlCol="0">
            <a:spAutoFit/>
          </a:bodyPr>
          <a:lstStyle/>
          <a:p>
            <a:r>
              <a:rPr lang="vi-VN" sz="1600" b="1" dirty="0" smtClean="0"/>
              <a:t>Tích hợp tính năng phân tích dữ liệu</a:t>
            </a:r>
            <a:r>
              <a:rPr lang="vi-VN" sz="1600" dirty="0" smtClean="0"/>
              <a:t>: Ứng dụng công nghệ phân tích dữ liệu để theo dõi xu hướng mua sách của khách hàng, thể loại sách bán chạy theo thời gian, độ tuổi hoặc khu vực. Hệ thống có thể đưa ra dự đoán về nhu cầu trong tương lai và gợi ý nhập hàng phù hợp, giúp tối ưu tồn kho và nâng cao hiệu quả kinh doanh.</a:t>
            </a:r>
            <a:endParaRPr lang="en-US" sz="1600" dirty="0"/>
          </a:p>
        </p:txBody>
      </p:sp>
      <p:grpSp>
        <p:nvGrpSpPr>
          <p:cNvPr id="160" name="Google Shape;535;p32"/>
          <p:cNvGrpSpPr/>
          <p:nvPr/>
        </p:nvGrpSpPr>
        <p:grpSpPr>
          <a:xfrm>
            <a:off x="7852854" y="2354001"/>
            <a:ext cx="3346769" cy="3905794"/>
            <a:chOff x="715100" y="274199"/>
            <a:chExt cx="1920300" cy="1918875"/>
          </a:xfrm>
        </p:grpSpPr>
        <p:sp>
          <p:nvSpPr>
            <p:cNvPr id="161"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537;p32"/>
            <p:cNvGrpSpPr/>
            <p:nvPr/>
          </p:nvGrpSpPr>
          <p:grpSpPr>
            <a:xfrm>
              <a:off x="715100" y="274199"/>
              <a:ext cx="1828800" cy="1828800"/>
              <a:chOff x="715100" y="274199"/>
              <a:chExt cx="1828800" cy="1828800"/>
            </a:xfrm>
          </p:grpSpPr>
          <p:sp>
            <p:nvSpPr>
              <p:cNvPr id="163"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 name="Google Shape;539;p32"/>
              <p:cNvCxnSpPr/>
              <p:nvPr/>
            </p:nvCxnSpPr>
            <p:spPr>
              <a:xfrm>
                <a:off x="715100" y="54187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165" name="Google Shape;540;p32"/>
              <p:cNvGrpSpPr/>
              <p:nvPr/>
            </p:nvGrpSpPr>
            <p:grpSpPr>
              <a:xfrm>
                <a:off x="2318737" y="363963"/>
                <a:ext cx="132214" cy="125494"/>
                <a:chOff x="8276187" y="367488"/>
                <a:chExt cx="132214" cy="125494"/>
              </a:xfrm>
            </p:grpSpPr>
            <p:cxnSp>
              <p:nvCxnSpPr>
                <p:cNvPr id="168" name="Google Shape;541;p32"/>
                <p:cNvCxnSpPr/>
                <p:nvPr/>
              </p:nvCxnSpPr>
              <p:spPr>
                <a:xfrm>
                  <a:off x="8276187" y="367488"/>
                  <a:ext cx="120458" cy="125494"/>
                </a:xfrm>
                <a:prstGeom prst="straightConnector1">
                  <a:avLst/>
                </a:prstGeom>
                <a:noFill/>
                <a:ln w="28575" cap="flat" cmpd="sng">
                  <a:solidFill>
                    <a:schemeClr val="dk1"/>
                  </a:solidFill>
                  <a:prstDash val="solid"/>
                  <a:round/>
                  <a:headEnd type="none" w="med" len="med"/>
                  <a:tailEnd type="none" w="med" len="med"/>
                </a:ln>
              </p:spPr>
            </p:cxnSp>
            <p:cxnSp>
              <p:nvCxnSpPr>
                <p:cNvPr id="169" name="Google Shape;542;p32"/>
                <p:cNvCxnSpPr/>
                <p:nvPr/>
              </p:nvCxnSpPr>
              <p:spPr>
                <a:xfrm flipH="1">
                  <a:off x="8276383" y="367488"/>
                  <a:ext cx="132018" cy="125494"/>
                </a:xfrm>
                <a:prstGeom prst="straightConnector1">
                  <a:avLst/>
                </a:prstGeom>
                <a:noFill/>
                <a:ln w="28575" cap="flat" cmpd="sng">
                  <a:solidFill>
                    <a:schemeClr val="dk1"/>
                  </a:solidFill>
                  <a:prstDash val="solid"/>
                  <a:round/>
                  <a:headEnd type="none" w="med" len="med"/>
                  <a:tailEnd type="none" w="med" len="med"/>
                </a:ln>
              </p:spPr>
            </p:cxnSp>
          </p:grpSp>
          <p:sp>
            <p:nvSpPr>
              <p:cNvPr id="166" name="Google Shape;543;p32"/>
              <p:cNvSpPr/>
              <p:nvPr/>
            </p:nvSpPr>
            <p:spPr>
              <a:xfrm>
                <a:off x="2007403" y="367563"/>
                <a:ext cx="123448" cy="121894"/>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7" name="Google Shape;544;p32"/>
              <p:cNvCxnSpPr/>
              <p:nvPr/>
            </p:nvCxnSpPr>
            <p:spPr>
              <a:xfrm flipV="1">
                <a:off x="1820011" y="427748"/>
                <a:ext cx="111370" cy="762"/>
              </a:xfrm>
              <a:prstGeom prst="straightConnector1">
                <a:avLst/>
              </a:prstGeom>
              <a:noFill/>
              <a:ln w="28575" cap="flat" cmpd="sng">
                <a:solidFill>
                  <a:schemeClr val="dk1"/>
                </a:solidFill>
                <a:prstDash val="solid"/>
                <a:round/>
                <a:headEnd type="none" w="med" len="med"/>
                <a:tailEnd type="none" w="med" len="med"/>
              </a:ln>
            </p:spPr>
          </p:cxnSp>
        </p:grpSp>
      </p:grpSp>
      <p:sp>
        <p:nvSpPr>
          <p:cNvPr id="170" name="TextBox 169"/>
          <p:cNvSpPr txBox="1"/>
          <p:nvPr/>
        </p:nvSpPr>
        <p:spPr>
          <a:xfrm>
            <a:off x="7854623" y="2967014"/>
            <a:ext cx="3158902" cy="2554545"/>
          </a:xfrm>
          <a:prstGeom prst="rect">
            <a:avLst/>
          </a:prstGeom>
          <a:noFill/>
        </p:spPr>
        <p:txBody>
          <a:bodyPr wrap="square" rtlCol="0">
            <a:spAutoFit/>
          </a:bodyPr>
          <a:lstStyle/>
          <a:p>
            <a:r>
              <a:rPr lang="vi-VN" sz="1600" b="1" dirty="0" smtClean="0"/>
              <a:t>Phát triển ứng dụng di động</a:t>
            </a:r>
            <a:r>
              <a:rPr lang="vi-VN" sz="1600" dirty="0" smtClean="0"/>
              <a:t>: Xây dựng ứng dụng di động dành cho cửa hàng sách, giúp người quản lý dễ dàng theo dõi kho hàng, đơn hàng, doanh thu mọi lúc mọi nơi. Ứng dụng có thể tích hợp tính năng bảo mật như mã PIN hoặc sinh trắc học (vân tay, khuôn mặt) để bảo vệ dữ liệu cửa hàng.</a:t>
            </a:r>
            <a:endParaRPr lang="en-US" sz="1600" dirty="0"/>
          </a:p>
        </p:txBody>
      </p:sp>
      <p:grpSp>
        <p:nvGrpSpPr>
          <p:cNvPr id="171" name="Google Shape;1471;p80">
            <a:extLst>
              <a:ext uri="{FF2B5EF4-FFF2-40B4-BE49-F238E27FC236}">
                <a16:creationId xmlns:a16="http://schemas.microsoft.com/office/drawing/2014/main" id="{0292E6D9-ADE8-48D6-A44D-5F99BDA5178F}"/>
              </a:ext>
            </a:extLst>
          </p:cNvPr>
          <p:cNvGrpSpPr/>
          <p:nvPr/>
        </p:nvGrpSpPr>
        <p:grpSpPr>
          <a:xfrm>
            <a:off x="10935901" y="591432"/>
            <a:ext cx="854898" cy="2694743"/>
            <a:chOff x="4032842" y="1497345"/>
            <a:chExt cx="854898" cy="2694743"/>
          </a:xfrm>
        </p:grpSpPr>
        <p:sp>
          <p:nvSpPr>
            <p:cNvPr id="172" name="Google Shape;1472;p80">
              <a:extLst>
                <a:ext uri="{FF2B5EF4-FFF2-40B4-BE49-F238E27FC236}">
                  <a16:creationId xmlns:a16="http://schemas.microsoft.com/office/drawing/2014/main" id="{B9FC6D08-20B7-44E3-A556-EF62D4A82A1F}"/>
                </a:ext>
              </a:extLst>
            </p:cNvPr>
            <p:cNvSpPr/>
            <p:nvPr/>
          </p:nvSpPr>
          <p:spPr>
            <a:xfrm>
              <a:off x="4595619" y="149734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473;p80">
              <a:extLst>
                <a:ext uri="{FF2B5EF4-FFF2-40B4-BE49-F238E27FC236}">
                  <a16:creationId xmlns:a16="http://schemas.microsoft.com/office/drawing/2014/main" id="{9795A027-F687-49AF-8FDB-3521D031EBA1}"/>
                </a:ext>
              </a:extLst>
            </p:cNvPr>
            <p:cNvSpPr/>
            <p:nvPr/>
          </p:nvSpPr>
          <p:spPr>
            <a:xfrm>
              <a:off x="4534318" y="383877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474;p80">
              <a:extLst>
                <a:ext uri="{FF2B5EF4-FFF2-40B4-BE49-F238E27FC236}">
                  <a16:creationId xmlns:a16="http://schemas.microsoft.com/office/drawing/2014/main" id="{A94F5458-36D5-4607-8771-2333F0AD1420}"/>
                </a:ext>
              </a:extLst>
            </p:cNvPr>
            <p:cNvSpPr/>
            <p:nvPr/>
          </p:nvSpPr>
          <p:spPr>
            <a:xfrm>
              <a:off x="4032842" y="266217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471;p80">
            <a:extLst>
              <a:ext uri="{FF2B5EF4-FFF2-40B4-BE49-F238E27FC236}">
                <a16:creationId xmlns:a16="http://schemas.microsoft.com/office/drawing/2014/main" id="{0292E6D9-ADE8-48D6-A44D-5F99BDA5178F}"/>
              </a:ext>
            </a:extLst>
          </p:cNvPr>
          <p:cNvGrpSpPr/>
          <p:nvPr/>
        </p:nvGrpSpPr>
        <p:grpSpPr>
          <a:xfrm>
            <a:off x="4286949" y="1635861"/>
            <a:ext cx="854898" cy="2694743"/>
            <a:chOff x="4032842" y="1497345"/>
            <a:chExt cx="854898" cy="2694743"/>
          </a:xfrm>
        </p:grpSpPr>
        <p:sp>
          <p:nvSpPr>
            <p:cNvPr id="176" name="Google Shape;1472;p80">
              <a:extLst>
                <a:ext uri="{FF2B5EF4-FFF2-40B4-BE49-F238E27FC236}">
                  <a16:creationId xmlns:a16="http://schemas.microsoft.com/office/drawing/2014/main" id="{B9FC6D08-20B7-44E3-A556-EF62D4A82A1F}"/>
                </a:ext>
              </a:extLst>
            </p:cNvPr>
            <p:cNvSpPr/>
            <p:nvPr/>
          </p:nvSpPr>
          <p:spPr>
            <a:xfrm>
              <a:off x="4595619" y="149734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473;p80">
              <a:extLst>
                <a:ext uri="{FF2B5EF4-FFF2-40B4-BE49-F238E27FC236}">
                  <a16:creationId xmlns:a16="http://schemas.microsoft.com/office/drawing/2014/main" id="{9795A027-F687-49AF-8FDB-3521D031EBA1}"/>
                </a:ext>
              </a:extLst>
            </p:cNvPr>
            <p:cNvSpPr/>
            <p:nvPr/>
          </p:nvSpPr>
          <p:spPr>
            <a:xfrm>
              <a:off x="4534318" y="383877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474;p80">
              <a:extLst>
                <a:ext uri="{FF2B5EF4-FFF2-40B4-BE49-F238E27FC236}">
                  <a16:creationId xmlns:a16="http://schemas.microsoft.com/office/drawing/2014/main" id="{A94F5458-36D5-4607-8771-2333F0AD1420}"/>
                </a:ext>
              </a:extLst>
            </p:cNvPr>
            <p:cNvSpPr/>
            <p:nvPr/>
          </p:nvSpPr>
          <p:spPr>
            <a:xfrm>
              <a:off x="4032842" y="266217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274;p52"/>
          <p:cNvGrpSpPr/>
          <p:nvPr/>
        </p:nvGrpSpPr>
        <p:grpSpPr>
          <a:xfrm rot="16200000">
            <a:off x="8463500" y="697803"/>
            <a:ext cx="439929" cy="1058929"/>
            <a:chOff x="6592201" y="2061933"/>
            <a:chExt cx="941841" cy="2789257"/>
          </a:xfrm>
        </p:grpSpPr>
        <p:sp>
          <p:nvSpPr>
            <p:cNvPr id="180" name="Google Shape;1275;p52"/>
            <p:cNvSpPr/>
            <p:nvPr/>
          </p:nvSpPr>
          <p:spPr>
            <a:xfrm>
              <a:off x="6592201" y="2061933"/>
              <a:ext cx="941841" cy="2789257"/>
            </a:xfrm>
            <a:custGeom>
              <a:avLst/>
              <a:gdLst/>
              <a:ahLst/>
              <a:cxnLst/>
              <a:rect l="l" t="t" r="r" b="b"/>
              <a:pathLst>
                <a:path w="8343" h="24976" extrusionOk="0">
                  <a:moveTo>
                    <a:pt x="440" y="24537"/>
                  </a:moveTo>
                  <a:cubicBezTo>
                    <a:pt x="147" y="24244"/>
                    <a:pt x="1" y="23854"/>
                    <a:pt x="1" y="23464"/>
                  </a:cubicBezTo>
                  <a:lnTo>
                    <a:pt x="1" y="4074"/>
                  </a:lnTo>
                  <a:cubicBezTo>
                    <a:pt x="50" y="1805"/>
                    <a:pt x="1903" y="1"/>
                    <a:pt x="4172" y="1"/>
                  </a:cubicBezTo>
                  <a:cubicBezTo>
                    <a:pt x="6440" y="1"/>
                    <a:pt x="8269" y="1805"/>
                    <a:pt x="8342" y="4074"/>
                  </a:cubicBezTo>
                  <a:lnTo>
                    <a:pt x="8342" y="23464"/>
                  </a:lnTo>
                  <a:cubicBezTo>
                    <a:pt x="8342" y="24293"/>
                    <a:pt x="7659" y="24976"/>
                    <a:pt x="6806" y="24976"/>
                  </a:cubicBezTo>
                  <a:lnTo>
                    <a:pt x="1537" y="24976"/>
                  </a:lnTo>
                  <a:cubicBezTo>
                    <a:pt x="1123" y="24976"/>
                    <a:pt x="733" y="24829"/>
                    <a:pt x="440" y="24537"/>
                  </a:cubicBezTo>
                  <a:close/>
                  <a:moveTo>
                    <a:pt x="4172" y="3293"/>
                  </a:moveTo>
                  <a:cubicBezTo>
                    <a:pt x="4952" y="3293"/>
                    <a:pt x="4952" y="2147"/>
                    <a:pt x="4172" y="2147"/>
                  </a:cubicBezTo>
                  <a:cubicBezTo>
                    <a:pt x="4025" y="2147"/>
                    <a:pt x="3879" y="2196"/>
                    <a:pt x="3757" y="2318"/>
                  </a:cubicBezTo>
                  <a:cubicBezTo>
                    <a:pt x="3537" y="2537"/>
                    <a:pt x="3537" y="2903"/>
                    <a:pt x="3757" y="3123"/>
                  </a:cubicBezTo>
                  <a:cubicBezTo>
                    <a:pt x="3879" y="3244"/>
                    <a:pt x="4025" y="3293"/>
                    <a:pt x="4172" y="3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276;p52"/>
            <p:cNvSpPr/>
            <p:nvPr/>
          </p:nvSpPr>
          <p:spPr>
            <a:xfrm>
              <a:off x="6592201" y="2061933"/>
              <a:ext cx="941841" cy="2789257"/>
            </a:xfrm>
            <a:custGeom>
              <a:avLst/>
              <a:gdLst/>
              <a:ahLst/>
              <a:cxnLst/>
              <a:rect l="l" t="t" r="r" b="b"/>
              <a:pathLst>
                <a:path w="8343" h="24976" extrusionOk="0">
                  <a:moveTo>
                    <a:pt x="391" y="23464"/>
                  </a:moveTo>
                  <a:cubicBezTo>
                    <a:pt x="391" y="23756"/>
                    <a:pt x="513" y="24049"/>
                    <a:pt x="733" y="24268"/>
                  </a:cubicBezTo>
                  <a:cubicBezTo>
                    <a:pt x="928" y="24488"/>
                    <a:pt x="1220" y="24585"/>
                    <a:pt x="1537" y="24585"/>
                  </a:cubicBezTo>
                  <a:lnTo>
                    <a:pt x="6806" y="24585"/>
                  </a:lnTo>
                  <a:cubicBezTo>
                    <a:pt x="7440" y="24585"/>
                    <a:pt x="7952" y="24073"/>
                    <a:pt x="7952" y="23464"/>
                  </a:cubicBezTo>
                  <a:lnTo>
                    <a:pt x="7952" y="4074"/>
                  </a:lnTo>
                  <a:cubicBezTo>
                    <a:pt x="7879" y="2025"/>
                    <a:pt x="6220" y="391"/>
                    <a:pt x="4172" y="391"/>
                  </a:cubicBezTo>
                  <a:cubicBezTo>
                    <a:pt x="2123" y="391"/>
                    <a:pt x="440" y="2025"/>
                    <a:pt x="391" y="4074"/>
                  </a:cubicBezTo>
                  <a:close/>
                  <a:moveTo>
                    <a:pt x="4172" y="2196"/>
                  </a:moveTo>
                  <a:cubicBezTo>
                    <a:pt x="4854" y="2196"/>
                    <a:pt x="4854" y="3244"/>
                    <a:pt x="4172" y="3244"/>
                  </a:cubicBezTo>
                  <a:cubicBezTo>
                    <a:pt x="4025" y="3244"/>
                    <a:pt x="3903" y="3171"/>
                    <a:pt x="3806" y="3074"/>
                  </a:cubicBezTo>
                  <a:cubicBezTo>
                    <a:pt x="3611" y="2879"/>
                    <a:pt x="3611" y="2562"/>
                    <a:pt x="3806" y="2342"/>
                  </a:cubicBezTo>
                  <a:cubicBezTo>
                    <a:pt x="3903" y="2245"/>
                    <a:pt x="4025" y="2196"/>
                    <a:pt x="4172" y="2196"/>
                  </a:cubicBezTo>
                  <a:close/>
                  <a:moveTo>
                    <a:pt x="3611" y="2147"/>
                  </a:moveTo>
                  <a:cubicBezTo>
                    <a:pt x="4220" y="1513"/>
                    <a:pt x="5269" y="2196"/>
                    <a:pt x="4928" y="3025"/>
                  </a:cubicBezTo>
                  <a:cubicBezTo>
                    <a:pt x="4586" y="3854"/>
                    <a:pt x="3367" y="3610"/>
                    <a:pt x="3367" y="2708"/>
                  </a:cubicBezTo>
                  <a:cubicBezTo>
                    <a:pt x="3367" y="2488"/>
                    <a:pt x="3440" y="2293"/>
                    <a:pt x="3611" y="2147"/>
                  </a:cubicBezTo>
                  <a:close/>
                  <a:moveTo>
                    <a:pt x="7196" y="19951"/>
                  </a:moveTo>
                  <a:lnTo>
                    <a:pt x="7196" y="19951"/>
                  </a:lnTo>
                  <a:lnTo>
                    <a:pt x="7196" y="22805"/>
                  </a:lnTo>
                  <a:cubicBezTo>
                    <a:pt x="7196" y="22878"/>
                    <a:pt x="7123" y="22951"/>
                    <a:pt x="7049" y="22951"/>
                  </a:cubicBezTo>
                  <a:lnTo>
                    <a:pt x="1294" y="22951"/>
                  </a:lnTo>
                  <a:cubicBezTo>
                    <a:pt x="1220" y="22951"/>
                    <a:pt x="1147" y="22878"/>
                    <a:pt x="1147" y="22805"/>
                  </a:cubicBezTo>
                  <a:lnTo>
                    <a:pt x="1147" y="5635"/>
                  </a:lnTo>
                  <a:cubicBezTo>
                    <a:pt x="1147" y="5562"/>
                    <a:pt x="1220" y="5488"/>
                    <a:pt x="1294" y="5488"/>
                  </a:cubicBezTo>
                  <a:lnTo>
                    <a:pt x="7025" y="5488"/>
                  </a:lnTo>
                  <a:cubicBezTo>
                    <a:pt x="7123" y="5488"/>
                    <a:pt x="7196" y="5562"/>
                    <a:pt x="7196" y="5635"/>
                  </a:cubicBezTo>
                  <a:lnTo>
                    <a:pt x="7196" y="8488"/>
                  </a:lnTo>
                  <a:lnTo>
                    <a:pt x="7196" y="8488"/>
                  </a:lnTo>
                  <a:lnTo>
                    <a:pt x="7196" y="11366"/>
                  </a:lnTo>
                  <a:lnTo>
                    <a:pt x="7196" y="11366"/>
                  </a:lnTo>
                  <a:lnTo>
                    <a:pt x="7196" y="14220"/>
                  </a:lnTo>
                  <a:lnTo>
                    <a:pt x="7196" y="14220"/>
                  </a:lnTo>
                  <a:lnTo>
                    <a:pt x="7196" y="17073"/>
                  </a:lnTo>
                  <a:lnTo>
                    <a:pt x="7196" y="17073"/>
                  </a:lnTo>
                  <a:lnTo>
                    <a:pt x="7196" y="19927"/>
                  </a:lnTo>
                  <a:close/>
                  <a:moveTo>
                    <a:pt x="6879" y="20098"/>
                  </a:moveTo>
                  <a:lnTo>
                    <a:pt x="6879" y="22659"/>
                  </a:lnTo>
                  <a:lnTo>
                    <a:pt x="1440" y="22659"/>
                  </a:lnTo>
                  <a:lnTo>
                    <a:pt x="1440" y="20098"/>
                  </a:lnTo>
                  <a:close/>
                  <a:moveTo>
                    <a:pt x="1440" y="19781"/>
                  </a:moveTo>
                  <a:lnTo>
                    <a:pt x="1440" y="17220"/>
                  </a:lnTo>
                  <a:lnTo>
                    <a:pt x="6879" y="17220"/>
                  </a:lnTo>
                  <a:lnTo>
                    <a:pt x="6879" y="19781"/>
                  </a:lnTo>
                  <a:close/>
                  <a:moveTo>
                    <a:pt x="1440" y="16927"/>
                  </a:moveTo>
                  <a:lnTo>
                    <a:pt x="1440" y="14366"/>
                  </a:lnTo>
                  <a:lnTo>
                    <a:pt x="6879" y="14366"/>
                  </a:lnTo>
                  <a:lnTo>
                    <a:pt x="6879" y="16927"/>
                  </a:lnTo>
                  <a:close/>
                  <a:moveTo>
                    <a:pt x="1440" y="14074"/>
                  </a:moveTo>
                  <a:lnTo>
                    <a:pt x="1440" y="11513"/>
                  </a:lnTo>
                  <a:lnTo>
                    <a:pt x="6879" y="11513"/>
                  </a:lnTo>
                  <a:lnTo>
                    <a:pt x="6879" y="14074"/>
                  </a:lnTo>
                  <a:close/>
                  <a:moveTo>
                    <a:pt x="1440" y="11196"/>
                  </a:moveTo>
                  <a:lnTo>
                    <a:pt x="1440" y="8635"/>
                  </a:lnTo>
                  <a:lnTo>
                    <a:pt x="6879" y="8635"/>
                  </a:lnTo>
                  <a:lnTo>
                    <a:pt x="6879" y="11196"/>
                  </a:lnTo>
                  <a:close/>
                  <a:moveTo>
                    <a:pt x="1440" y="8342"/>
                  </a:moveTo>
                  <a:lnTo>
                    <a:pt x="1440" y="5805"/>
                  </a:lnTo>
                  <a:lnTo>
                    <a:pt x="6879" y="5805"/>
                  </a:lnTo>
                  <a:lnTo>
                    <a:pt x="6879" y="8366"/>
                  </a:lnTo>
                  <a:close/>
                  <a:moveTo>
                    <a:pt x="440" y="24537"/>
                  </a:moveTo>
                  <a:cubicBezTo>
                    <a:pt x="147" y="24244"/>
                    <a:pt x="1" y="23854"/>
                    <a:pt x="1" y="23464"/>
                  </a:cubicBezTo>
                  <a:lnTo>
                    <a:pt x="1" y="4074"/>
                  </a:lnTo>
                  <a:cubicBezTo>
                    <a:pt x="50" y="1805"/>
                    <a:pt x="1903" y="1"/>
                    <a:pt x="4172" y="1"/>
                  </a:cubicBezTo>
                  <a:cubicBezTo>
                    <a:pt x="6440" y="1"/>
                    <a:pt x="8293" y="1805"/>
                    <a:pt x="8342" y="4074"/>
                  </a:cubicBezTo>
                  <a:lnTo>
                    <a:pt x="8342" y="23464"/>
                  </a:lnTo>
                  <a:cubicBezTo>
                    <a:pt x="8342" y="24293"/>
                    <a:pt x="7659" y="24976"/>
                    <a:pt x="6830" y="24976"/>
                  </a:cubicBezTo>
                  <a:lnTo>
                    <a:pt x="1537" y="24976"/>
                  </a:lnTo>
                  <a:cubicBezTo>
                    <a:pt x="1123" y="24976"/>
                    <a:pt x="733" y="24829"/>
                    <a:pt x="440" y="245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277;p52"/>
            <p:cNvSpPr/>
            <p:nvPr/>
          </p:nvSpPr>
          <p:spPr>
            <a:xfrm>
              <a:off x="6636341" y="2105487"/>
              <a:ext cx="853561" cy="2702149"/>
            </a:xfrm>
            <a:custGeom>
              <a:avLst/>
              <a:gdLst/>
              <a:ahLst/>
              <a:cxnLst/>
              <a:rect l="l" t="t" r="r" b="b"/>
              <a:pathLst>
                <a:path w="7561" h="24196" extrusionOk="0">
                  <a:moveTo>
                    <a:pt x="0" y="3684"/>
                  </a:moveTo>
                  <a:lnTo>
                    <a:pt x="0" y="23074"/>
                  </a:lnTo>
                  <a:cubicBezTo>
                    <a:pt x="0" y="23366"/>
                    <a:pt x="122" y="23659"/>
                    <a:pt x="342" y="23878"/>
                  </a:cubicBezTo>
                  <a:cubicBezTo>
                    <a:pt x="537" y="24098"/>
                    <a:pt x="829" y="24195"/>
                    <a:pt x="1146" y="24195"/>
                  </a:cubicBezTo>
                  <a:lnTo>
                    <a:pt x="6415" y="24195"/>
                  </a:lnTo>
                  <a:cubicBezTo>
                    <a:pt x="7049" y="24195"/>
                    <a:pt x="7561" y="23683"/>
                    <a:pt x="7561" y="23074"/>
                  </a:cubicBezTo>
                  <a:lnTo>
                    <a:pt x="7561" y="3684"/>
                  </a:lnTo>
                  <a:cubicBezTo>
                    <a:pt x="7488" y="1635"/>
                    <a:pt x="5829" y="1"/>
                    <a:pt x="3781" y="1"/>
                  </a:cubicBezTo>
                  <a:cubicBezTo>
                    <a:pt x="1732" y="1"/>
                    <a:pt x="49" y="1635"/>
                    <a:pt x="0" y="3684"/>
                  </a:cubicBezTo>
                  <a:close/>
                  <a:moveTo>
                    <a:pt x="4585" y="2318"/>
                  </a:moveTo>
                  <a:cubicBezTo>
                    <a:pt x="4585" y="3220"/>
                    <a:pt x="3366" y="3464"/>
                    <a:pt x="3024" y="2635"/>
                  </a:cubicBezTo>
                  <a:cubicBezTo>
                    <a:pt x="2683" y="1806"/>
                    <a:pt x="3732" y="1123"/>
                    <a:pt x="4366" y="1757"/>
                  </a:cubicBezTo>
                  <a:cubicBezTo>
                    <a:pt x="4512" y="1903"/>
                    <a:pt x="4585" y="2098"/>
                    <a:pt x="4585" y="2318"/>
                  </a:cubicBezTo>
                  <a:close/>
                  <a:moveTo>
                    <a:pt x="903" y="5098"/>
                  </a:moveTo>
                  <a:lnTo>
                    <a:pt x="6634" y="5098"/>
                  </a:lnTo>
                  <a:cubicBezTo>
                    <a:pt x="6732" y="5098"/>
                    <a:pt x="6805" y="5172"/>
                    <a:pt x="6805" y="5245"/>
                  </a:cubicBezTo>
                  <a:lnTo>
                    <a:pt x="6805" y="8123"/>
                  </a:lnTo>
                  <a:lnTo>
                    <a:pt x="6805" y="8123"/>
                  </a:lnTo>
                  <a:lnTo>
                    <a:pt x="6805" y="10976"/>
                  </a:lnTo>
                  <a:lnTo>
                    <a:pt x="6805" y="10976"/>
                  </a:lnTo>
                  <a:lnTo>
                    <a:pt x="6805" y="13830"/>
                  </a:lnTo>
                  <a:lnTo>
                    <a:pt x="6805" y="13830"/>
                  </a:lnTo>
                  <a:lnTo>
                    <a:pt x="6805" y="16683"/>
                  </a:lnTo>
                  <a:lnTo>
                    <a:pt x="6805" y="16683"/>
                  </a:lnTo>
                  <a:lnTo>
                    <a:pt x="6805" y="19537"/>
                  </a:lnTo>
                  <a:lnTo>
                    <a:pt x="6805" y="19537"/>
                  </a:lnTo>
                  <a:lnTo>
                    <a:pt x="6805" y="22415"/>
                  </a:lnTo>
                  <a:cubicBezTo>
                    <a:pt x="6805" y="22488"/>
                    <a:pt x="6732" y="22561"/>
                    <a:pt x="6634" y="22561"/>
                  </a:cubicBezTo>
                  <a:lnTo>
                    <a:pt x="903" y="22561"/>
                  </a:lnTo>
                  <a:cubicBezTo>
                    <a:pt x="829" y="22561"/>
                    <a:pt x="756" y="22488"/>
                    <a:pt x="756" y="22415"/>
                  </a:cubicBezTo>
                  <a:lnTo>
                    <a:pt x="756" y="5245"/>
                  </a:lnTo>
                  <a:cubicBezTo>
                    <a:pt x="756" y="5172"/>
                    <a:pt x="829" y="5098"/>
                    <a:pt x="903" y="5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278;p52"/>
            <p:cNvSpPr/>
            <p:nvPr/>
          </p:nvSpPr>
          <p:spPr>
            <a:xfrm>
              <a:off x="6754649" y="2707541"/>
              <a:ext cx="614122" cy="286006"/>
            </a:xfrm>
            <a:custGeom>
              <a:avLst/>
              <a:gdLst/>
              <a:ahLst/>
              <a:cxnLst/>
              <a:rect l="l" t="t" r="r" b="b"/>
              <a:pathLst>
                <a:path w="5440" h="2561" extrusionOk="0">
                  <a:moveTo>
                    <a:pt x="1" y="0"/>
                  </a:moveTo>
                  <a:lnTo>
                    <a:pt x="1" y="2561"/>
                  </a:lnTo>
                  <a:lnTo>
                    <a:pt x="5440" y="2561"/>
                  </a:lnTo>
                  <a:lnTo>
                    <a:pt x="5440" y="0"/>
                  </a:lnTo>
                  <a:close/>
                </a:path>
              </a:pathLst>
            </a:custGeom>
            <a:solidFill>
              <a:schemeClr val="accent3">
                <a:alpha val="66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279;p52"/>
            <p:cNvSpPr/>
            <p:nvPr/>
          </p:nvSpPr>
          <p:spPr>
            <a:xfrm>
              <a:off x="6754649" y="3028949"/>
              <a:ext cx="614122" cy="286006"/>
            </a:xfrm>
            <a:custGeom>
              <a:avLst/>
              <a:gdLst/>
              <a:ahLst/>
              <a:cxnLst/>
              <a:rect l="l" t="t" r="r" b="b"/>
              <a:pathLst>
                <a:path w="5440" h="2561" extrusionOk="0">
                  <a:moveTo>
                    <a:pt x="1" y="0"/>
                  </a:moveTo>
                  <a:lnTo>
                    <a:pt x="1" y="2561"/>
                  </a:lnTo>
                  <a:lnTo>
                    <a:pt x="5440" y="2561"/>
                  </a:lnTo>
                  <a:lnTo>
                    <a:pt x="5440" y="0"/>
                  </a:lnTo>
                  <a:close/>
                </a:path>
              </a:pathLst>
            </a:custGeom>
            <a:solidFill>
              <a:schemeClr val="accent3">
                <a:alpha val="73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280;p52"/>
            <p:cNvSpPr/>
            <p:nvPr/>
          </p:nvSpPr>
          <p:spPr>
            <a:xfrm>
              <a:off x="6754649" y="3347564"/>
              <a:ext cx="614122" cy="286118"/>
            </a:xfrm>
            <a:custGeom>
              <a:avLst/>
              <a:gdLst/>
              <a:ahLst/>
              <a:cxnLst/>
              <a:rect l="l" t="t" r="r" b="b"/>
              <a:pathLst>
                <a:path w="5440" h="2562" extrusionOk="0">
                  <a:moveTo>
                    <a:pt x="1" y="1"/>
                  </a:moveTo>
                  <a:lnTo>
                    <a:pt x="1" y="2562"/>
                  </a:lnTo>
                  <a:lnTo>
                    <a:pt x="5440" y="2562"/>
                  </a:lnTo>
                  <a:lnTo>
                    <a:pt x="5440" y="1"/>
                  </a:lnTo>
                  <a:close/>
                </a:path>
              </a:pathLst>
            </a:custGeom>
            <a:solidFill>
              <a:schemeClr val="accent3">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281;p52"/>
            <p:cNvSpPr/>
            <p:nvPr/>
          </p:nvSpPr>
          <p:spPr>
            <a:xfrm>
              <a:off x="6754649" y="3666292"/>
              <a:ext cx="614122" cy="286118"/>
            </a:xfrm>
            <a:custGeom>
              <a:avLst/>
              <a:gdLst/>
              <a:ahLst/>
              <a:cxnLst/>
              <a:rect l="l" t="t" r="r" b="b"/>
              <a:pathLst>
                <a:path w="5440" h="2562" extrusionOk="0">
                  <a:moveTo>
                    <a:pt x="1" y="0"/>
                  </a:moveTo>
                  <a:lnTo>
                    <a:pt x="1" y="2561"/>
                  </a:lnTo>
                  <a:lnTo>
                    <a:pt x="5440" y="2561"/>
                  </a:lnTo>
                  <a:lnTo>
                    <a:pt x="5440" y="0"/>
                  </a:lnTo>
                  <a:close/>
                </a:path>
              </a:pathLst>
            </a:custGeom>
            <a:solidFill>
              <a:schemeClr val="accent3">
                <a:alpha val="86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282;p52"/>
            <p:cNvSpPr/>
            <p:nvPr/>
          </p:nvSpPr>
          <p:spPr>
            <a:xfrm>
              <a:off x="6754649" y="3987700"/>
              <a:ext cx="614122" cy="286118"/>
            </a:xfrm>
            <a:custGeom>
              <a:avLst/>
              <a:gdLst/>
              <a:ahLst/>
              <a:cxnLst/>
              <a:rect l="l" t="t" r="r" b="b"/>
              <a:pathLst>
                <a:path w="5440" h="2562" extrusionOk="0">
                  <a:moveTo>
                    <a:pt x="1" y="0"/>
                  </a:moveTo>
                  <a:lnTo>
                    <a:pt x="1" y="2561"/>
                  </a:lnTo>
                  <a:lnTo>
                    <a:pt x="5440" y="2561"/>
                  </a:lnTo>
                  <a:lnTo>
                    <a:pt x="5440" y="0"/>
                  </a:lnTo>
                  <a:close/>
                </a:path>
              </a:pathLst>
            </a:custGeom>
            <a:solidFill>
              <a:schemeClr val="accent3">
                <a:alpha val="93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283;p52"/>
            <p:cNvSpPr/>
            <p:nvPr/>
          </p:nvSpPr>
          <p:spPr>
            <a:xfrm>
              <a:off x="6754649" y="4306316"/>
              <a:ext cx="614122" cy="286118"/>
            </a:xfrm>
            <a:custGeom>
              <a:avLst/>
              <a:gdLst/>
              <a:ahLst/>
              <a:cxnLst/>
              <a:rect l="l" t="t" r="r" b="b"/>
              <a:pathLst>
                <a:path w="5440" h="2562" extrusionOk="0">
                  <a:moveTo>
                    <a:pt x="1" y="1"/>
                  </a:moveTo>
                  <a:lnTo>
                    <a:pt x="1" y="2562"/>
                  </a:lnTo>
                  <a:lnTo>
                    <a:pt x="5440" y="2562"/>
                  </a:lnTo>
                  <a:lnTo>
                    <a:pt x="5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284;p52"/>
            <p:cNvSpPr/>
            <p:nvPr/>
          </p:nvSpPr>
          <p:spPr>
            <a:xfrm>
              <a:off x="6655532" y="2184555"/>
              <a:ext cx="834370" cy="2623081"/>
            </a:xfrm>
            <a:custGeom>
              <a:avLst/>
              <a:gdLst/>
              <a:ahLst/>
              <a:cxnLst/>
              <a:rect l="l" t="t" r="r" b="b"/>
              <a:pathLst>
                <a:path w="7391" h="23488" extrusionOk="0">
                  <a:moveTo>
                    <a:pt x="6928" y="21951"/>
                  </a:moveTo>
                  <a:cubicBezTo>
                    <a:pt x="6928" y="22244"/>
                    <a:pt x="6830" y="22536"/>
                    <a:pt x="6610" y="22756"/>
                  </a:cubicBezTo>
                  <a:cubicBezTo>
                    <a:pt x="6391" y="22975"/>
                    <a:pt x="6098" y="23073"/>
                    <a:pt x="5806" y="23097"/>
                  </a:cubicBezTo>
                  <a:lnTo>
                    <a:pt x="513" y="23097"/>
                  </a:lnTo>
                  <a:cubicBezTo>
                    <a:pt x="342" y="23097"/>
                    <a:pt x="172" y="23048"/>
                    <a:pt x="1" y="22951"/>
                  </a:cubicBezTo>
                  <a:cubicBezTo>
                    <a:pt x="50" y="23024"/>
                    <a:pt x="98" y="23097"/>
                    <a:pt x="172" y="23170"/>
                  </a:cubicBezTo>
                  <a:cubicBezTo>
                    <a:pt x="367" y="23390"/>
                    <a:pt x="659" y="23487"/>
                    <a:pt x="976" y="23487"/>
                  </a:cubicBezTo>
                  <a:lnTo>
                    <a:pt x="6245" y="23487"/>
                  </a:lnTo>
                  <a:cubicBezTo>
                    <a:pt x="6879" y="23487"/>
                    <a:pt x="7391" y="22975"/>
                    <a:pt x="7391" y="22366"/>
                  </a:cubicBezTo>
                  <a:lnTo>
                    <a:pt x="7391" y="2976"/>
                  </a:lnTo>
                  <a:cubicBezTo>
                    <a:pt x="7391" y="1976"/>
                    <a:pt x="6976" y="1025"/>
                    <a:pt x="6269" y="317"/>
                  </a:cubicBezTo>
                  <a:cubicBezTo>
                    <a:pt x="6171" y="195"/>
                    <a:pt x="6049" y="98"/>
                    <a:pt x="5928" y="0"/>
                  </a:cubicBezTo>
                  <a:cubicBezTo>
                    <a:pt x="6586" y="707"/>
                    <a:pt x="6952" y="1610"/>
                    <a:pt x="6928" y="256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984;p45"/>
          <p:cNvGrpSpPr/>
          <p:nvPr/>
        </p:nvGrpSpPr>
        <p:grpSpPr>
          <a:xfrm>
            <a:off x="11318542" y="5059676"/>
            <a:ext cx="465956" cy="461883"/>
            <a:chOff x="7014301" y="2017350"/>
            <a:chExt cx="502800" cy="502800"/>
          </a:xfrm>
        </p:grpSpPr>
        <p:sp>
          <p:nvSpPr>
            <p:cNvPr id="191" name="Google Shape;985;p45"/>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86;p45"/>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002;p45"/>
          <p:cNvGrpSpPr/>
          <p:nvPr/>
        </p:nvGrpSpPr>
        <p:grpSpPr>
          <a:xfrm>
            <a:off x="11318493" y="5745492"/>
            <a:ext cx="466047" cy="461974"/>
            <a:chOff x="858700" y="1967475"/>
            <a:chExt cx="605100" cy="605100"/>
          </a:xfrm>
        </p:grpSpPr>
        <p:sp>
          <p:nvSpPr>
            <p:cNvPr id="194" name="Google Shape;1003;p45"/>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004;p45"/>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005;p45"/>
          <p:cNvGrpSpPr/>
          <p:nvPr/>
        </p:nvGrpSpPr>
        <p:grpSpPr>
          <a:xfrm>
            <a:off x="11259442" y="4323797"/>
            <a:ext cx="575494" cy="570464"/>
            <a:chOff x="416300" y="4058211"/>
            <a:chExt cx="621000" cy="621000"/>
          </a:xfrm>
        </p:grpSpPr>
        <p:sp>
          <p:nvSpPr>
            <p:cNvPr id="197" name="Google Shape;1006;p45"/>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007;p45"/>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04714999"/>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44"/>
        <p:cNvGrpSpPr/>
        <p:nvPr/>
      </p:nvGrpSpPr>
      <p:grpSpPr>
        <a:xfrm>
          <a:off x="0" y="0"/>
          <a:ext cx="0" cy="0"/>
          <a:chOff x="0" y="0"/>
          <a:chExt cx="0" cy="0"/>
        </a:xfrm>
      </p:grpSpPr>
      <p:sp>
        <p:nvSpPr>
          <p:cNvPr id="19" name="Google Shape;546;p32"/>
          <p:cNvSpPr txBox="1">
            <a:spLocks noGrp="1"/>
          </p:cNvSpPr>
          <p:nvPr>
            <p:ph type="title"/>
          </p:nvPr>
        </p:nvSpPr>
        <p:spPr>
          <a:xfrm>
            <a:off x="1052504" y="811675"/>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smtClean="0">
                <a:solidFill>
                  <a:srgbClr val="4F777F"/>
                </a:solidFill>
                <a:uFill>
                  <a:noFill/>
                </a:uFill>
                <a:ea typeface="Karla"/>
                <a:cs typeface="Rubik Black" panose="020B0604020202020204" charset="-79"/>
                <a:sym typeface="Karla"/>
              </a:rPr>
              <a:t>TÀI LIỆU THAM KHẢO</a:t>
            </a:r>
            <a:endParaRPr lang="en-US" b="1" dirty="0">
              <a:solidFill>
                <a:srgbClr val="4F777F"/>
              </a:solidFill>
              <a:ea typeface="Karla"/>
              <a:cs typeface="Rubik Black" panose="020B0604020202020204" charset="-79"/>
              <a:sym typeface="Karla"/>
            </a:endParaRPr>
          </a:p>
        </p:txBody>
      </p:sp>
      <p:grpSp>
        <p:nvGrpSpPr>
          <p:cNvPr id="20" name="Google Shape;1126;p74"/>
          <p:cNvGrpSpPr/>
          <p:nvPr/>
        </p:nvGrpSpPr>
        <p:grpSpPr>
          <a:xfrm>
            <a:off x="6418181" y="1185972"/>
            <a:ext cx="5405520" cy="4673599"/>
            <a:chOff x="4677231" y="1276352"/>
            <a:chExt cx="2903801" cy="2692920"/>
          </a:xfrm>
        </p:grpSpPr>
        <p:sp>
          <p:nvSpPr>
            <p:cNvPr id="21" name="Google Shape;1127;p74"/>
            <p:cNvSpPr/>
            <p:nvPr/>
          </p:nvSpPr>
          <p:spPr>
            <a:xfrm flipH="1">
              <a:off x="7295745" y="2223107"/>
              <a:ext cx="7162" cy="20721"/>
            </a:xfrm>
            <a:custGeom>
              <a:avLst/>
              <a:gdLst/>
              <a:ahLst/>
              <a:cxnLst/>
              <a:rect l="l" t="t" r="r" b="b"/>
              <a:pathLst>
                <a:path w="477" h="1380" extrusionOk="0">
                  <a:moveTo>
                    <a:pt x="0" y="1"/>
                  </a:moveTo>
                  <a:cubicBezTo>
                    <a:pt x="100" y="452"/>
                    <a:pt x="201" y="903"/>
                    <a:pt x="301" y="1379"/>
                  </a:cubicBezTo>
                  <a:cubicBezTo>
                    <a:pt x="301" y="1354"/>
                    <a:pt x="301" y="1354"/>
                    <a:pt x="301" y="1329"/>
                  </a:cubicBezTo>
                  <a:cubicBezTo>
                    <a:pt x="476" y="878"/>
                    <a:pt x="326" y="35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28;p74"/>
            <p:cNvSpPr/>
            <p:nvPr/>
          </p:nvSpPr>
          <p:spPr>
            <a:xfrm flipH="1">
              <a:off x="7073335" y="3212508"/>
              <a:ext cx="88829" cy="438018"/>
            </a:xfrm>
            <a:custGeom>
              <a:avLst/>
              <a:gdLst/>
              <a:ahLst/>
              <a:cxnLst/>
              <a:rect l="l" t="t" r="r" b="b"/>
              <a:pathLst>
                <a:path w="5916" h="29172" extrusionOk="0">
                  <a:moveTo>
                    <a:pt x="1630" y="1"/>
                  </a:moveTo>
                  <a:cubicBezTo>
                    <a:pt x="803" y="5489"/>
                    <a:pt x="1" y="11028"/>
                    <a:pt x="301" y="16492"/>
                  </a:cubicBezTo>
                  <a:cubicBezTo>
                    <a:pt x="502" y="20226"/>
                    <a:pt x="1053" y="24813"/>
                    <a:pt x="3108" y="28021"/>
                  </a:cubicBezTo>
                  <a:cubicBezTo>
                    <a:pt x="3638" y="28838"/>
                    <a:pt x="4068" y="29172"/>
                    <a:pt x="4417" y="29172"/>
                  </a:cubicBezTo>
                  <a:cubicBezTo>
                    <a:pt x="5804" y="29172"/>
                    <a:pt x="5916" y="23904"/>
                    <a:pt x="5916" y="22683"/>
                  </a:cubicBezTo>
                  <a:cubicBezTo>
                    <a:pt x="5890" y="18672"/>
                    <a:pt x="5489" y="14687"/>
                    <a:pt x="4738" y="10803"/>
                  </a:cubicBezTo>
                  <a:cubicBezTo>
                    <a:pt x="4387" y="8948"/>
                    <a:pt x="3936" y="7119"/>
                    <a:pt x="3409" y="5314"/>
                  </a:cubicBezTo>
                  <a:cubicBezTo>
                    <a:pt x="3033" y="3961"/>
                    <a:pt x="1429" y="1379"/>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29;p74"/>
            <p:cNvSpPr/>
            <p:nvPr/>
          </p:nvSpPr>
          <p:spPr>
            <a:xfrm flipH="1">
              <a:off x="6945161" y="3207613"/>
              <a:ext cx="111246" cy="554084"/>
            </a:xfrm>
            <a:custGeom>
              <a:avLst/>
              <a:gdLst/>
              <a:ahLst/>
              <a:cxnLst/>
              <a:rect l="l" t="t" r="r" b="b"/>
              <a:pathLst>
                <a:path w="7409" h="36902" extrusionOk="0">
                  <a:moveTo>
                    <a:pt x="1680" y="1"/>
                  </a:moveTo>
                  <a:cubicBezTo>
                    <a:pt x="852" y="6918"/>
                    <a:pt x="0" y="13886"/>
                    <a:pt x="502" y="20803"/>
                  </a:cubicBezTo>
                  <a:cubicBezTo>
                    <a:pt x="827" y="25515"/>
                    <a:pt x="1604" y="31329"/>
                    <a:pt x="4161" y="35415"/>
                  </a:cubicBezTo>
                  <a:cubicBezTo>
                    <a:pt x="4819" y="36471"/>
                    <a:pt x="5344" y="36902"/>
                    <a:pt x="5763" y="36902"/>
                  </a:cubicBezTo>
                  <a:cubicBezTo>
                    <a:pt x="7401" y="36902"/>
                    <a:pt x="7409" y="30305"/>
                    <a:pt x="7369" y="28748"/>
                  </a:cubicBezTo>
                  <a:cubicBezTo>
                    <a:pt x="7243" y="23685"/>
                    <a:pt x="6667" y="18648"/>
                    <a:pt x="5665" y="13710"/>
                  </a:cubicBezTo>
                  <a:cubicBezTo>
                    <a:pt x="5213" y="11379"/>
                    <a:pt x="4637" y="9074"/>
                    <a:pt x="3960" y="6768"/>
                  </a:cubicBezTo>
                  <a:cubicBezTo>
                    <a:pt x="3459" y="5038"/>
                    <a:pt x="1479" y="1730"/>
                    <a:pt x="1680"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30;p74"/>
            <p:cNvSpPr/>
            <p:nvPr/>
          </p:nvSpPr>
          <p:spPr>
            <a:xfrm flipH="1">
              <a:off x="6834358" y="3281386"/>
              <a:ext cx="102372" cy="556936"/>
            </a:xfrm>
            <a:custGeom>
              <a:avLst/>
              <a:gdLst/>
              <a:ahLst/>
              <a:cxnLst/>
              <a:rect l="l" t="t" r="r" b="b"/>
              <a:pathLst>
                <a:path w="6818" h="37092" extrusionOk="0">
                  <a:moveTo>
                    <a:pt x="4486" y="0"/>
                  </a:moveTo>
                  <a:cubicBezTo>
                    <a:pt x="2682" y="6717"/>
                    <a:pt x="878" y="13484"/>
                    <a:pt x="401" y="20426"/>
                  </a:cubicBezTo>
                  <a:cubicBezTo>
                    <a:pt x="50" y="25113"/>
                    <a:pt x="0" y="31003"/>
                    <a:pt x="1955" y="35389"/>
                  </a:cubicBezTo>
                  <a:cubicBezTo>
                    <a:pt x="2494" y="36603"/>
                    <a:pt x="2984" y="37091"/>
                    <a:pt x="3422" y="37091"/>
                  </a:cubicBezTo>
                  <a:cubicBezTo>
                    <a:pt x="5000" y="37091"/>
                    <a:pt x="5914" y="30759"/>
                    <a:pt x="6091" y="29248"/>
                  </a:cubicBezTo>
                  <a:cubicBezTo>
                    <a:pt x="6667" y="24211"/>
                    <a:pt x="6817" y="19148"/>
                    <a:pt x="6517" y="14136"/>
                  </a:cubicBezTo>
                  <a:cubicBezTo>
                    <a:pt x="6366" y="11755"/>
                    <a:pt x="6141" y="9374"/>
                    <a:pt x="5790" y="7018"/>
                  </a:cubicBezTo>
                  <a:cubicBezTo>
                    <a:pt x="5539" y="5213"/>
                    <a:pt x="4036" y="1680"/>
                    <a:pt x="4486"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31;p74"/>
            <p:cNvSpPr/>
            <p:nvPr/>
          </p:nvSpPr>
          <p:spPr>
            <a:xfrm flipH="1">
              <a:off x="7202798" y="3299451"/>
              <a:ext cx="21081" cy="278483"/>
            </a:xfrm>
            <a:custGeom>
              <a:avLst/>
              <a:gdLst/>
              <a:ahLst/>
              <a:cxnLst/>
              <a:rect l="l" t="t" r="r" b="b"/>
              <a:pathLst>
                <a:path w="1404" h="18547" extrusionOk="0">
                  <a:moveTo>
                    <a:pt x="151" y="0"/>
                  </a:moveTo>
                  <a:cubicBezTo>
                    <a:pt x="0" y="3108"/>
                    <a:pt x="126" y="6216"/>
                    <a:pt x="326" y="9298"/>
                  </a:cubicBezTo>
                  <a:cubicBezTo>
                    <a:pt x="527" y="12406"/>
                    <a:pt x="853" y="15489"/>
                    <a:pt x="1404" y="18547"/>
                  </a:cubicBezTo>
                  <a:cubicBezTo>
                    <a:pt x="1379" y="15439"/>
                    <a:pt x="1178" y="12356"/>
                    <a:pt x="978" y="9248"/>
                  </a:cubicBezTo>
                  <a:cubicBezTo>
                    <a:pt x="752" y="6166"/>
                    <a:pt x="527" y="3083"/>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32;p74"/>
            <p:cNvSpPr/>
            <p:nvPr/>
          </p:nvSpPr>
          <p:spPr>
            <a:xfrm flipH="1">
              <a:off x="7095165" y="3333687"/>
              <a:ext cx="38018" cy="327417"/>
            </a:xfrm>
            <a:custGeom>
              <a:avLst/>
              <a:gdLst/>
              <a:ahLst/>
              <a:cxnLst/>
              <a:rect l="l" t="t" r="r" b="b"/>
              <a:pathLst>
                <a:path w="2532" h="21806" extrusionOk="0">
                  <a:moveTo>
                    <a:pt x="1" y="1"/>
                  </a:moveTo>
                  <a:lnTo>
                    <a:pt x="1" y="1"/>
                  </a:lnTo>
                  <a:cubicBezTo>
                    <a:pt x="176" y="3660"/>
                    <a:pt x="527" y="7294"/>
                    <a:pt x="953" y="10953"/>
                  </a:cubicBezTo>
                  <a:cubicBezTo>
                    <a:pt x="1379" y="14587"/>
                    <a:pt x="1855" y="18196"/>
                    <a:pt x="2532" y="21806"/>
                  </a:cubicBezTo>
                  <a:cubicBezTo>
                    <a:pt x="2381" y="18146"/>
                    <a:pt x="2006" y="14512"/>
                    <a:pt x="1605" y="10878"/>
                  </a:cubicBezTo>
                  <a:cubicBezTo>
                    <a:pt x="1178" y="7219"/>
                    <a:pt x="702" y="361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33;p74"/>
            <p:cNvSpPr/>
            <p:nvPr/>
          </p:nvSpPr>
          <p:spPr>
            <a:xfrm flipH="1">
              <a:off x="6978116" y="3303580"/>
              <a:ext cx="38784" cy="442943"/>
            </a:xfrm>
            <a:custGeom>
              <a:avLst/>
              <a:gdLst/>
              <a:ahLst/>
              <a:cxnLst/>
              <a:rect l="l" t="t" r="r" b="b"/>
              <a:pathLst>
                <a:path w="2583" h="29500" extrusionOk="0">
                  <a:moveTo>
                    <a:pt x="76" y="1"/>
                  </a:moveTo>
                  <a:lnTo>
                    <a:pt x="76" y="1"/>
                  </a:lnTo>
                  <a:cubicBezTo>
                    <a:pt x="1" y="4938"/>
                    <a:pt x="151" y="9876"/>
                    <a:pt x="502" y="14813"/>
                  </a:cubicBezTo>
                  <a:cubicBezTo>
                    <a:pt x="703" y="17269"/>
                    <a:pt x="928" y="19750"/>
                    <a:pt x="1279" y="22181"/>
                  </a:cubicBezTo>
                  <a:cubicBezTo>
                    <a:pt x="1455" y="23410"/>
                    <a:pt x="1630" y="24638"/>
                    <a:pt x="1831" y="25866"/>
                  </a:cubicBezTo>
                  <a:cubicBezTo>
                    <a:pt x="2056" y="27069"/>
                    <a:pt x="2282" y="28272"/>
                    <a:pt x="2582" y="29500"/>
                  </a:cubicBezTo>
                  <a:cubicBezTo>
                    <a:pt x="2507" y="28873"/>
                    <a:pt x="2432" y="28247"/>
                    <a:pt x="2357" y="27645"/>
                  </a:cubicBezTo>
                  <a:lnTo>
                    <a:pt x="2156" y="25816"/>
                  </a:lnTo>
                  <a:lnTo>
                    <a:pt x="1956" y="23961"/>
                  </a:lnTo>
                  <a:lnTo>
                    <a:pt x="1780" y="22131"/>
                  </a:lnTo>
                  <a:cubicBezTo>
                    <a:pt x="1555" y="19675"/>
                    <a:pt x="1329" y="17219"/>
                    <a:pt x="1154" y="14763"/>
                  </a:cubicBezTo>
                  <a:cubicBezTo>
                    <a:pt x="803" y="9851"/>
                    <a:pt x="527" y="4913"/>
                    <a:pt x="76"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34;p74"/>
            <p:cNvSpPr/>
            <p:nvPr/>
          </p:nvSpPr>
          <p:spPr>
            <a:xfrm flipH="1">
              <a:off x="6870858" y="3439069"/>
              <a:ext cx="29369" cy="388753"/>
            </a:xfrm>
            <a:custGeom>
              <a:avLst/>
              <a:gdLst/>
              <a:ahLst/>
              <a:cxnLst/>
              <a:rect l="l" t="t" r="r" b="b"/>
              <a:pathLst>
                <a:path w="1956" h="25891" extrusionOk="0">
                  <a:moveTo>
                    <a:pt x="1955" y="0"/>
                  </a:moveTo>
                  <a:lnTo>
                    <a:pt x="1955" y="0"/>
                  </a:lnTo>
                  <a:cubicBezTo>
                    <a:pt x="1053" y="4236"/>
                    <a:pt x="552" y="8547"/>
                    <a:pt x="276" y="12883"/>
                  </a:cubicBezTo>
                  <a:cubicBezTo>
                    <a:pt x="0" y="17219"/>
                    <a:pt x="0" y="21580"/>
                    <a:pt x="351" y="25890"/>
                  </a:cubicBezTo>
                  <a:cubicBezTo>
                    <a:pt x="502" y="21554"/>
                    <a:pt x="652" y="17244"/>
                    <a:pt x="928" y="12933"/>
                  </a:cubicBezTo>
                  <a:cubicBezTo>
                    <a:pt x="1178" y="8622"/>
                    <a:pt x="1579" y="4311"/>
                    <a:pt x="1955" y="0"/>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35;p74"/>
            <p:cNvSpPr/>
            <p:nvPr/>
          </p:nvSpPr>
          <p:spPr>
            <a:xfrm flipH="1">
              <a:off x="5318087" y="3248261"/>
              <a:ext cx="133228" cy="550600"/>
            </a:xfrm>
            <a:custGeom>
              <a:avLst/>
              <a:gdLst/>
              <a:ahLst/>
              <a:cxnLst/>
              <a:rect l="l" t="t" r="r" b="b"/>
              <a:pathLst>
                <a:path w="8873" h="36670" extrusionOk="0">
                  <a:moveTo>
                    <a:pt x="426" y="1"/>
                  </a:moveTo>
                  <a:cubicBezTo>
                    <a:pt x="427" y="4"/>
                    <a:pt x="429" y="7"/>
                    <a:pt x="430" y="10"/>
                  </a:cubicBezTo>
                  <a:lnTo>
                    <a:pt x="430" y="10"/>
                  </a:lnTo>
                  <a:cubicBezTo>
                    <a:pt x="429" y="7"/>
                    <a:pt x="427" y="4"/>
                    <a:pt x="426" y="1"/>
                  </a:cubicBezTo>
                  <a:close/>
                  <a:moveTo>
                    <a:pt x="430" y="10"/>
                  </a:moveTo>
                  <a:cubicBezTo>
                    <a:pt x="1099" y="1643"/>
                    <a:pt x="50" y="5342"/>
                    <a:pt x="25" y="7144"/>
                  </a:cubicBezTo>
                  <a:cubicBezTo>
                    <a:pt x="0" y="9525"/>
                    <a:pt x="75" y="11905"/>
                    <a:pt x="226" y="14286"/>
                  </a:cubicBezTo>
                  <a:cubicBezTo>
                    <a:pt x="602" y="19324"/>
                    <a:pt x="1379" y="24312"/>
                    <a:pt x="2607" y="29224"/>
                  </a:cubicBezTo>
                  <a:cubicBezTo>
                    <a:pt x="2973" y="30672"/>
                    <a:pt x="4634" y="36669"/>
                    <a:pt x="6179" y="36669"/>
                  </a:cubicBezTo>
                  <a:cubicBezTo>
                    <a:pt x="6640" y="36669"/>
                    <a:pt x="7091" y="36135"/>
                    <a:pt x="7494" y="34788"/>
                  </a:cubicBezTo>
                  <a:cubicBezTo>
                    <a:pt x="8872" y="30176"/>
                    <a:pt x="8045" y="24362"/>
                    <a:pt x="7118" y="19750"/>
                  </a:cubicBezTo>
                  <a:cubicBezTo>
                    <a:pt x="5740" y="12936"/>
                    <a:pt x="3085" y="6448"/>
                    <a:pt x="430" y="1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36;p74"/>
            <p:cNvSpPr/>
            <p:nvPr/>
          </p:nvSpPr>
          <p:spPr>
            <a:xfrm flipH="1">
              <a:off x="5344046" y="3381107"/>
              <a:ext cx="74534" cy="410961"/>
            </a:xfrm>
            <a:custGeom>
              <a:avLst/>
              <a:gdLst/>
              <a:ahLst/>
              <a:cxnLst/>
              <a:rect l="l" t="t" r="r" b="b"/>
              <a:pathLst>
                <a:path w="4964" h="27370" extrusionOk="0">
                  <a:moveTo>
                    <a:pt x="1" y="1"/>
                  </a:moveTo>
                  <a:cubicBezTo>
                    <a:pt x="176" y="1154"/>
                    <a:pt x="351" y="2307"/>
                    <a:pt x="527" y="3459"/>
                  </a:cubicBezTo>
                  <a:lnTo>
                    <a:pt x="1103" y="6893"/>
                  </a:lnTo>
                  <a:cubicBezTo>
                    <a:pt x="1479" y="9174"/>
                    <a:pt x="1880" y="11455"/>
                    <a:pt x="2306" y="13735"/>
                  </a:cubicBezTo>
                  <a:cubicBezTo>
                    <a:pt x="3133" y="18297"/>
                    <a:pt x="3961" y="22833"/>
                    <a:pt x="4963" y="27369"/>
                  </a:cubicBezTo>
                  <a:cubicBezTo>
                    <a:pt x="4487" y="22758"/>
                    <a:pt x="3760" y="18171"/>
                    <a:pt x="2958" y="13610"/>
                  </a:cubicBezTo>
                  <a:cubicBezTo>
                    <a:pt x="2532" y="11329"/>
                    <a:pt x="2106" y="9048"/>
                    <a:pt x="1605" y="6793"/>
                  </a:cubicBezTo>
                  <a:lnTo>
                    <a:pt x="853" y="3384"/>
                  </a:lnTo>
                  <a:cubicBezTo>
                    <a:pt x="577" y="2256"/>
                    <a:pt x="326" y="1129"/>
                    <a:pt x="1"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7;p74"/>
            <p:cNvSpPr/>
            <p:nvPr/>
          </p:nvSpPr>
          <p:spPr>
            <a:xfrm flipH="1">
              <a:off x="5227773" y="3346105"/>
              <a:ext cx="246126" cy="294384"/>
            </a:xfrm>
            <a:custGeom>
              <a:avLst/>
              <a:gdLst/>
              <a:ahLst/>
              <a:cxnLst/>
              <a:rect l="l" t="t" r="r" b="b"/>
              <a:pathLst>
                <a:path w="16392" h="19606" extrusionOk="0">
                  <a:moveTo>
                    <a:pt x="1980" y="1"/>
                  </a:moveTo>
                  <a:cubicBezTo>
                    <a:pt x="978" y="2708"/>
                    <a:pt x="0" y="5490"/>
                    <a:pt x="76" y="8347"/>
                  </a:cubicBezTo>
                  <a:cubicBezTo>
                    <a:pt x="176" y="12106"/>
                    <a:pt x="2231" y="15740"/>
                    <a:pt x="5364" y="17770"/>
                  </a:cubicBezTo>
                  <a:cubicBezTo>
                    <a:pt x="7250" y="18983"/>
                    <a:pt x="9495" y="19606"/>
                    <a:pt x="11734" y="19606"/>
                  </a:cubicBezTo>
                  <a:cubicBezTo>
                    <a:pt x="13242" y="19606"/>
                    <a:pt x="14748" y="19323"/>
                    <a:pt x="16141" y="18748"/>
                  </a:cubicBezTo>
                  <a:cubicBezTo>
                    <a:pt x="16391" y="18648"/>
                    <a:pt x="14938" y="17770"/>
                    <a:pt x="14913" y="17695"/>
                  </a:cubicBezTo>
                  <a:cubicBezTo>
                    <a:pt x="14687" y="16893"/>
                    <a:pt x="16191" y="16267"/>
                    <a:pt x="14687" y="15765"/>
                  </a:cubicBezTo>
                  <a:cubicBezTo>
                    <a:pt x="13735" y="15465"/>
                    <a:pt x="12582" y="15740"/>
                    <a:pt x="11579" y="15440"/>
                  </a:cubicBezTo>
                  <a:cubicBezTo>
                    <a:pt x="10527" y="15114"/>
                    <a:pt x="9549" y="14512"/>
                    <a:pt x="8797" y="13710"/>
                  </a:cubicBezTo>
                  <a:cubicBezTo>
                    <a:pt x="7244" y="12081"/>
                    <a:pt x="6642" y="9625"/>
                    <a:pt x="7244" y="7470"/>
                  </a:cubicBezTo>
                  <a:lnTo>
                    <a:pt x="7244" y="7470"/>
                  </a:lnTo>
                  <a:cubicBezTo>
                    <a:pt x="6953" y="7760"/>
                    <a:pt x="6565" y="7887"/>
                    <a:pt x="6159" y="7887"/>
                  </a:cubicBezTo>
                  <a:cubicBezTo>
                    <a:pt x="5583" y="7887"/>
                    <a:pt x="4973" y="7631"/>
                    <a:pt x="4562" y="7219"/>
                  </a:cubicBezTo>
                  <a:cubicBezTo>
                    <a:pt x="3835" y="6517"/>
                    <a:pt x="3534" y="5515"/>
                    <a:pt x="3259" y="4562"/>
                  </a:cubicBezTo>
                  <a:cubicBezTo>
                    <a:pt x="2832" y="3034"/>
                    <a:pt x="2406" y="1530"/>
                    <a:pt x="1980" y="1"/>
                  </a:cubicBezTo>
                  <a:close/>
                </a:path>
              </a:pathLst>
            </a:custGeom>
            <a:solidFill>
              <a:srgbClr val="DF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38;p74"/>
            <p:cNvSpPr/>
            <p:nvPr/>
          </p:nvSpPr>
          <p:spPr>
            <a:xfrm flipH="1">
              <a:off x="5152898" y="3294180"/>
              <a:ext cx="405675" cy="413888"/>
            </a:xfrm>
            <a:custGeom>
              <a:avLst/>
              <a:gdLst/>
              <a:ahLst/>
              <a:cxnLst/>
              <a:rect l="l" t="t" r="r" b="b"/>
              <a:pathLst>
                <a:path w="27018" h="27565" extrusionOk="0">
                  <a:moveTo>
                    <a:pt x="1930" y="0"/>
                  </a:moveTo>
                  <a:lnTo>
                    <a:pt x="1930" y="0"/>
                  </a:lnTo>
                  <a:cubicBezTo>
                    <a:pt x="0" y="4662"/>
                    <a:pt x="75" y="10101"/>
                    <a:pt x="2131" y="14712"/>
                  </a:cubicBezTo>
                  <a:cubicBezTo>
                    <a:pt x="2757" y="16066"/>
                    <a:pt x="3509" y="17344"/>
                    <a:pt x="4311" y="18597"/>
                  </a:cubicBezTo>
                  <a:cubicBezTo>
                    <a:pt x="4988" y="19700"/>
                    <a:pt x="5690" y="20802"/>
                    <a:pt x="6492" y="21805"/>
                  </a:cubicBezTo>
                  <a:cubicBezTo>
                    <a:pt x="8421" y="24186"/>
                    <a:pt x="11028" y="26041"/>
                    <a:pt x="13960" y="26943"/>
                  </a:cubicBezTo>
                  <a:cubicBezTo>
                    <a:pt x="15397" y="27376"/>
                    <a:pt x="16880" y="27565"/>
                    <a:pt x="18376" y="27565"/>
                  </a:cubicBezTo>
                  <a:cubicBezTo>
                    <a:pt x="21290" y="27565"/>
                    <a:pt x="24252" y="26850"/>
                    <a:pt x="27018" y="25840"/>
                  </a:cubicBezTo>
                  <a:cubicBezTo>
                    <a:pt x="23785" y="25640"/>
                    <a:pt x="20627" y="25013"/>
                    <a:pt x="17469" y="24386"/>
                  </a:cubicBezTo>
                  <a:cubicBezTo>
                    <a:pt x="13785" y="23635"/>
                    <a:pt x="9825" y="22732"/>
                    <a:pt x="7394" y="19875"/>
                  </a:cubicBezTo>
                  <a:cubicBezTo>
                    <a:pt x="6191" y="18472"/>
                    <a:pt x="5514" y="16692"/>
                    <a:pt x="5113" y="14888"/>
                  </a:cubicBezTo>
                  <a:cubicBezTo>
                    <a:pt x="4737" y="13259"/>
                    <a:pt x="4862" y="11429"/>
                    <a:pt x="4085" y="9925"/>
                  </a:cubicBezTo>
                  <a:cubicBezTo>
                    <a:pt x="2406" y="6817"/>
                    <a:pt x="3208" y="3233"/>
                    <a:pt x="1930" y="0"/>
                  </a:cubicBezTo>
                  <a:close/>
                </a:path>
              </a:pathLst>
            </a:custGeom>
            <a:solidFill>
              <a:srgbClr val="B5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9;p74"/>
            <p:cNvSpPr/>
            <p:nvPr/>
          </p:nvSpPr>
          <p:spPr>
            <a:xfrm flipH="1">
              <a:off x="6785831" y="1292419"/>
              <a:ext cx="431651" cy="310105"/>
            </a:xfrm>
            <a:custGeom>
              <a:avLst/>
              <a:gdLst/>
              <a:ahLst/>
              <a:cxnLst/>
              <a:rect l="l" t="t" r="r" b="b"/>
              <a:pathLst>
                <a:path w="28748" h="20653" extrusionOk="0">
                  <a:moveTo>
                    <a:pt x="0" y="0"/>
                  </a:moveTo>
                  <a:lnTo>
                    <a:pt x="752" y="20652"/>
                  </a:lnTo>
                  <a:lnTo>
                    <a:pt x="28747" y="20452"/>
                  </a:lnTo>
                  <a:lnTo>
                    <a:pt x="20978" y="5314"/>
                  </a:lnTo>
                  <a:lnTo>
                    <a:pt x="8171" y="75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0;p74"/>
            <p:cNvSpPr/>
            <p:nvPr/>
          </p:nvSpPr>
          <p:spPr>
            <a:xfrm flipH="1">
              <a:off x="7119259" y="1292043"/>
              <a:ext cx="184399" cy="310480"/>
            </a:xfrm>
            <a:custGeom>
              <a:avLst/>
              <a:gdLst/>
              <a:ahLst/>
              <a:cxnLst/>
              <a:rect l="l" t="t" r="r" b="b"/>
              <a:pathLst>
                <a:path w="12281" h="20678" extrusionOk="0">
                  <a:moveTo>
                    <a:pt x="6140" y="0"/>
                  </a:moveTo>
                  <a:cubicBezTo>
                    <a:pt x="2757" y="0"/>
                    <a:pt x="0" y="4637"/>
                    <a:pt x="0" y="10351"/>
                  </a:cubicBezTo>
                  <a:cubicBezTo>
                    <a:pt x="0" y="16040"/>
                    <a:pt x="2757" y="20677"/>
                    <a:pt x="6140" y="20677"/>
                  </a:cubicBezTo>
                  <a:cubicBezTo>
                    <a:pt x="9524" y="20677"/>
                    <a:pt x="12281" y="16040"/>
                    <a:pt x="12281" y="10351"/>
                  </a:cubicBezTo>
                  <a:cubicBezTo>
                    <a:pt x="12281" y="4637"/>
                    <a:pt x="9524" y="0"/>
                    <a:pt x="6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1;p74"/>
            <p:cNvSpPr/>
            <p:nvPr/>
          </p:nvSpPr>
          <p:spPr>
            <a:xfrm flipH="1">
              <a:off x="7145219" y="1293170"/>
              <a:ext cx="133228" cy="276381"/>
            </a:xfrm>
            <a:custGeom>
              <a:avLst/>
              <a:gdLst/>
              <a:ahLst/>
              <a:cxnLst/>
              <a:rect l="l" t="t" r="r" b="b"/>
              <a:pathLst>
                <a:path w="8873" h="18407" extrusionOk="0">
                  <a:moveTo>
                    <a:pt x="3785" y="0"/>
                  </a:moveTo>
                  <a:lnTo>
                    <a:pt x="3785" y="0"/>
                  </a:lnTo>
                  <a:cubicBezTo>
                    <a:pt x="3183" y="301"/>
                    <a:pt x="2707" y="802"/>
                    <a:pt x="2306" y="1354"/>
                  </a:cubicBezTo>
                  <a:cubicBezTo>
                    <a:pt x="1930" y="1930"/>
                    <a:pt x="1629" y="2532"/>
                    <a:pt x="1354" y="3158"/>
                  </a:cubicBezTo>
                  <a:cubicBezTo>
                    <a:pt x="852" y="4411"/>
                    <a:pt x="502" y="5765"/>
                    <a:pt x="326" y="7093"/>
                  </a:cubicBezTo>
                  <a:cubicBezTo>
                    <a:pt x="0" y="9800"/>
                    <a:pt x="276" y="12582"/>
                    <a:pt x="1178" y="15188"/>
                  </a:cubicBezTo>
                  <a:cubicBezTo>
                    <a:pt x="1404" y="15840"/>
                    <a:pt x="1705" y="16492"/>
                    <a:pt x="2131" y="17093"/>
                  </a:cubicBezTo>
                  <a:cubicBezTo>
                    <a:pt x="2557" y="17670"/>
                    <a:pt x="3158" y="18196"/>
                    <a:pt x="3960" y="18371"/>
                  </a:cubicBezTo>
                  <a:cubicBezTo>
                    <a:pt x="4077" y="18395"/>
                    <a:pt x="4200" y="18406"/>
                    <a:pt x="4327" y="18406"/>
                  </a:cubicBezTo>
                  <a:cubicBezTo>
                    <a:pt x="4608" y="18406"/>
                    <a:pt x="4904" y="18350"/>
                    <a:pt x="5163" y="18246"/>
                  </a:cubicBezTo>
                  <a:cubicBezTo>
                    <a:pt x="5539" y="18096"/>
                    <a:pt x="5840" y="17845"/>
                    <a:pt x="6091" y="17595"/>
                  </a:cubicBezTo>
                  <a:cubicBezTo>
                    <a:pt x="6617" y="17118"/>
                    <a:pt x="7043" y="16517"/>
                    <a:pt x="7369" y="15890"/>
                  </a:cubicBezTo>
                  <a:cubicBezTo>
                    <a:pt x="8045" y="14662"/>
                    <a:pt x="8396" y="13284"/>
                    <a:pt x="8597" y="11930"/>
                  </a:cubicBezTo>
                  <a:cubicBezTo>
                    <a:pt x="8797" y="10577"/>
                    <a:pt x="8873" y="9198"/>
                    <a:pt x="8797" y="7820"/>
                  </a:cubicBezTo>
                  <a:cubicBezTo>
                    <a:pt x="8697" y="6442"/>
                    <a:pt x="8446" y="5038"/>
                    <a:pt x="7845" y="3760"/>
                  </a:cubicBezTo>
                  <a:cubicBezTo>
                    <a:pt x="7695" y="3434"/>
                    <a:pt x="7519" y="3108"/>
                    <a:pt x="7294" y="2807"/>
                  </a:cubicBezTo>
                  <a:cubicBezTo>
                    <a:pt x="7068" y="2507"/>
                    <a:pt x="6792" y="2231"/>
                    <a:pt x="6416" y="2031"/>
                  </a:cubicBezTo>
                  <a:cubicBezTo>
                    <a:pt x="6150" y="1888"/>
                    <a:pt x="5846" y="1822"/>
                    <a:pt x="5549" y="1822"/>
                  </a:cubicBezTo>
                  <a:cubicBezTo>
                    <a:pt x="5426" y="1822"/>
                    <a:pt x="5305" y="1833"/>
                    <a:pt x="5188" y="1855"/>
                  </a:cubicBezTo>
                  <a:cubicBezTo>
                    <a:pt x="4787" y="1930"/>
                    <a:pt x="4411" y="2106"/>
                    <a:pt x="4111" y="2356"/>
                  </a:cubicBezTo>
                  <a:cubicBezTo>
                    <a:pt x="3484" y="2833"/>
                    <a:pt x="3108" y="3484"/>
                    <a:pt x="2832" y="4136"/>
                  </a:cubicBezTo>
                  <a:cubicBezTo>
                    <a:pt x="2557" y="4787"/>
                    <a:pt x="2381" y="5464"/>
                    <a:pt x="2231" y="6141"/>
                  </a:cubicBezTo>
                  <a:cubicBezTo>
                    <a:pt x="1980" y="7494"/>
                    <a:pt x="1955" y="8898"/>
                    <a:pt x="2131" y="10276"/>
                  </a:cubicBezTo>
                  <a:cubicBezTo>
                    <a:pt x="2206" y="10953"/>
                    <a:pt x="2356" y="11630"/>
                    <a:pt x="2532" y="12281"/>
                  </a:cubicBezTo>
                  <a:cubicBezTo>
                    <a:pt x="2632" y="12632"/>
                    <a:pt x="2732" y="12958"/>
                    <a:pt x="2857" y="13259"/>
                  </a:cubicBezTo>
                  <a:cubicBezTo>
                    <a:pt x="2983" y="13584"/>
                    <a:pt x="3133" y="13935"/>
                    <a:pt x="3359" y="14236"/>
                  </a:cubicBezTo>
                  <a:cubicBezTo>
                    <a:pt x="3484" y="14386"/>
                    <a:pt x="3659" y="14537"/>
                    <a:pt x="3885" y="14612"/>
                  </a:cubicBezTo>
                  <a:cubicBezTo>
                    <a:pt x="3990" y="14659"/>
                    <a:pt x="4100" y="14678"/>
                    <a:pt x="4208" y="14678"/>
                  </a:cubicBezTo>
                  <a:cubicBezTo>
                    <a:pt x="4333" y="14678"/>
                    <a:pt x="4454" y="14652"/>
                    <a:pt x="4562" y="14612"/>
                  </a:cubicBezTo>
                  <a:cubicBezTo>
                    <a:pt x="4963" y="14437"/>
                    <a:pt x="5213" y="14111"/>
                    <a:pt x="5364" y="13785"/>
                  </a:cubicBezTo>
                  <a:cubicBezTo>
                    <a:pt x="5690" y="13133"/>
                    <a:pt x="5815" y="12432"/>
                    <a:pt x="5865" y="11755"/>
                  </a:cubicBezTo>
                  <a:cubicBezTo>
                    <a:pt x="5940" y="11078"/>
                    <a:pt x="5940" y="10402"/>
                    <a:pt x="5940" y="9725"/>
                  </a:cubicBezTo>
                  <a:cubicBezTo>
                    <a:pt x="5940" y="9048"/>
                    <a:pt x="5915" y="8371"/>
                    <a:pt x="5815" y="7695"/>
                  </a:cubicBezTo>
                  <a:cubicBezTo>
                    <a:pt x="5740" y="7018"/>
                    <a:pt x="5589" y="6341"/>
                    <a:pt x="5289" y="5715"/>
                  </a:cubicBezTo>
                  <a:cubicBezTo>
                    <a:pt x="4963" y="5113"/>
                    <a:pt x="4512" y="4537"/>
                    <a:pt x="3885" y="4311"/>
                  </a:cubicBezTo>
                  <a:lnTo>
                    <a:pt x="3885" y="4311"/>
                  </a:lnTo>
                  <a:cubicBezTo>
                    <a:pt x="4512" y="4587"/>
                    <a:pt x="4913" y="5163"/>
                    <a:pt x="5163" y="5765"/>
                  </a:cubicBezTo>
                  <a:cubicBezTo>
                    <a:pt x="5439" y="6391"/>
                    <a:pt x="5564" y="7043"/>
                    <a:pt x="5614" y="7720"/>
                  </a:cubicBezTo>
                  <a:cubicBezTo>
                    <a:pt x="5664" y="8371"/>
                    <a:pt x="5639" y="9048"/>
                    <a:pt x="5614" y="9725"/>
                  </a:cubicBezTo>
                  <a:cubicBezTo>
                    <a:pt x="5589" y="10376"/>
                    <a:pt x="5564" y="11053"/>
                    <a:pt x="5464" y="11705"/>
                  </a:cubicBezTo>
                  <a:cubicBezTo>
                    <a:pt x="5389" y="12356"/>
                    <a:pt x="5238" y="13033"/>
                    <a:pt x="4963" y="13559"/>
                  </a:cubicBezTo>
                  <a:cubicBezTo>
                    <a:pt x="4812" y="13835"/>
                    <a:pt x="4612" y="14061"/>
                    <a:pt x="4386" y="14136"/>
                  </a:cubicBezTo>
                  <a:cubicBezTo>
                    <a:pt x="4324" y="14155"/>
                    <a:pt x="4266" y="14164"/>
                    <a:pt x="4211" y="14164"/>
                  </a:cubicBezTo>
                  <a:cubicBezTo>
                    <a:pt x="4048" y="14164"/>
                    <a:pt x="3916" y="14079"/>
                    <a:pt x="3785" y="13910"/>
                  </a:cubicBezTo>
                  <a:cubicBezTo>
                    <a:pt x="3609" y="13685"/>
                    <a:pt x="3484" y="13384"/>
                    <a:pt x="3384" y="13083"/>
                  </a:cubicBezTo>
                  <a:cubicBezTo>
                    <a:pt x="3284" y="12757"/>
                    <a:pt x="3183" y="12457"/>
                    <a:pt x="3108" y="12131"/>
                  </a:cubicBezTo>
                  <a:cubicBezTo>
                    <a:pt x="2933" y="11504"/>
                    <a:pt x="2832" y="10853"/>
                    <a:pt x="2757" y="10201"/>
                  </a:cubicBezTo>
                  <a:cubicBezTo>
                    <a:pt x="2632" y="8873"/>
                    <a:pt x="2707" y="7569"/>
                    <a:pt x="2958" y="6266"/>
                  </a:cubicBezTo>
                  <a:cubicBezTo>
                    <a:pt x="3083" y="5640"/>
                    <a:pt x="3258" y="4988"/>
                    <a:pt x="3509" y="4411"/>
                  </a:cubicBezTo>
                  <a:cubicBezTo>
                    <a:pt x="3760" y="3835"/>
                    <a:pt x="4111" y="3284"/>
                    <a:pt x="4562" y="2958"/>
                  </a:cubicBezTo>
                  <a:cubicBezTo>
                    <a:pt x="4867" y="2733"/>
                    <a:pt x="5213" y="2601"/>
                    <a:pt x="5541" y="2601"/>
                  </a:cubicBezTo>
                  <a:cubicBezTo>
                    <a:pt x="5725" y="2601"/>
                    <a:pt x="5903" y="2642"/>
                    <a:pt x="6065" y="2732"/>
                  </a:cubicBezTo>
                  <a:cubicBezTo>
                    <a:pt x="6517" y="2958"/>
                    <a:pt x="6868" y="3509"/>
                    <a:pt x="7118" y="4086"/>
                  </a:cubicBezTo>
                  <a:cubicBezTo>
                    <a:pt x="7644" y="5264"/>
                    <a:pt x="7870" y="6567"/>
                    <a:pt x="7945" y="7870"/>
                  </a:cubicBezTo>
                  <a:cubicBezTo>
                    <a:pt x="8045" y="9173"/>
                    <a:pt x="7995" y="10527"/>
                    <a:pt x="7820" y="11805"/>
                  </a:cubicBezTo>
                  <a:cubicBezTo>
                    <a:pt x="7644" y="13108"/>
                    <a:pt x="7294" y="14412"/>
                    <a:pt x="6717" y="15539"/>
                  </a:cubicBezTo>
                  <a:cubicBezTo>
                    <a:pt x="6416" y="16116"/>
                    <a:pt x="6040" y="16642"/>
                    <a:pt x="5589" y="17068"/>
                  </a:cubicBezTo>
                  <a:cubicBezTo>
                    <a:pt x="5364" y="17294"/>
                    <a:pt x="5113" y="17469"/>
                    <a:pt x="4862" y="17569"/>
                  </a:cubicBezTo>
                  <a:cubicBezTo>
                    <a:pt x="4712" y="17636"/>
                    <a:pt x="4539" y="17670"/>
                    <a:pt x="4359" y="17670"/>
                  </a:cubicBezTo>
                  <a:cubicBezTo>
                    <a:pt x="4269" y="17670"/>
                    <a:pt x="4177" y="17661"/>
                    <a:pt x="4086" y="17645"/>
                  </a:cubicBezTo>
                  <a:cubicBezTo>
                    <a:pt x="3559" y="17544"/>
                    <a:pt x="3058" y="17143"/>
                    <a:pt x="2682" y="16667"/>
                  </a:cubicBezTo>
                  <a:cubicBezTo>
                    <a:pt x="2306" y="16166"/>
                    <a:pt x="2005" y="15590"/>
                    <a:pt x="1780" y="14988"/>
                  </a:cubicBezTo>
                  <a:cubicBezTo>
                    <a:pt x="852" y="12507"/>
                    <a:pt x="502" y="9800"/>
                    <a:pt x="727" y="7143"/>
                  </a:cubicBezTo>
                  <a:cubicBezTo>
                    <a:pt x="852" y="5815"/>
                    <a:pt x="1103" y="4512"/>
                    <a:pt x="1579" y="3234"/>
                  </a:cubicBezTo>
                  <a:cubicBezTo>
                    <a:pt x="1805" y="2607"/>
                    <a:pt x="2055" y="2005"/>
                    <a:pt x="2406" y="1429"/>
                  </a:cubicBezTo>
                  <a:cubicBezTo>
                    <a:pt x="2757" y="853"/>
                    <a:pt x="3208" y="326"/>
                    <a:pt x="3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2;p74"/>
            <p:cNvSpPr/>
            <p:nvPr/>
          </p:nvSpPr>
          <p:spPr>
            <a:xfrm flipH="1">
              <a:off x="5066058" y="1276352"/>
              <a:ext cx="2151424" cy="2674006"/>
            </a:xfrm>
            <a:custGeom>
              <a:avLst/>
              <a:gdLst/>
              <a:ahLst/>
              <a:cxnLst/>
              <a:rect l="l" t="t" r="r" b="b"/>
              <a:pathLst>
                <a:path w="143285" h="178089" extrusionOk="0">
                  <a:moveTo>
                    <a:pt x="1" y="1070"/>
                  </a:moveTo>
                  <a:cubicBezTo>
                    <a:pt x="1" y="1070"/>
                    <a:pt x="0" y="1070"/>
                    <a:pt x="0" y="1070"/>
                  </a:cubicBezTo>
                  <a:cubicBezTo>
                    <a:pt x="0" y="1070"/>
                    <a:pt x="1" y="1070"/>
                    <a:pt x="1" y="1070"/>
                  </a:cubicBezTo>
                  <a:close/>
                  <a:moveTo>
                    <a:pt x="113479" y="1"/>
                  </a:moveTo>
                  <a:cubicBezTo>
                    <a:pt x="112850" y="1"/>
                    <a:pt x="112240" y="9"/>
                    <a:pt x="111655" y="18"/>
                  </a:cubicBezTo>
                  <a:cubicBezTo>
                    <a:pt x="110803" y="43"/>
                    <a:pt x="110001" y="43"/>
                    <a:pt x="109274" y="43"/>
                  </a:cubicBezTo>
                  <a:cubicBezTo>
                    <a:pt x="108784" y="34"/>
                    <a:pt x="107959" y="29"/>
                    <a:pt x="106842" y="29"/>
                  </a:cubicBezTo>
                  <a:cubicBezTo>
                    <a:pt x="89357" y="29"/>
                    <a:pt x="221" y="1068"/>
                    <a:pt x="1" y="1070"/>
                  </a:cubicBezTo>
                  <a:lnTo>
                    <a:pt x="1" y="1070"/>
                  </a:lnTo>
                  <a:cubicBezTo>
                    <a:pt x="2" y="1070"/>
                    <a:pt x="7" y="1070"/>
                    <a:pt x="16" y="1070"/>
                  </a:cubicBezTo>
                  <a:cubicBezTo>
                    <a:pt x="588" y="1070"/>
                    <a:pt x="17295" y="1288"/>
                    <a:pt x="18823" y="26710"/>
                  </a:cubicBezTo>
                  <a:cubicBezTo>
                    <a:pt x="19224" y="33627"/>
                    <a:pt x="18472" y="42925"/>
                    <a:pt x="17219" y="53452"/>
                  </a:cubicBezTo>
                  <a:lnTo>
                    <a:pt x="23259" y="55607"/>
                  </a:lnTo>
                  <a:lnTo>
                    <a:pt x="16767" y="57136"/>
                  </a:lnTo>
                  <a:cubicBezTo>
                    <a:pt x="16667" y="57938"/>
                    <a:pt x="16567" y="58715"/>
                    <a:pt x="16467" y="59517"/>
                  </a:cubicBezTo>
                  <a:lnTo>
                    <a:pt x="20702" y="60369"/>
                  </a:lnTo>
                  <a:lnTo>
                    <a:pt x="16166" y="61747"/>
                  </a:lnTo>
                  <a:cubicBezTo>
                    <a:pt x="14236" y="76133"/>
                    <a:pt x="11730" y="92048"/>
                    <a:pt x="10051" y="106860"/>
                  </a:cubicBezTo>
                  <a:lnTo>
                    <a:pt x="14361" y="108414"/>
                  </a:lnTo>
                  <a:lnTo>
                    <a:pt x="9750" y="109492"/>
                  </a:lnTo>
                  <a:cubicBezTo>
                    <a:pt x="9650" y="110570"/>
                    <a:pt x="9524" y="111647"/>
                    <a:pt x="9424" y="112700"/>
                  </a:cubicBezTo>
                  <a:lnTo>
                    <a:pt x="11805" y="113176"/>
                  </a:lnTo>
                  <a:lnTo>
                    <a:pt x="9299" y="113928"/>
                  </a:lnTo>
                  <a:cubicBezTo>
                    <a:pt x="7745" y="130520"/>
                    <a:pt x="7569" y="145081"/>
                    <a:pt x="11003" y="153653"/>
                  </a:cubicBezTo>
                  <a:cubicBezTo>
                    <a:pt x="20778" y="178089"/>
                    <a:pt x="40928" y="177387"/>
                    <a:pt x="49023" y="177713"/>
                  </a:cubicBezTo>
                  <a:lnTo>
                    <a:pt x="143284" y="168966"/>
                  </a:lnTo>
                  <a:cubicBezTo>
                    <a:pt x="133259" y="166735"/>
                    <a:pt x="128096" y="157913"/>
                    <a:pt x="125891" y="145633"/>
                  </a:cubicBezTo>
                  <a:lnTo>
                    <a:pt x="120903" y="144028"/>
                  </a:lnTo>
                  <a:lnTo>
                    <a:pt x="125440" y="142750"/>
                  </a:lnTo>
                  <a:cubicBezTo>
                    <a:pt x="125314" y="141898"/>
                    <a:pt x="125214" y="141046"/>
                    <a:pt x="125114" y="140169"/>
                  </a:cubicBezTo>
                  <a:lnTo>
                    <a:pt x="121530" y="139567"/>
                  </a:lnTo>
                  <a:lnTo>
                    <a:pt x="124913" y="138038"/>
                  </a:lnTo>
                  <a:cubicBezTo>
                    <a:pt x="122758" y="111697"/>
                    <a:pt x="130427" y="74404"/>
                    <a:pt x="134137" y="48589"/>
                  </a:cubicBezTo>
                  <a:lnTo>
                    <a:pt x="128222" y="46710"/>
                  </a:lnTo>
                  <a:lnTo>
                    <a:pt x="134663" y="44880"/>
                  </a:lnTo>
                  <a:cubicBezTo>
                    <a:pt x="134738" y="44329"/>
                    <a:pt x="134813" y="43777"/>
                    <a:pt x="134888" y="43251"/>
                  </a:cubicBezTo>
                  <a:lnTo>
                    <a:pt x="128848" y="42248"/>
                  </a:lnTo>
                  <a:lnTo>
                    <a:pt x="135340" y="39316"/>
                  </a:lnTo>
                  <a:cubicBezTo>
                    <a:pt x="135891" y="34329"/>
                    <a:pt x="136167" y="30043"/>
                    <a:pt x="135991" y="26710"/>
                  </a:cubicBezTo>
                  <a:cubicBezTo>
                    <a:pt x="134752" y="1601"/>
                    <a:pt x="122217" y="1"/>
                    <a:pt x="1134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43;p74"/>
            <p:cNvSpPr/>
            <p:nvPr/>
          </p:nvSpPr>
          <p:spPr>
            <a:xfrm flipH="1">
              <a:off x="5034419" y="3563926"/>
              <a:ext cx="1630974" cy="405345"/>
            </a:xfrm>
            <a:custGeom>
              <a:avLst/>
              <a:gdLst/>
              <a:ahLst/>
              <a:cxnLst/>
              <a:rect l="l" t="t" r="r" b="b"/>
              <a:pathLst>
                <a:path w="108623" h="26996" extrusionOk="0">
                  <a:moveTo>
                    <a:pt x="99398" y="1"/>
                  </a:moveTo>
                  <a:cubicBezTo>
                    <a:pt x="91054" y="1"/>
                    <a:pt x="72224" y="2401"/>
                    <a:pt x="54813" y="3365"/>
                  </a:cubicBezTo>
                  <a:cubicBezTo>
                    <a:pt x="48407" y="3727"/>
                    <a:pt x="41167" y="3852"/>
                    <a:pt x="34209" y="3852"/>
                  </a:cubicBezTo>
                  <a:cubicBezTo>
                    <a:pt x="18517" y="3852"/>
                    <a:pt x="4261" y="3214"/>
                    <a:pt x="4261" y="3214"/>
                  </a:cubicBezTo>
                  <a:lnTo>
                    <a:pt x="1" y="24267"/>
                  </a:lnTo>
                  <a:cubicBezTo>
                    <a:pt x="1" y="24267"/>
                    <a:pt x="17345" y="26995"/>
                    <a:pt x="40051" y="26995"/>
                  </a:cubicBezTo>
                  <a:cubicBezTo>
                    <a:pt x="47813" y="26995"/>
                    <a:pt x="56201" y="26677"/>
                    <a:pt x="64738" y="25821"/>
                  </a:cubicBezTo>
                  <a:cubicBezTo>
                    <a:pt x="98247" y="22463"/>
                    <a:pt x="103761" y="20558"/>
                    <a:pt x="106091" y="18954"/>
                  </a:cubicBezTo>
                  <a:cubicBezTo>
                    <a:pt x="107219" y="18177"/>
                    <a:pt x="108623" y="14242"/>
                    <a:pt x="108172" y="10006"/>
                  </a:cubicBezTo>
                  <a:cubicBezTo>
                    <a:pt x="107695" y="5645"/>
                    <a:pt x="105314" y="984"/>
                    <a:pt x="103009" y="307"/>
                  </a:cubicBezTo>
                  <a:cubicBezTo>
                    <a:pt x="102269" y="93"/>
                    <a:pt x="101035" y="1"/>
                    <a:pt x="99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44;p74"/>
            <p:cNvSpPr/>
            <p:nvPr/>
          </p:nvSpPr>
          <p:spPr>
            <a:xfrm flipH="1">
              <a:off x="6522380" y="3615521"/>
              <a:ext cx="220165" cy="314264"/>
            </a:xfrm>
            <a:custGeom>
              <a:avLst/>
              <a:gdLst/>
              <a:ahLst/>
              <a:cxnLst/>
              <a:rect l="l" t="t" r="r" b="b"/>
              <a:pathLst>
                <a:path w="14663" h="20930" extrusionOk="0">
                  <a:moveTo>
                    <a:pt x="8657" y="1"/>
                  </a:moveTo>
                  <a:cubicBezTo>
                    <a:pt x="5498" y="1"/>
                    <a:pt x="2245" y="3896"/>
                    <a:pt x="1179" y="9227"/>
                  </a:cubicBezTo>
                  <a:cubicBezTo>
                    <a:pt x="1" y="14966"/>
                    <a:pt x="1830" y="20179"/>
                    <a:pt x="5239" y="20856"/>
                  </a:cubicBezTo>
                  <a:cubicBezTo>
                    <a:pt x="5487" y="20905"/>
                    <a:pt x="5736" y="20929"/>
                    <a:pt x="5986" y="20929"/>
                  </a:cubicBezTo>
                  <a:cubicBezTo>
                    <a:pt x="9170" y="20929"/>
                    <a:pt x="12417" y="17030"/>
                    <a:pt x="13510" y="11708"/>
                  </a:cubicBezTo>
                  <a:cubicBezTo>
                    <a:pt x="14662" y="5969"/>
                    <a:pt x="12833" y="756"/>
                    <a:pt x="9424" y="79"/>
                  </a:cubicBezTo>
                  <a:cubicBezTo>
                    <a:pt x="9170" y="26"/>
                    <a:pt x="8914" y="1"/>
                    <a:pt x="8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45;p74"/>
            <p:cNvSpPr/>
            <p:nvPr/>
          </p:nvSpPr>
          <p:spPr>
            <a:xfrm flipH="1">
              <a:off x="6556627" y="3615191"/>
              <a:ext cx="145646" cy="280510"/>
            </a:xfrm>
            <a:custGeom>
              <a:avLst/>
              <a:gdLst/>
              <a:ahLst/>
              <a:cxnLst/>
              <a:rect l="l" t="t" r="r" b="b"/>
              <a:pathLst>
                <a:path w="9700" h="18682" extrusionOk="0">
                  <a:moveTo>
                    <a:pt x="6066" y="1"/>
                  </a:moveTo>
                  <a:lnTo>
                    <a:pt x="6066" y="1"/>
                  </a:lnTo>
                  <a:cubicBezTo>
                    <a:pt x="5389" y="201"/>
                    <a:pt x="4787" y="627"/>
                    <a:pt x="4286" y="1104"/>
                  </a:cubicBezTo>
                  <a:cubicBezTo>
                    <a:pt x="3785" y="1580"/>
                    <a:pt x="3359" y="2131"/>
                    <a:pt x="2983" y="2708"/>
                  </a:cubicBezTo>
                  <a:cubicBezTo>
                    <a:pt x="2206" y="3861"/>
                    <a:pt x="1604" y="5139"/>
                    <a:pt x="1153" y="6467"/>
                  </a:cubicBezTo>
                  <a:cubicBezTo>
                    <a:pt x="276" y="9124"/>
                    <a:pt x="0" y="11981"/>
                    <a:pt x="351" y="14763"/>
                  </a:cubicBezTo>
                  <a:cubicBezTo>
                    <a:pt x="452" y="15465"/>
                    <a:pt x="602" y="16191"/>
                    <a:pt x="928" y="16868"/>
                  </a:cubicBezTo>
                  <a:cubicBezTo>
                    <a:pt x="1229" y="17520"/>
                    <a:pt x="1755" y="18171"/>
                    <a:pt x="2507" y="18497"/>
                  </a:cubicBezTo>
                  <a:cubicBezTo>
                    <a:pt x="2770" y="18620"/>
                    <a:pt x="3058" y="18681"/>
                    <a:pt x="3353" y="18681"/>
                  </a:cubicBezTo>
                  <a:cubicBezTo>
                    <a:pt x="3479" y="18681"/>
                    <a:pt x="3607" y="18670"/>
                    <a:pt x="3735" y="18648"/>
                  </a:cubicBezTo>
                  <a:cubicBezTo>
                    <a:pt x="4136" y="18547"/>
                    <a:pt x="4487" y="18372"/>
                    <a:pt x="4787" y="18171"/>
                  </a:cubicBezTo>
                  <a:cubicBezTo>
                    <a:pt x="5414" y="17795"/>
                    <a:pt x="5965" y="17294"/>
                    <a:pt x="6442" y="16743"/>
                  </a:cubicBezTo>
                  <a:cubicBezTo>
                    <a:pt x="7344" y="15615"/>
                    <a:pt x="7995" y="14312"/>
                    <a:pt x="8472" y="12983"/>
                  </a:cubicBezTo>
                  <a:cubicBezTo>
                    <a:pt x="8948" y="11655"/>
                    <a:pt x="9299" y="10302"/>
                    <a:pt x="9499" y="8898"/>
                  </a:cubicBezTo>
                  <a:cubicBezTo>
                    <a:pt x="9675" y="7495"/>
                    <a:pt x="9700" y="6041"/>
                    <a:pt x="9374" y="4637"/>
                  </a:cubicBezTo>
                  <a:cubicBezTo>
                    <a:pt x="9299" y="4262"/>
                    <a:pt x="9173" y="3911"/>
                    <a:pt x="9023" y="3560"/>
                  </a:cubicBezTo>
                  <a:cubicBezTo>
                    <a:pt x="8848" y="3209"/>
                    <a:pt x="8622" y="2883"/>
                    <a:pt x="8271" y="2607"/>
                  </a:cubicBezTo>
                  <a:cubicBezTo>
                    <a:pt x="7945" y="2332"/>
                    <a:pt x="7494" y="2181"/>
                    <a:pt x="7093" y="2181"/>
                  </a:cubicBezTo>
                  <a:cubicBezTo>
                    <a:pt x="6667" y="2181"/>
                    <a:pt x="6266" y="2282"/>
                    <a:pt x="5915" y="2457"/>
                  </a:cubicBezTo>
                  <a:cubicBezTo>
                    <a:pt x="5188" y="2808"/>
                    <a:pt x="4687" y="3384"/>
                    <a:pt x="4261" y="3986"/>
                  </a:cubicBezTo>
                  <a:cubicBezTo>
                    <a:pt x="3860" y="4587"/>
                    <a:pt x="3534" y="5214"/>
                    <a:pt x="3259" y="5891"/>
                  </a:cubicBezTo>
                  <a:cubicBezTo>
                    <a:pt x="2732" y="7194"/>
                    <a:pt x="2406" y="8597"/>
                    <a:pt x="2306" y="10001"/>
                  </a:cubicBezTo>
                  <a:cubicBezTo>
                    <a:pt x="2256" y="10703"/>
                    <a:pt x="2256" y="11430"/>
                    <a:pt x="2306" y="12131"/>
                  </a:cubicBezTo>
                  <a:cubicBezTo>
                    <a:pt x="2331" y="12482"/>
                    <a:pt x="2381" y="12833"/>
                    <a:pt x="2457" y="13184"/>
                  </a:cubicBezTo>
                  <a:cubicBezTo>
                    <a:pt x="2507" y="13535"/>
                    <a:pt x="2582" y="13886"/>
                    <a:pt x="2757" y="14262"/>
                  </a:cubicBezTo>
                  <a:cubicBezTo>
                    <a:pt x="2858" y="14437"/>
                    <a:pt x="2983" y="14612"/>
                    <a:pt x="3183" y="14738"/>
                  </a:cubicBezTo>
                  <a:cubicBezTo>
                    <a:pt x="3339" y="14835"/>
                    <a:pt x="3524" y="14872"/>
                    <a:pt x="3705" y="14872"/>
                  </a:cubicBezTo>
                  <a:cubicBezTo>
                    <a:pt x="3757" y="14872"/>
                    <a:pt x="3809" y="14869"/>
                    <a:pt x="3860" y="14863"/>
                  </a:cubicBezTo>
                  <a:cubicBezTo>
                    <a:pt x="4286" y="14788"/>
                    <a:pt x="4612" y="14487"/>
                    <a:pt x="4838" y="14211"/>
                  </a:cubicBezTo>
                  <a:cubicBezTo>
                    <a:pt x="5314" y="13610"/>
                    <a:pt x="5564" y="12933"/>
                    <a:pt x="5765" y="12257"/>
                  </a:cubicBezTo>
                  <a:cubicBezTo>
                    <a:pt x="5965" y="11580"/>
                    <a:pt x="6116" y="10903"/>
                    <a:pt x="6241" y="10226"/>
                  </a:cubicBezTo>
                  <a:cubicBezTo>
                    <a:pt x="6366" y="9550"/>
                    <a:pt x="6492" y="8873"/>
                    <a:pt x="6542" y="8171"/>
                  </a:cubicBezTo>
                  <a:cubicBezTo>
                    <a:pt x="6592" y="7470"/>
                    <a:pt x="6567" y="6768"/>
                    <a:pt x="6391" y="6066"/>
                  </a:cubicBezTo>
                  <a:cubicBezTo>
                    <a:pt x="6216" y="5414"/>
                    <a:pt x="5865" y="4738"/>
                    <a:pt x="5264" y="4362"/>
                  </a:cubicBezTo>
                  <a:lnTo>
                    <a:pt x="5264" y="4362"/>
                  </a:lnTo>
                  <a:cubicBezTo>
                    <a:pt x="5840" y="4763"/>
                    <a:pt x="6141" y="5439"/>
                    <a:pt x="6266" y="6116"/>
                  </a:cubicBezTo>
                  <a:cubicBezTo>
                    <a:pt x="6417" y="6768"/>
                    <a:pt x="6417" y="7470"/>
                    <a:pt x="6316" y="8146"/>
                  </a:cubicBezTo>
                  <a:cubicBezTo>
                    <a:pt x="6241" y="8823"/>
                    <a:pt x="6091" y="9500"/>
                    <a:pt x="5940" y="10151"/>
                  </a:cubicBezTo>
                  <a:cubicBezTo>
                    <a:pt x="5765" y="10828"/>
                    <a:pt x="5589" y="11505"/>
                    <a:pt x="5389" y="12131"/>
                  </a:cubicBezTo>
                  <a:cubicBezTo>
                    <a:pt x="5163" y="12783"/>
                    <a:pt x="4888" y="13409"/>
                    <a:pt x="4487" y="13911"/>
                  </a:cubicBezTo>
                  <a:cubicBezTo>
                    <a:pt x="4286" y="14136"/>
                    <a:pt x="4036" y="14337"/>
                    <a:pt x="3785" y="14362"/>
                  </a:cubicBezTo>
                  <a:cubicBezTo>
                    <a:pt x="3749" y="14369"/>
                    <a:pt x="3714" y="14373"/>
                    <a:pt x="3681" y="14373"/>
                  </a:cubicBezTo>
                  <a:cubicBezTo>
                    <a:pt x="3485" y="14373"/>
                    <a:pt x="3341" y="14247"/>
                    <a:pt x="3234" y="14011"/>
                  </a:cubicBezTo>
                  <a:cubicBezTo>
                    <a:pt x="3108" y="13760"/>
                    <a:pt x="3033" y="13435"/>
                    <a:pt x="3008" y="13084"/>
                  </a:cubicBezTo>
                  <a:cubicBezTo>
                    <a:pt x="2958" y="12758"/>
                    <a:pt x="2908" y="12432"/>
                    <a:pt x="2908" y="12081"/>
                  </a:cubicBezTo>
                  <a:cubicBezTo>
                    <a:pt x="2858" y="11404"/>
                    <a:pt x="2883" y="10728"/>
                    <a:pt x="2958" y="10051"/>
                  </a:cubicBezTo>
                  <a:cubicBezTo>
                    <a:pt x="3083" y="8723"/>
                    <a:pt x="3409" y="7394"/>
                    <a:pt x="3935" y="6166"/>
                  </a:cubicBezTo>
                  <a:cubicBezTo>
                    <a:pt x="4186" y="5540"/>
                    <a:pt x="4487" y="4938"/>
                    <a:pt x="4863" y="4412"/>
                  </a:cubicBezTo>
                  <a:cubicBezTo>
                    <a:pt x="5239" y="3886"/>
                    <a:pt x="5715" y="3384"/>
                    <a:pt x="6241" y="3134"/>
                  </a:cubicBezTo>
                  <a:cubicBezTo>
                    <a:pt x="6487" y="3017"/>
                    <a:pt x="6755" y="2954"/>
                    <a:pt x="7011" y="2954"/>
                  </a:cubicBezTo>
                  <a:cubicBezTo>
                    <a:pt x="7304" y="2954"/>
                    <a:pt x="7581" y="3035"/>
                    <a:pt x="7795" y="3209"/>
                  </a:cubicBezTo>
                  <a:cubicBezTo>
                    <a:pt x="8221" y="3560"/>
                    <a:pt x="8447" y="4186"/>
                    <a:pt x="8597" y="4813"/>
                  </a:cubicBezTo>
                  <a:cubicBezTo>
                    <a:pt x="8873" y="6091"/>
                    <a:pt x="8848" y="7445"/>
                    <a:pt x="8672" y="8773"/>
                  </a:cubicBezTo>
                  <a:cubicBezTo>
                    <a:pt x="8472" y="10126"/>
                    <a:pt x="8171" y="11455"/>
                    <a:pt x="7720" y="12733"/>
                  </a:cubicBezTo>
                  <a:cubicBezTo>
                    <a:pt x="7269" y="13986"/>
                    <a:pt x="6667" y="15214"/>
                    <a:pt x="5840" y="16242"/>
                  </a:cubicBezTo>
                  <a:cubicBezTo>
                    <a:pt x="5439" y="16768"/>
                    <a:pt x="4938" y="17219"/>
                    <a:pt x="4411" y="17545"/>
                  </a:cubicBezTo>
                  <a:cubicBezTo>
                    <a:pt x="4136" y="17720"/>
                    <a:pt x="3860" y="17871"/>
                    <a:pt x="3584" y="17921"/>
                  </a:cubicBezTo>
                  <a:cubicBezTo>
                    <a:pt x="3493" y="17937"/>
                    <a:pt x="3401" y="17946"/>
                    <a:pt x="3310" y="17946"/>
                  </a:cubicBezTo>
                  <a:cubicBezTo>
                    <a:pt x="3128" y="17946"/>
                    <a:pt x="2949" y="17912"/>
                    <a:pt x="2782" y="17846"/>
                  </a:cubicBezTo>
                  <a:cubicBezTo>
                    <a:pt x="2256" y="17620"/>
                    <a:pt x="1830" y="17119"/>
                    <a:pt x="1554" y="16567"/>
                  </a:cubicBezTo>
                  <a:cubicBezTo>
                    <a:pt x="1279" y="15991"/>
                    <a:pt x="1103" y="15339"/>
                    <a:pt x="978" y="14663"/>
                  </a:cubicBezTo>
                  <a:cubicBezTo>
                    <a:pt x="552" y="12006"/>
                    <a:pt x="752" y="9199"/>
                    <a:pt x="1529" y="6592"/>
                  </a:cubicBezTo>
                  <a:cubicBezTo>
                    <a:pt x="1930" y="5289"/>
                    <a:pt x="2457" y="4011"/>
                    <a:pt x="3158" y="2833"/>
                  </a:cubicBezTo>
                  <a:cubicBezTo>
                    <a:pt x="3509" y="2257"/>
                    <a:pt x="3910" y="1680"/>
                    <a:pt x="4386" y="1179"/>
                  </a:cubicBezTo>
                  <a:cubicBezTo>
                    <a:pt x="4863" y="678"/>
                    <a:pt x="5389" y="226"/>
                    <a:pt x="6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46;p74"/>
            <p:cNvSpPr/>
            <p:nvPr/>
          </p:nvSpPr>
          <p:spPr>
            <a:xfrm flipH="1">
              <a:off x="5382813" y="3004778"/>
              <a:ext cx="12808" cy="298798"/>
            </a:xfrm>
            <a:custGeom>
              <a:avLst/>
              <a:gdLst/>
              <a:ahLst/>
              <a:cxnLst/>
              <a:rect l="l" t="t" r="r" b="b"/>
              <a:pathLst>
                <a:path w="853" h="19900" extrusionOk="0">
                  <a:moveTo>
                    <a:pt x="777" y="0"/>
                  </a:moveTo>
                  <a:cubicBezTo>
                    <a:pt x="502" y="1654"/>
                    <a:pt x="326" y="3308"/>
                    <a:pt x="201" y="4962"/>
                  </a:cubicBezTo>
                  <a:cubicBezTo>
                    <a:pt x="76" y="6617"/>
                    <a:pt x="0" y="8296"/>
                    <a:pt x="0" y="9950"/>
                  </a:cubicBezTo>
                  <a:cubicBezTo>
                    <a:pt x="0" y="11604"/>
                    <a:pt x="26" y="13283"/>
                    <a:pt x="126" y="14937"/>
                  </a:cubicBezTo>
                  <a:cubicBezTo>
                    <a:pt x="251" y="16592"/>
                    <a:pt x="401" y="18246"/>
                    <a:pt x="677" y="19900"/>
                  </a:cubicBezTo>
                  <a:cubicBezTo>
                    <a:pt x="752" y="18221"/>
                    <a:pt x="777" y="16567"/>
                    <a:pt x="777" y="14912"/>
                  </a:cubicBezTo>
                  <a:lnTo>
                    <a:pt x="828" y="9950"/>
                  </a:lnTo>
                  <a:lnTo>
                    <a:pt x="853" y="4988"/>
                  </a:lnTo>
                  <a:cubicBezTo>
                    <a:pt x="853" y="3333"/>
                    <a:pt x="828" y="1679"/>
                    <a:pt x="77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47;p74"/>
            <p:cNvSpPr/>
            <p:nvPr/>
          </p:nvSpPr>
          <p:spPr>
            <a:xfrm flipH="1">
              <a:off x="5456571" y="3370191"/>
              <a:ext cx="13183" cy="69264"/>
            </a:xfrm>
            <a:custGeom>
              <a:avLst/>
              <a:gdLst/>
              <a:ahLst/>
              <a:cxnLst/>
              <a:rect l="l" t="t" r="r" b="b"/>
              <a:pathLst>
                <a:path w="878" h="4613" extrusionOk="0">
                  <a:moveTo>
                    <a:pt x="301" y="1"/>
                  </a:moveTo>
                  <a:cubicBezTo>
                    <a:pt x="150" y="402"/>
                    <a:pt x="100" y="803"/>
                    <a:pt x="50" y="1179"/>
                  </a:cubicBezTo>
                  <a:cubicBezTo>
                    <a:pt x="0" y="1580"/>
                    <a:pt x="0" y="1956"/>
                    <a:pt x="25" y="2332"/>
                  </a:cubicBezTo>
                  <a:cubicBezTo>
                    <a:pt x="50" y="2733"/>
                    <a:pt x="100" y="3109"/>
                    <a:pt x="176" y="3485"/>
                  </a:cubicBezTo>
                  <a:cubicBezTo>
                    <a:pt x="276" y="3861"/>
                    <a:pt x="376" y="4237"/>
                    <a:pt x="577" y="4613"/>
                  </a:cubicBezTo>
                  <a:cubicBezTo>
                    <a:pt x="727" y="4237"/>
                    <a:pt x="802" y="3836"/>
                    <a:pt x="827" y="3460"/>
                  </a:cubicBezTo>
                  <a:cubicBezTo>
                    <a:pt x="877" y="3059"/>
                    <a:pt x="877" y="2683"/>
                    <a:pt x="852" y="2282"/>
                  </a:cubicBezTo>
                  <a:cubicBezTo>
                    <a:pt x="827" y="1906"/>
                    <a:pt x="777" y="1530"/>
                    <a:pt x="702" y="1154"/>
                  </a:cubicBezTo>
                  <a:cubicBezTo>
                    <a:pt x="602" y="753"/>
                    <a:pt x="501" y="377"/>
                    <a:pt x="301" y="1"/>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48;p74"/>
            <p:cNvSpPr/>
            <p:nvPr/>
          </p:nvSpPr>
          <p:spPr>
            <a:xfrm flipH="1">
              <a:off x="5453944" y="3258052"/>
              <a:ext cx="12808" cy="62102"/>
            </a:xfrm>
            <a:custGeom>
              <a:avLst/>
              <a:gdLst/>
              <a:ahLst/>
              <a:cxnLst/>
              <a:rect l="l" t="t" r="r" b="b"/>
              <a:pathLst>
                <a:path w="853" h="4136" extrusionOk="0">
                  <a:moveTo>
                    <a:pt x="427" y="0"/>
                  </a:moveTo>
                  <a:cubicBezTo>
                    <a:pt x="251" y="351"/>
                    <a:pt x="176" y="677"/>
                    <a:pt x="101" y="1028"/>
                  </a:cubicBezTo>
                  <a:cubicBezTo>
                    <a:pt x="26" y="1379"/>
                    <a:pt x="1" y="1730"/>
                    <a:pt x="1" y="2055"/>
                  </a:cubicBezTo>
                  <a:cubicBezTo>
                    <a:pt x="1" y="2406"/>
                    <a:pt x="26" y="2757"/>
                    <a:pt x="101" y="3108"/>
                  </a:cubicBezTo>
                  <a:cubicBezTo>
                    <a:pt x="151" y="3434"/>
                    <a:pt x="251" y="3785"/>
                    <a:pt x="427" y="4136"/>
                  </a:cubicBezTo>
                  <a:cubicBezTo>
                    <a:pt x="602" y="3785"/>
                    <a:pt x="677" y="3434"/>
                    <a:pt x="752" y="3108"/>
                  </a:cubicBezTo>
                  <a:cubicBezTo>
                    <a:pt x="828" y="2757"/>
                    <a:pt x="853" y="2406"/>
                    <a:pt x="853" y="2055"/>
                  </a:cubicBezTo>
                  <a:cubicBezTo>
                    <a:pt x="853" y="1730"/>
                    <a:pt x="803" y="1379"/>
                    <a:pt x="752" y="1028"/>
                  </a:cubicBezTo>
                  <a:cubicBezTo>
                    <a:pt x="677" y="677"/>
                    <a:pt x="602" y="351"/>
                    <a:pt x="42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49;p74"/>
            <p:cNvSpPr/>
            <p:nvPr/>
          </p:nvSpPr>
          <p:spPr>
            <a:xfrm flipH="1">
              <a:off x="5318831" y="2417309"/>
              <a:ext cx="12808" cy="157688"/>
            </a:xfrm>
            <a:custGeom>
              <a:avLst/>
              <a:gdLst/>
              <a:ahLst/>
              <a:cxnLst/>
              <a:rect l="l" t="t" r="r" b="b"/>
              <a:pathLst>
                <a:path w="853" h="10502" extrusionOk="0">
                  <a:moveTo>
                    <a:pt x="326" y="0"/>
                  </a:moveTo>
                  <a:cubicBezTo>
                    <a:pt x="201" y="877"/>
                    <a:pt x="150" y="1754"/>
                    <a:pt x="100" y="2632"/>
                  </a:cubicBezTo>
                  <a:cubicBezTo>
                    <a:pt x="50" y="3509"/>
                    <a:pt x="50" y="4386"/>
                    <a:pt x="25" y="5238"/>
                  </a:cubicBezTo>
                  <a:cubicBezTo>
                    <a:pt x="0" y="6115"/>
                    <a:pt x="0" y="6993"/>
                    <a:pt x="25" y="7870"/>
                  </a:cubicBezTo>
                  <a:cubicBezTo>
                    <a:pt x="25" y="8722"/>
                    <a:pt x="50" y="9599"/>
                    <a:pt x="150" y="10501"/>
                  </a:cubicBezTo>
                  <a:cubicBezTo>
                    <a:pt x="401" y="9649"/>
                    <a:pt x="552" y="8772"/>
                    <a:pt x="677" y="7895"/>
                  </a:cubicBezTo>
                  <a:cubicBezTo>
                    <a:pt x="777" y="7018"/>
                    <a:pt x="827" y="6140"/>
                    <a:pt x="852" y="5263"/>
                  </a:cubicBezTo>
                  <a:cubicBezTo>
                    <a:pt x="852" y="4386"/>
                    <a:pt x="827" y="3509"/>
                    <a:pt x="752" y="2632"/>
                  </a:cubicBezTo>
                  <a:cubicBezTo>
                    <a:pt x="677" y="1729"/>
                    <a:pt x="552" y="877"/>
                    <a:pt x="326"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50;p74"/>
            <p:cNvSpPr/>
            <p:nvPr/>
          </p:nvSpPr>
          <p:spPr>
            <a:xfrm flipH="1">
              <a:off x="7371405" y="1518980"/>
              <a:ext cx="164459" cy="318753"/>
            </a:xfrm>
            <a:custGeom>
              <a:avLst/>
              <a:gdLst/>
              <a:ahLst/>
              <a:cxnLst/>
              <a:rect l="l" t="t" r="r" b="b"/>
              <a:pathLst>
                <a:path w="10953" h="21229" extrusionOk="0">
                  <a:moveTo>
                    <a:pt x="1479" y="0"/>
                  </a:moveTo>
                  <a:lnTo>
                    <a:pt x="0" y="351"/>
                  </a:lnTo>
                  <a:lnTo>
                    <a:pt x="4837" y="21228"/>
                  </a:lnTo>
                  <a:lnTo>
                    <a:pt x="8146" y="21203"/>
                  </a:lnTo>
                  <a:cubicBezTo>
                    <a:pt x="10502" y="18121"/>
                    <a:pt x="10953" y="13735"/>
                    <a:pt x="9299" y="10251"/>
                  </a:cubicBezTo>
                  <a:cubicBezTo>
                    <a:pt x="7469" y="6391"/>
                    <a:pt x="3233" y="3885"/>
                    <a:pt x="1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51;p74"/>
            <p:cNvSpPr/>
            <p:nvPr/>
          </p:nvSpPr>
          <p:spPr>
            <a:xfrm flipH="1">
              <a:off x="7447788" y="1520481"/>
              <a:ext cx="133243" cy="334940"/>
            </a:xfrm>
            <a:custGeom>
              <a:avLst/>
              <a:gdLst/>
              <a:ahLst/>
              <a:cxnLst/>
              <a:rect l="l" t="t" r="r" b="b"/>
              <a:pathLst>
                <a:path w="8874" h="22307" extrusionOk="0">
                  <a:moveTo>
                    <a:pt x="4036" y="0"/>
                  </a:moveTo>
                  <a:lnTo>
                    <a:pt x="2557" y="351"/>
                  </a:lnTo>
                  <a:cubicBezTo>
                    <a:pt x="2708" y="4612"/>
                    <a:pt x="1" y="8747"/>
                    <a:pt x="51" y="12983"/>
                  </a:cubicBezTo>
                  <a:cubicBezTo>
                    <a:pt x="101" y="16843"/>
                    <a:pt x="2457" y="20602"/>
                    <a:pt x="5916" y="22306"/>
                  </a:cubicBezTo>
                  <a:lnTo>
                    <a:pt x="8873" y="20878"/>
                  </a:lnTo>
                  <a:lnTo>
                    <a:pt x="40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52;p74"/>
            <p:cNvSpPr/>
            <p:nvPr/>
          </p:nvSpPr>
          <p:spPr>
            <a:xfrm flipH="1">
              <a:off x="7466615" y="1520481"/>
              <a:ext cx="70000" cy="232207"/>
            </a:xfrm>
            <a:custGeom>
              <a:avLst/>
              <a:gdLst/>
              <a:ahLst/>
              <a:cxnLst/>
              <a:rect l="l" t="t" r="r" b="b"/>
              <a:pathLst>
                <a:path w="4662" h="15465" extrusionOk="0">
                  <a:moveTo>
                    <a:pt x="1128" y="0"/>
                  </a:moveTo>
                  <a:lnTo>
                    <a:pt x="0" y="251"/>
                  </a:lnTo>
                  <a:lnTo>
                    <a:pt x="3534" y="15464"/>
                  </a:lnTo>
                  <a:lnTo>
                    <a:pt x="4662" y="15188"/>
                  </a:lnTo>
                  <a:lnTo>
                    <a:pt x="1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53;p74"/>
            <p:cNvSpPr/>
            <p:nvPr/>
          </p:nvSpPr>
          <p:spPr>
            <a:xfrm flipH="1">
              <a:off x="7439511" y="1712310"/>
              <a:ext cx="76036" cy="69204"/>
            </a:xfrm>
            <a:custGeom>
              <a:avLst/>
              <a:gdLst/>
              <a:ahLst/>
              <a:cxnLst/>
              <a:rect l="l" t="t" r="r" b="b"/>
              <a:pathLst>
                <a:path w="5064" h="4609" extrusionOk="0">
                  <a:moveTo>
                    <a:pt x="2525" y="1"/>
                  </a:moveTo>
                  <a:cubicBezTo>
                    <a:pt x="2354" y="1"/>
                    <a:pt x="2180" y="19"/>
                    <a:pt x="2006" y="58"/>
                  </a:cubicBezTo>
                  <a:cubicBezTo>
                    <a:pt x="753" y="358"/>
                    <a:pt x="1" y="1586"/>
                    <a:pt x="276" y="2839"/>
                  </a:cubicBezTo>
                  <a:cubicBezTo>
                    <a:pt x="533" y="3889"/>
                    <a:pt x="1467" y="4609"/>
                    <a:pt x="2515" y="4609"/>
                  </a:cubicBezTo>
                  <a:cubicBezTo>
                    <a:pt x="2694" y="4609"/>
                    <a:pt x="2876" y="4588"/>
                    <a:pt x="3058" y="4544"/>
                  </a:cubicBezTo>
                  <a:cubicBezTo>
                    <a:pt x="4286" y="4268"/>
                    <a:pt x="5063" y="3015"/>
                    <a:pt x="4788" y="1787"/>
                  </a:cubicBezTo>
                  <a:cubicBezTo>
                    <a:pt x="4529" y="708"/>
                    <a:pt x="3583" y="1"/>
                    <a:pt x="2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54;p74"/>
            <p:cNvSpPr/>
            <p:nvPr/>
          </p:nvSpPr>
          <p:spPr>
            <a:xfrm flipH="1">
              <a:off x="7242311" y="2393974"/>
              <a:ext cx="136621" cy="120811"/>
            </a:xfrm>
            <a:custGeom>
              <a:avLst/>
              <a:gdLst/>
              <a:ahLst/>
              <a:cxnLst/>
              <a:rect l="l" t="t" r="r" b="b"/>
              <a:pathLst>
                <a:path w="9099" h="8046" extrusionOk="0">
                  <a:moveTo>
                    <a:pt x="7620" y="0"/>
                  </a:moveTo>
                  <a:lnTo>
                    <a:pt x="1" y="1755"/>
                  </a:lnTo>
                  <a:cubicBezTo>
                    <a:pt x="502" y="3860"/>
                    <a:pt x="978" y="5990"/>
                    <a:pt x="1454" y="8045"/>
                  </a:cubicBezTo>
                  <a:lnTo>
                    <a:pt x="9098" y="6266"/>
                  </a:lnTo>
                  <a:cubicBezTo>
                    <a:pt x="8597" y="4211"/>
                    <a:pt x="8121" y="2105"/>
                    <a:pt x="7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55;p74"/>
            <p:cNvSpPr/>
            <p:nvPr/>
          </p:nvSpPr>
          <p:spPr>
            <a:xfrm flipH="1">
              <a:off x="7147473" y="2730797"/>
              <a:ext cx="161456" cy="126832"/>
            </a:xfrm>
            <a:custGeom>
              <a:avLst/>
              <a:gdLst/>
              <a:ahLst/>
              <a:cxnLst/>
              <a:rect l="l" t="t" r="r" b="b"/>
              <a:pathLst>
                <a:path w="10753" h="8447" extrusionOk="0">
                  <a:moveTo>
                    <a:pt x="8797" y="0"/>
                  </a:moveTo>
                  <a:lnTo>
                    <a:pt x="0" y="2030"/>
                  </a:lnTo>
                  <a:cubicBezTo>
                    <a:pt x="326" y="4060"/>
                    <a:pt x="652" y="6191"/>
                    <a:pt x="953" y="8446"/>
                  </a:cubicBezTo>
                  <a:lnTo>
                    <a:pt x="10752" y="6166"/>
                  </a:lnTo>
                  <a:cubicBezTo>
                    <a:pt x="10050" y="4010"/>
                    <a:pt x="9399" y="1955"/>
                    <a:pt x="8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56;p74"/>
            <p:cNvSpPr/>
            <p:nvPr/>
          </p:nvSpPr>
          <p:spPr>
            <a:xfrm flipH="1">
              <a:off x="6832022" y="2823370"/>
              <a:ext cx="462612" cy="1067521"/>
            </a:xfrm>
            <a:custGeom>
              <a:avLst/>
              <a:gdLst/>
              <a:ahLst/>
              <a:cxnLst/>
              <a:rect l="l" t="t" r="r" b="b"/>
              <a:pathLst>
                <a:path w="30810" h="71097" extrusionOk="0">
                  <a:moveTo>
                    <a:pt x="9800" y="1"/>
                  </a:moveTo>
                  <a:lnTo>
                    <a:pt x="1" y="2281"/>
                  </a:lnTo>
                  <a:cubicBezTo>
                    <a:pt x="2883" y="22632"/>
                    <a:pt x="5640" y="50953"/>
                    <a:pt x="8296" y="62407"/>
                  </a:cubicBezTo>
                  <a:cubicBezTo>
                    <a:pt x="9693" y="68435"/>
                    <a:pt x="14117" y="71097"/>
                    <a:pt x="18541" y="71097"/>
                  </a:cubicBezTo>
                  <a:cubicBezTo>
                    <a:pt x="24675" y="71097"/>
                    <a:pt x="30810" y="65978"/>
                    <a:pt x="28873" y="57620"/>
                  </a:cubicBezTo>
                  <a:cubicBezTo>
                    <a:pt x="26216" y="46166"/>
                    <a:pt x="16191" y="19550"/>
                    <a:pt x="9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57;p74"/>
            <p:cNvSpPr/>
            <p:nvPr/>
          </p:nvSpPr>
          <p:spPr>
            <a:xfrm flipH="1">
              <a:off x="7176830" y="2488049"/>
              <a:ext cx="180270" cy="273228"/>
            </a:xfrm>
            <a:custGeom>
              <a:avLst/>
              <a:gdLst/>
              <a:ahLst/>
              <a:cxnLst/>
              <a:rect l="l" t="t" r="r" b="b"/>
              <a:pathLst>
                <a:path w="12006" h="18197" extrusionOk="0">
                  <a:moveTo>
                    <a:pt x="7644" y="1"/>
                  </a:moveTo>
                  <a:lnTo>
                    <a:pt x="0" y="1780"/>
                  </a:lnTo>
                  <a:cubicBezTo>
                    <a:pt x="702" y="4988"/>
                    <a:pt x="1379" y="8096"/>
                    <a:pt x="1930" y="10953"/>
                  </a:cubicBezTo>
                  <a:cubicBezTo>
                    <a:pt x="2356" y="13084"/>
                    <a:pt x="2782" y="15540"/>
                    <a:pt x="3208" y="18196"/>
                  </a:cubicBezTo>
                  <a:lnTo>
                    <a:pt x="12005" y="16166"/>
                  </a:lnTo>
                  <a:cubicBezTo>
                    <a:pt x="11203" y="13585"/>
                    <a:pt x="10501" y="11204"/>
                    <a:pt x="9950" y="9099"/>
                  </a:cubicBezTo>
                  <a:cubicBezTo>
                    <a:pt x="9198" y="6292"/>
                    <a:pt x="8421" y="3209"/>
                    <a:pt x="7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58;p74"/>
            <p:cNvSpPr/>
            <p:nvPr/>
          </p:nvSpPr>
          <p:spPr>
            <a:xfrm flipH="1">
              <a:off x="7297634" y="1911496"/>
              <a:ext cx="199850" cy="363168"/>
            </a:xfrm>
            <a:custGeom>
              <a:avLst/>
              <a:gdLst/>
              <a:ahLst/>
              <a:cxnLst/>
              <a:rect l="l" t="t" r="r" b="b"/>
              <a:pathLst>
                <a:path w="13310" h="24187" extrusionOk="0">
                  <a:moveTo>
                    <a:pt x="8572" y="1"/>
                  </a:moveTo>
                  <a:lnTo>
                    <a:pt x="4286" y="1003"/>
                  </a:lnTo>
                  <a:lnTo>
                    <a:pt x="1" y="1981"/>
                  </a:lnTo>
                  <a:cubicBezTo>
                    <a:pt x="1" y="1981"/>
                    <a:pt x="2657" y="12106"/>
                    <a:pt x="5590" y="24186"/>
                  </a:cubicBezTo>
                  <a:lnTo>
                    <a:pt x="13309" y="22382"/>
                  </a:lnTo>
                  <a:cubicBezTo>
                    <a:pt x="10627" y="10251"/>
                    <a:pt x="8572" y="1"/>
                    <a:pt x="8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59;p74"/>
            <p:cNvSpPr/>
            <p:nvPr/>
          </p:nvSpPr>
          <p:spPr>
            <a:xfrm flipH="1">
              <a:off x="7264519" y="2342409"/>
              <a:ext cx="126456" cy="77913"/>
            </a:xfrm>
            <a:custGeom>
              <a:avLst/>
              <a:gdLst/>
              <a:ahLst/>
              <a:cxnLst/>
              <a:rect l="l" t="t" r="r" b="b"/>
              <a:pathLst>
                <a:path w="8422" h="5189" extrusionOk="0">
                  <a:moveTo>
                    <a:pt x="7645" y="1"/>
                  </a:moveTo>
                  <a:lnTo>
                    <a:pt x="1" y="1755"/>
                  </a:lnTo>
                  <a:cubicBezTo>
                    <a:pt x="276" y="2908"/>
                    <a:pt x="552" y="4036"/>
                    <a:pt x="803" y="5189"/>
                  </a:cubicBezTo>
                  <a:lnTo>
                    <a:pt x="8422" y="3434"/>
                  </a:lnTo>
                  <a:cubicBezTo>
                    <a:pt x="8146" y="2281"/>
                    <a:pt x="7895" y="1128"/>
                    <a:pt x="7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60;p74"/>
            <p:cNvSpPr/>
            <p:nvPr/>
          </p:nvSpPr>
          <p:spPr>
            <a:xfrm flipH="1">
              <a:off x="7276187" y="2247568"/>
              <a:ext cx="137372" cy="121186"/>
            </a:xfrm>
            <a:custGeom>
              <a:avLst/>
              <a:gdLst/>
              <a:ahLst/>
              <a:cxnLst/>
              <a:rect l="l" t="t" r="r" b="b"/>
              <a:pathLst>
                <a:path w="9149" h="8071" extrusionOk="0">
                  <a:moveTo>
                    <a:pt x="7720" y="1"/>
                  </a:moveTo>
                  <a:lnTo>
                    <a:pt x="1" y="1805"/>
                  </a:lnTo>
                  <a:cubicBezTo>
                    <a:pt x="502" y="3860"/>
                    <a:pt x="1003" y="5966"/>
                    <a:pt x="1505" y="8071"/>
                  </a:cubicBezTo>
                  <a:lnTo>
                    <a:pt x="9149" y="6317"/>
                  </a:lnTo>
                  <a:cubicBezTo>
                    <a:pt x="8647" y="4186"/>
                    <a:pt x="8171" y="2081"/>
                    <a:pt x="77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61;p74"/>
            <p:cNvSpPr/>
            <p:nvPr/>
          </p:nvSpPr>
          <p:spPr>
            <a:xfrm flipH="1">
              <a:off x="7134295" y="3821435"/>
              <a:ext cx="10556" cy="15060"/>
            </a:xfrm>
            <a:custGeom>
              <a:avLst/>
              <a:gdLst/>
              <a:ahLst/>
              <a:cxnLst/>
              <a:rect l="l" t="t" r="r" b="b"/>
              <a:pathLst>
                <a:path w="703" h="1003" extrusionOk="0">
                  <a:moveTo>
                    <a:pt x="702" y="1003"/>
                  </a:moveTo>
                  <a:cubicBezTo>
                    <a:pt x="452" y="677"/>
                    <a:pt x="226" y="351"/>
                    <a:pt x="1" y="0"/>
                  </a:cubicBezTo>
                  <a:lnTo>
                    <a:pt x="1" y="0"/>
                  </a:lnTo>
                  <a:cubicBezTo>
                    <a:pt x="226" y="351"/>
                    <a:pt x="452" y="677"/>
                    <a:pt x="702" y="1003"/>
                  </a:cubicBezTo>
                  <a:lnTo>
                    <a:pt x="702" y="1003"/>
                  </a:lnTo>
                  <a:close/>
                </a:path>
              </a:pathLst>
            </a:custGeom>
            <a:solidFill>
              <a:srgbClr val="3014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62;p74"/>
            <p:cNvSpPr/>
            <p:nvPr/>
          </p:nvSpPr>
          <p:spPr>
            <a:xfrm flipH="1">
              <a:off x="7144837" y="3730363"/>
              <a:ext cx="31997" cy="91081"/>
            </a:xfrm>
            <a:custGeom>
              <a:avLst/>
              <a:gdLst/>
              <a:ahLst/>
              <a:cxnLst/>
              <a:rect l="l" t="t" r="r" b="b"/>
              <a:pathLst>
                <a:path w="2131" h="6066" extrusionOk="0">
                  <a:moveTo>
                    <a:pt x="2131" y="6065"/>
                  </a:moveTo>
                  <a:cubicBezTo>
                    <a:pt x="1604" y="5263"/>
                    <a:pt x="1153" y="4361"/>
                    <a:pt x="802" y="3308"/>
                  </a:cubicBezTo>
                  <a:lnTo>
                    <a:pt x="802" y="3308"/>
                  </a:lnTo>
                  <a:cubicBezTo>
                    <a:pt x="1153" y="4361"/>
                    <a:pt x="1604" y="5263"/>
                    <a:pt x="2131" y="6065"/>
                  </a:cubicBezTo>
                  <a:lnTo>
                    <a:pt x="2131" y="6065"/>
                  </a:lnTo>
                  <a:close/>
                  <a:moveTo>
                    <a:pt x="627" y="2682"/>
                  </a:moveTo>
                  <a:cubicBezTo>
                    <a:pt x="552" y="2456"/>
                    <a:pt x="502" y="2231"/>
                    <a:pt x="451" y="2005"/>
                  </a:cubicBezTo>
                  <a:cubicBezTo>
                    <a:pt x="301" y="1379"/>
                    <a:pt x="151" y="727"/>
                    <a:pt x="0" y="0"/>
                  </a:cubicBezTo>
                  <a:lnTo>
                    <a:pt x="0" y="0"/>
                  </a:lnTo>
                  <a:cubicBezTo>
                    <a:pt x="151" y="727"/>
                    <a:pt x="301" y="1379"/>
                    <a:pt x="451" y="2005"/>
                  </a:cubicBezTo>
                  <a:cubicBezTo>
                    <a:pt x="502" y="2231"/>
                    <a:pt x="552" y="2456"/>
                    <a:pt x="627" y="2682"/>
                  </a:cubicBezTo>
                  <a:lnTo>
                    <a:pt x="627" y="268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63;p74"/>
            <p:cNvSpPr/>
            <p:nvPr/>
          </p:nvSpPr>
          <p:spPr>
            <a:xfrm flipH="1">
              <a:off x="7101562" y="3836481"/>
              <a:ext cx="32748" cy="29369"/>
            </a:xfrm>
            <a:custGeom>
              <a:avLst/>
              <a:gdLst/>
              <a:ahLst/>
              <a:cxnLst/>
              <a:rect l="l" t="t" r="r" b="b"/>
              <a:pathLst>
                <a:path w="2181" h="1956" extrusionOk="0">
                  <a:moveTo>
                    <a:pt x="2181" y="1956"/>
                  </a:moveTo>
                  <a:cubicBezTo>
                    <a:pt x="1379" y="1429"/>
                    <a:pt x="652" y="778"/>
                    <a:pt x="0" y="1"/>
                  </a:cubicBezTo>
                  <a:lnTo>
                    <a:pt x="0" y="1"/>
                  </a:lnTo>
                  <a:cubicBezTo>
                    <a:pt x="652" y="778"/>
                    <a:pt x="1379" y="1429"/>
                    <a:pt x="2181" y="1956"/>
                  </a:cubicBezTo>
                  <a:lnTo>
                    <a:pt x="2181" y="1956"/>
                  </a:lnTo>
                  <a:close/>
                </a:path>
              </a:pathLst>
            </a:custGeom>
            <a:solidFill>
              <a:srgbClr val="306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64;p74"/>
            <p:cNvSpPr/>
            <p:nvPr/>
          </p:nvSpPr>
          <p:spPr>
            <a:xfrm flipH="1">
              <a:off x="7164777" y="3770621"/>
              <a:ext cx="2658" cy="9429"/>
            </a:xfrm>
            <a:custGeom>
              <a:avLst/>
              <a:gdLst/>
              <a:ahLst/>
              <a:cxnLst/>
              <a:rect l="l" t="t" r="r" b="b"/>
              <a:pathLst>
                <a:path w="177" h="628" extrusionOk="0">
                  <a:moveTo>
                    <a:pt x="176" y="627"/>
                  </a:moveTo>
                  <a:cubicBezTo>
                    <a:pt x="126" y="427"/>
                    <a:pt x="51" y="226"/>
                    <a:pt x="1" y="1"/>
                  </a:cubicBezTo>
                  <a:lnTo>
                    <a:pt x="1" y="1"/>
                  </a:lnTo>
                  <a:cubicBezTo>
                    <a:pt x="51" y="226"/>
                    <a:pt x="126" y="427"/>
                    <a:pt x="176" y="627"/>
                  </a:cubicBezTo>
                  <a:lnTo>
                    <a:pt x="176" y="62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65;p74"/>
            <p:cNvSpPr/>
            <p:nvPr/>
          </p:nvSpPr>
          <p:spPr>
            <a:xfrm flipH="1">
              <a:off x="7091395" y="3865837"/>
              <a:ext cx="10180" cy="6411"/>
            </a:xfrm>
            <a:custGeom>
              <a:avLst/>
              <a:gdLst/>
              <a:ahLst/>
              <a:cxnLst/>
              <a:rect l="l" t="t" r="r" b="b"/>
              <a:pathLst>
                <a:path w="678" h="427" extrusionOk="0">
                  <a:moveTo>
                    <a:pt x="678" y="427"/>
                  </a:moveTo>
                  <a:cubicBezTo>
                    <a:pt x="452" y="301"/>
                    <a:pt x="226" y="151"/>
                    <a:pt x="1" y="1"/>
                  </a:cubicBezTo>
                  <a:lnTo>
                    <a:pt x="1" y="1"/>
                  </a:lnTo>
                  <a:cubicBezTo>
                    <a:pt x="226" y="151"/>
                    <a:pt x="452" y="301"/>
                    <a:pt x="678" y="427"/>
                  </a:cubicBezTo>
                  <a:close/>
                </a:path>
              </a:pathLst>
            </a:custGeom>
            <a:solidFill>
              <a:srgbClr val="27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66;p74"/>
            <p:cNvSpPr/>
            <p:nvPr/>
          </p:nvSpPr>
          <p:spPr>
            <a:xfrm flipH="1">
              <a:off x="7314939" y="2410146"/>
              <a:ext cx="63994" cy="104640"/>
            </a:xfrm>
            <a:custGeom>
              <a:avLst/>
              <a:gdLst/>
              <a:ahLst/>
              <a:cxnLst/>
              <a:rect l="l" t="t" r="r" b="b"/>
              <a:pathLst>
                <a:path w="4262" h="6969" extrusionOk="0">
                  <a:moveTo>
                    <a:pt x="2908" y="1"/>
                  </a:moveTo>
                  <a:lnTo>
                    <a:pt x="1" y="678"/>
                  </a:lnTo>
                  <a:cubicBezTo>
                    <a:pt x="502" y="2783"/>
                    <a:pt x="978" y="4913"/>
                    <a:pt x="1454" y="6968"/>
                  </a:cubicBezTo>
                  <a:lnTo>
                    <a:pt x="4261" y="6317"/>
                  </a:lnTo>
                  <a:cubicBezTo>
                    <a:pt x="3835" y="4211"/>
                    <a:pt x="3384" y="2106"/>
                    <a:pt x="2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67;p74"/>
            <p:cNvSpPr/>
            <p:nvPr/>
          </p:nvSpPr>
          <p:spPr>
            <a:xfrm flipH="1">
              <a:off x="7254725" y="2752239"/>
              <a:ext cx="54204" cy="105390"/>
            </a:xfrm>
            <a:custGeom>
              <a:avLst/>
              <a:gdLst/>
              <a:ahLst/>
              <a:cxnLst/>
              <a:rect l="l" t="t" r="r" b="b"/>
              <a:pathLst>
                <a:path w="3610" h="7019" extrusionOk="0">
                  <a:moveTo>
                    <a:pt x="2607" y="1"/>
                  </a:moveTo>
                  <a:lnTo>
                    <a:pt x="0" y="602"/>
                  </a:lnTo>
                  <a:cubicBezTo>
                    <a:pt x="326" y="2632"/>
                    <a:pt x="652" y="4763"/>
                    <a:pt x="953" y="7018"/>
                  </a:cubicBezTo>
                  <a:lnTo>
                    <a:pt x="3609" y="6392"/>
                  </a:lnTo>
                  <a:cubicBezTo>
                    <a:pt x="3283" y="4262"/>
                    <a:pt x="2958" y="2131"/>
                    <a:pt x="26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68;p74"/>
            <p:cNvSpPr/>
            <p:nvPr/>
          </p:nvSpPr>
          <p:spPr>
            <a:xfrm flipH="1">
              <a:off x="6871256" y="2848206"/>
              <a:ext cx="423378" cy="1042792"/>
            </a:xfrm>
            <a:custGeom>
              <a:avLst/>
              <a:gdLst/>
              <a:ahLst/>
              <a:cxnLst/>
              <a:rect l="l" t="t" r="r" b="b"/>
              <a:pathLst>
                <a:path w="28197" h="69450" extrusionOk="0">
                  <a:moveTo>
                    <a:pt x="2657" y="1"/>
                  </a:moveTo>
                  <a:lnTo>
                    <a:pt x="1" y="627"/>
                  </a:lnTo>
                  <a:cubicBezTo>
                    <a:pt x="527" y="4312"/>
                    <a:pt x="1053" y="8297"/>
                    <a:pt x="1554" y="12357"/>
                  </a:cubicBezTo>
                  <a:cubicBezTo>
                    <a:pt x="1680" y="13359"/>
                    <a:pt x="1805" y="14362"/>
                    <a:pt x="1930" y="15364"/>
                  </a:cubicBezTo>
                  <a:cubicBezTo>
                    <a:pt x="3058" y="24362"/>
                    <a:pt x="4161" y="33760"/>
                    <a:pt x="5239" y="41956"/>
                  </a:cubicBezTo>
                  <a:cubicBezTo>
                    <a:pt x="5539" y="44187"/>
                    <a:pt x="5840" y="46317"/>
                    <a:pt x="6116" y="48347"/>
                  </a:cubicBezTo>
                  <a:cubicBezTo>
                    <a:pt x="6392" y="50152"/>
                    <a:pt x="6642" y="51856"/>
                    <a:pt x="6893" y="53435"/>
                  </a:cubicBezTo>
                  <a:cubicBezTo>
                    <a:pt x="6943" y="53610"/>
                    <a:pt x="6968" y="53786"/>
                    <a:pt x="6993" y="53961"/>
                  </a:cubicBezTo>
                  <a:cubicBezTo>
                    <a:pt x="7269" y="55715"/>
                    <a:pt x="7570" y="57320"/>
                    <a:pt x="7845" y="58748"/>
                  </a:cubicBezTo>
                  <a:cubicBezTo>
                    <a:pt x="7996" y="59475"/>
                    <a:pt x="8146" y="60127"/>
                    <a:pt x="8296" y="60753"/>
                  </a:cubicBezTo>
                  <a:cubicBezTo>
                    <a:pt x="8347" y="60979"/>
                    <a:pt x="8397" y="61204"/>
                    <a:pt x="8472" y="61430"/>
                  </a:cubicBezTo>
                  <a:cubicBezTo>
                    <a:pt x="8522" y="61655"/>
                    <a:pt x="8597" y="61856"/>
                    <a:pt x="8647" y="62056"/>
                  </a:cubicBezTo>
                  <a:cubicBezTo>
                    <a:pt x="8998" y="63109"/>
                    <a:pt x="9449" y="64011"/>
                    <a:pt x="9976" y="64813"/>
                  </a:cubicBezTo>
                  <a:cubicBezTo>
                    <a:pt x="10201" y="65164"/>
                    <a:pt x="10427" y="65490"/>
                    <a:pt x="10677" y="65816"/>
                  </a:cubicBezTo>
                  <a:cubicBezTo>
                    <a:pt x="11329" y="66593"/>
                    <a:pt x="12056" y="67244"/>
                    <a:pt x="12858" y="67771"/>
                  </a:cubicBezTo>
                  <a:cubicBezTo>
                    <a:pt x="13083" y="67921"/>
                    <a:pt x="13309" y="68071"/>
                    <a:pt x="13535" y="68197"/>
                  </a:cubicBezTo>
                  <a:cubicBezTo>
                    <a:pt x="15088" y="69049"/>
                    <a:pt x="16818" y="69450"/>
                    <a:pt x="18547" y="69450"/>
                  </a:cubicBezTo>
                  <a:cubicBezTo>
                    <a:pt x="22457" y="69450"/>
                    <a:pt x="26367" y="67345"/>
                    <a:pt x="28196" y="63660"/>
                  </a:cubicBezTo>
                  <a:lnTo>
                    <a:pt x="28196" y="63660"/>
                  </a:lnTo>
                  <a:cubicBezTo>
                    <a:pt x="27394" y="63786"/>
                    <a:pt x="26617" y="63836"/>
                    <a:pt x="25815" y="63836"/>
                  </a:cubicBezTo>
                  <a:cubicBezTo>
                    <a:pt x="22306" y="63836"/>
                    <a:pt x="18823" y="62708"/>
                    <a:pt x="16166" y="60427"/>
                  </a:cubicBezTo>
                  <a:cubicBezTo>
                    <a:pt x="12056" y="56893"/>
                    <a:pt x="10176" y="51430"/>
                    <a:pt x="8923" y="46167"/>
                  </a:cubicBezTo>
                  <a:cubicBezTo>
                    <a:pt x="6492" y="35866"/>
                    <a:pt x="5715" y="25289"/>
                    <a:pt x="4562" y="14788"/>
                  </a:cubicBezTo>
                  <a:cubicBezTo>
                    <a:pt x="4011" y="9851"/>
                    <a:pt x="3359" y="4913"/>
                    <a:pt x="2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69;p74"/>
            <p:cNvSpPr/>
            <p:nvPr/>
          </p:nvSpPr>
          <p:spPr>
            <a:xfrm flipH="1">
              <a:off x="7269788" y="2504987"/>
              <a:ext cx="87312" cy="256291"/>
            </a:xfrm>
            <a:custGeom>
              <a:avLst/>
              <a:gdLst/>
              <a:ahLst/>
              <a:cxnLst/>
              <a:rect l="l" t="t" r="r" b="b"/>
              <a:pathLst>
                <a:path w="5815" h="17069" extrusionOk="0">
                  <a:moveTo>
                    <a:pt x="2807" y="1"/>
                  </a:moveTo>
                  <a:lnTo>
                    <a:pt x="0" y="652"/>
                  </a:lnTo>
                  <a:cubicBezTo>
                    <a:pt x="702" y="3860"/>
                    <a:pt x="1379" y="6968"/>
                    <a:pt x="1930" y="9825"/>
                  </a:cubicBezTo>
                  <a:cubicBezTo>
                    <a:pt x="2356" y="11956"/>
                    <a:pt x="2782" y="14412"/>
                    <a:pt x="3208" y="17068"/>
                  </a:cubicBezTo>
                  <a:lnTo>
                    <a:pt x="5815" y="16467"/>
                  </a:lnTo>
                  <a:cubicBezTo>
                    <a:pt x="4912" y="10953"/>
                    <a:pt x="3910" y="5464"/>
                    <a:pt x="2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70;p74"/>
            <p:cNvSpPr/>
            <p:nvPr/>
          </p:nvSpPr>
          <p:spPr>
            <a:xfrm flipH="1">
              <a:off x="7369135" y="1932579"/>
              <a:ext cx="128348" cy="342087"/>
            </a:xfrm>
            <a:custGeom>
              <a:avLst/>
              <a:gdLst/>
              <a:ahLst/>
              <a:cxnLst/>
              <a:rect l="l" t="t" r="r" b="b"/>
              <a:pathLst>
                <a:path w="8548" h="22783" extrusionOk="0">
                  <a:moveTo>
                    <a:pt x="2507" y="0"/>
                  </a:moveTo>
                  <a:lnTo>
                    <a:pt x="1" y="577"/>
                  </a:lnTo>
                  <a:cubicBezTo>
                    <a:pt x="1" y="577"/>
                    <a:pt x="2657" y="10702"/>
                    <a:pt x="5590" y="22782"/>
                  </a:cubicBezTo>
                  <a:lnTo>
                    <a:pt x="8547" y="22080"/>
                  </a:lnTo>
                  <a:cubicBezTo>
                    <a:pt x="6743" y="14687"/>
                    <a:pt x="4713" y="7318"/>
                    <a:pt x="25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71;p74"/>
            <p:cNvSpPr/>
            <p:nvPr/>
          </p:nvSpPr>
          <p:spPr>
            <a:xfrm flipH="1">
              <a:off x="7335270" y="2358596"/>
              <a:ext cx="55706" cy="61727"/>
            </a:xfrm>
            <a:custGeom>
              <a:avLst/>
              <a:gdLst/>
              <a:ahLst/>
              <a:cxnLst/>
              <a:rect l="l" t="t" r="r" b="b"/>
              <a:pathLst>
                <a:path w="3710" h="4111" extrusionOk="0">
                  <a:moveTo>
                    <a:pt x="2958" y="0"/>
                  </a:moveTo>
                  <a:lnTo>
                    <a:pt x="1" y="677"/>
                  </a:lnTo>
                  <a:cubicBezTo>
                    <a:pt x="276" y="1830"/>
                    <a:pt x="552" y="2958"/>
                    <a:pt x="803" y="4111"/>
                  </a:cubicBezTo>
                  <a:lnTo>
                    <a:pt x="3710" y="3434"/>
                  </a:lnTo>
                  <a:cubicBezTo>
                    <a:pt x="3459" y="2281"/>
                    <a:pt x="3209" y="1153"/>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72;p74"/>
            <p:cNvSpPr/>
            <p:nvPr/>
          </p:nvSpPr>
          <p:spPr>
            <a:xfrm flipH="1">
              <a:off x="7346563" y="2264131"/>
              <a:ext cx="66997" cy="104625"/>
            </a:xfrm>
            <a:custGeom>
              <a:avLst/>
              <a:gdLst/>
              <a:ahLst/>
              <a:cxnLst/>
              <a:rect l="l" t="t" r="r" b="b"/>
              <a:pathLst>
                <a:path w="4462" h="6968" extrusionOk="0">
                  <a:moveTo>
                    <a:pt x="2958" y="0"/>
                  </a:moveTo>
                  <a:lnTo>
                    <a:pt x="1" y="702"/>
                  </a:lnTo>
                  <a:cubicBezTo>
                    <a:pt x="502" y="2757"/>
                    <a:pt x="1003" y="4863"/>
                    <a:pt x="1505" y="6968"/>
                  </a:cubicBezTo>
                  <a:lnTo>
                    <a:pt x="4462" y="6291"/>
                  </a:lnTo>
                  <a:cubicBezTo>
                    <a:pt x="3961" y="4186"/>
                    <a:pt x="3484" y="2106"/>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73;p74"/>
            <p:cNvSpPr/>
            <p:nvPr/>
          </p:nvSpPr>
          <p:spPr>
            <a:xfrm flipH="1">
              <a:off x="7349197" y="1812526"/>
              <a:ext cx="186291" cy="118919"/>
            </a:xfrm>
            <a:custGeom>
              <a:avLst/>
              <a:gdLst/>
              <a:ahLst/>
              <a:cxnLst/>
              <a:rect l="l" t="t" r="r" b="b"/>
              <a:pathLst>
                <a:path w="12407" h="7920" extrusionOk="0">
                  <a:moveTo>
                    <a:pt x="11178" y="0"/>
                  </a:moveTo>
                  <a:lnTo>
                    <a:pt x="0" y="2607"/>
                  </a:lnTo>
                  <a:lnTo>
                    <a:pt x="1228" y="7920"/>
                  </a:lnTo>
                  <a:lnTo>
                    <a:pt x="12406" y="5338"/>
                  </a:lnTo>
                  <a:lnTo>
                    <a:pt x="11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74;p74"/>
            <p:cNvSpPr/>
            <p:nvPr/>
          </p:nvSpPr>
          <p:spPr>
            <a:xfrm flipH="1">
              <a:off x="7307802" y="1877590"/>
              <a:ext cx="242748" cy="101456"/>
            </a:xfrm>
            <a:custGeom>
              <a:avLst/>
              <a:gdLst/>
              <a:ahLst/>
              <a:cxnLst/>
              <a:rect l="l" t="t" r="r" b="b"/>
              <a:pathLst>
                <a:path w="16167" h="6757" extrusionOk="0">
                  <a:moveTo>
                    <a:pt x="13939" y="1"/>
                  </a:moveTo>
                  <a:cubicBezTo>
                    <a:pt x="13789" y="1"/>
                    <a:pt x="13636" y="18"/>
                    <a:pt x="13485" y="53"/>
                  </a:cubicBezTo>
                  <a:lnTo>
                    <a:pt x="1780" y="2785"/>
                  </a:lnTo>
                  <a:cubicBezTo>
                    <a:pt x="678" y="3036"/>
                    <a:pt x="1" y="4113"/>
                    <a:pt x="252" y="5191"/>
                  </a:cubicBezTo>
                  <a:cubicBezTo>
                    <a:pt x="464" y="6127"/>
                    <a:pt x="1291" y="6756"/>
                    <a:pt x="2196" y="6756"/>
                  </a:cubicBezTo>
                  <a:cubicBezTo>
                    <a:pt x="2356" y="6756"/>
                    <a:pt x="2520" y="6736"/>
                    <a:pt x="2683" y="6695"/>
                  </a:cubicBezTo>
                  <a:lnTo>
                    <a:pt x="14387" y="3988"/>
                  </a:lnTo>
                  <a:cubicBezTo>
                    <a:pt x="15490" y="3737"/>
                    <a:pt x="16166" y="2660"/>
                    <a:pt x="15916" y="1557"/>
                  </a:cubicBezTo>
                  <a:cubicBezTo>
                    <a:pt x="15700" y="631"/>
                    <a:pt x="14856" y="1"/>
                    <a:pt x="139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75;p74"/>
            <p:cNvSpPr/>
            <p:nvPr/>
          </p:nvSpPr>
          <p:spPr>
            <a:xfrm flipH="1">
              <a:off x="6927706" y="2776700"/>
              <a:ext cx="267192" cy="792552"/>
            </a:xfrm>
            <a:custGeom>
              <a:avLst/>
              <a:gdLst/>
              <a:ahLst/>
              <a:cxnLst/>
              <a:rect l="l" t="t" r="r" b="b"/>
              <a:pathLst>
                <a:path w="17795" h="52784" extrusionOk="0">
                  <a:moveTo>
                    <a:pt x="0" y="1"/>
                  </a:moveTo>
                  <a:lnTo>
                    <a:pt x="0" y="1"/>
                  </a:lnTo>
                  <a:cubicBezTo>
                    <a:pt x="1228" y="4462"/>
                    <a:pt x="2582" y="8923"/>
                    <a:pt x="3985" y="13334"/>
                  </a:cubicBezTo>
                  <a:cubicBezTo>
                    <a:pt x="4662" y="15565"/>
                    <a:pt x="5389" y="17770"/>
                    <a:pt x="6116" y="19976"/>
                  </a:cubicBezTo>
                  <a:lnTo>
                    <a:pt x="8296" y="26593"/>
                  </a:lnTo>
                  <a:lnTo>
                    <a:pt x="10552" y="33184"/>
                  </a:lnTo>
                  <a:cubicBezTo>
                    <a:pt x="11329" y="35365"/>
                    <a:pt x="12081" y="37570"/>
                    <a:pt x="12883" y="39751"/>
                  </a:cubicBezTo>
                  <a:cubicBezTo>
                    <a:pt x="14461" y="44111"/>
                    <a:pt x="16065" y="48472"/>
                    <a:pt x="17795" y="52783"/>
                  </a:cubicBezTo>
                  <a:cubicBezTo>
                    <a:pt x="16567" y="48297"/>
                    <a:pt x="15213" y="43861"/>
                    <a:pt x="13810" y="39425"/>
                  </a:cubicBezTo>
                  <a:cubicBezTo>
                    <a:pt x="13133" y="37219"/>
                    <a:pt x="12406" y="35014"/>
                    <a:pt x="11679" y="32783"/>
                  </a:cubicBezTo>
                  <a:lnTo>
                    <a:pt x="9499" y="26192"/>
                  </a:lnTo>
                  <a:lnTo>
                    <a:pt x="7218" y="19600"/>
                  </a:lnTo>
                  <a:cubicBezTo>
                    <a:pt x="6466" y="17420"/>
                    <a:pt x="5689" y="15214"/>
                    <a:pt x="4913" y="13034"/>
                  </a:cubicBezTo>
                  <a:cubicBezTo>
                    <a:pt x="3334" y="8673"/>
                    <a:pt x="1730" y="43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76;p74"/>
            <p:cNvSpPr/>
            <p:nvPr/>
          </p:nvSpPr>
          <p:spPr>
            <a:xfrm flipH="1">
              <a:off x="7214079" y="2365744"/>
              <a:ext cx="85075" cy="337192"/>
            </a:xfrm>
            <a:custGeom>
              <a:avLst/>
              <a:gdLst/>
              <a:ahLst/>
              <a:cxnLst/>
              <a:rect l="l" t="t" r="r" b="b"/>
              <a:pathLst>
                <a:path w="5666" h="22457" extrusionOk="0">
                  <a:moveTo>
                    <a:pt x="1" y="0"/>
                  </a:moveTo>
                  <a:lnTo>
                    <a:pt x="1" y="0"/>
                  </a:lnTo>
                  <a:cubicBezTo>
                    <a:pt x="151" y="1930"/>
                    <a:pt x="427" y="3860"/>
                    <a:pt x="778" y="5765"/>
                  </a:cubicBezTo>
                  <a:cubicBezTo>
                    <a:pt x="953" y="6717"/>
                    <a:pt x="1154" y="7645"/>
                    <a:pt x="1354" y="8597"/>
                  </a:cubicBezTo>
                  <a:cubicBezTo>
                    <a:pt x="1555" y="9549"/>
                    <a:pt x="1780" y="10477"/>
                    <a:pt x="2006" y="11429"/>
                  </a:cubicBezTo>
                  <a:cubicBezTo>
                    <a:pt x="2256" y="12356"/>
                    <a:pt x="2507" y="13309"/>
                    <a:pt x="2758" y="14236"/>
                  </a:cubicBezTo>
                  <a:cubicBezTo>
                    <a:pt x="3033" y="15163"/>
                    <a:pt x="3309" y="16091"/>
                    <a:pt x="3610" y="16993"/>
                  </a:cubicBezTo>
                  <a:cubicBezTo>
                    <a:pt x="4211" y="18848"/>
                    <a:pt x="4863" y="20677"/>
                    <a:pt x="5665" y="22457"/>
                  </a:cubicBezTo>
                  <a:cubicBezTo>
                    <a:pt x="5364" y="20527"/>
                    <a:pt x="4963" y="18622"/>
                    <a:pt x="4562" y="16742"/>
                  </a:cubicBezTo>
                  <a:cubicBezTo>
                    <a:pt x="4362" y="15815"/>
                    <a:pt x="4111" y="14863"/>
                    <a:pt x="3911" y="13935"/>
                  </a:cubicBezTo>
                  <a:lnTo>
                    <a:pt x="3234" y="11128"/>
                  </a:lnTo>
                  <a:lnTo>
                    <a:pt x="2507" y="8321"/>
                  </a:lnTo>
                  <a:cubicBezTo>
                    <a:pt x="2231" y="7394"/>
                    <a:pt x="2006" y="6467"/>
                    <a:pt x="1730" y="5539"/>
                  </a:cubicBezTo>
                  <a:cubicBezTo>
                    <a:pt x="1204" y="3685"/>
                    <a:pt x="652" y="183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77;p74"/>
            <p:cNvSpPr/>
            <p:nvPr/>
          </p:nvSpPr>
          <p:spPr>
            <a:xfrm flipH="1">
              <a:off x="5352413" y="2074825"/>
              <a:ext cx="1422116" cy="50075"/>
            </a:xfrm>
            <a:custGeom>
              <a:avLst/>
              <a:gdLst/>
              <a:ahLst/>
              <a:cxnLst/>
              <a:rect l="l" t="t" r="r" b="b"/>
              <a:pathLst>
                <a:path w="94713" h="3335" extrusionOk="0">
                  <a:moveTo>
                    <a:pt x="31354" y="1"/>
                  </a:moveTo>
                  <a:cubicBezTo>
                    <a:pt x="28873" y="1"/>
                    <a:pt x="26467" y="1028"/>
                    <a:pt x="24086" y="1329"/>
                  </a:cubicBezTo>
                  <a:cubicBezTo>
                    <a:pt x="23409" y="1404"/>
                    <a:pt x="22682" y="1429"/>
                    <a:pt x="21955" y="1429"/>
                  </a:cubicBezTo>
                  <a:cubicBezTo>
                    <a:pt x="17544" y="1429"/>
                    <a:pt x="12056" y="201"/>
                    <a:pt x="7244" y="201"/>
                  </a:cubicBezTo>
                  <a:cubicBezTo>
                    <a:pt x="4562" y="201"/>
                    <a:pt x="2081" y="577"/>
                    <a:pt x="126" y="1805"/>
                  </a:cubicBezTo>
                  <a:cubicBezTo>
                    <a:pt x="25" y="1856"/>
                    <a:pt x="0" y="1981"/>
                    <a:pt x="50" y="2081"/>
                  </a:cubicBezTo>
                  <a:cubicBezTo>
                    <a:pt x="101" y="2148"/>
                    <a:pt x="173" y="2181"/>
                    <a:pt x="245" y="2181"/>
                  </a:cubicBezTo>
                  <a:cubicBezTo>
                    <a:pt x="282" y="2181"/>
                    <a:pt x="318" y="2173"/>
                    <a:pt x="351" y="2156"/>
                  </a:cubicBezTo>
                  <a:cubicBezTo>
                    <a:pt x="2206" y="1003"/>
                    <a:pt x="4612" y="627"/>
                    <a:pt x="7244" y="627"/>
                  </a:cubicBezTo>
                  <a:cubicBezTo>
                    <a:pt x="11980" y="627"/>
                    <a:pt x="17494" y="1856"/>
                    <a:pt x="21955" y="1856"/>
                  </a:cubicBezTo>
                  <a:cubicBezTo>
                    <a:pt x="22707" y="1856"/>
                    <a:pt x="23434" y="1805"/>
                    <a:pt x="24136" y="1730"/>
                  </a:cubicBezTo>
                  <a:cubicBezTo>
                    <a:pt x="26562" y="1433"/>
                    <a:pt x="28916" y="426"/>
                    <a:pt x="31268" y="426"/>
                  </a:cubicBezTo>
                  <a:cubicBezTo>
                    <a:pt x="31297" y="426"/>
                    <a:pt x="31325" y="427"/>
                    <a:pt x="31354" y="427"/>
                  </a:cubicBezTo>
                  <a:cubicBezTo>
                    <a:pt x="31705" y="427"/>
                    <a:pt x="32081" y="452"/>
                    <a:pt x="32432" y="502"/>
                  </a:cubicBezTo>
                  <a:cubicBezTo>
                    <a:pt x="34261" y="753"/>
                    <a:pt x="35940" y="1780"/>
                    <a:pt x="37795" y="2432"/>
                  </a:cubicBezTo>
                  <a:cubicBezTo>
                    <a:pt x="40051" y="3209"/>
                    <a:pt x="42432" y="3334"/>
                    <a:pt x="44788" y="3334"/>
                  </a:cubicBezTo>
                  <a:cubicBezTo>
                    <a:pt x="45364" y="3334"/>
                    <a:pt x="45940" y="3309"/>
                    <a:pt x="46517" y="3309"/>
                  </a:cubicBezTo>
                  <a:cubicBezTo>
                    <a:pt x="62507" y="3084"/>
                    <a:pt x="78497" y="2858"/>
                    <a:pt x="94487" y="2632"/>
                  </a:cubicBezTo>
                  <a:cubicBezTo>
                    <a:pt x="94612" y="2632"/>
                    <a:pt x="94713" y="2532"/>
                    <a:pt x="94713" y="2432"/>
                  </a:cubicBezTo>
                  <a:cubicBezTo>
                    <a:pt x="94713" y="2307"/>
                    <a:pt x="94612" y="2206"/>
                    <a:pt x="94487" y="2206"/>
                  </a:cubicBezTo>
                  <a:cubicBezTo>
                    <a:pt x="78497" y="2432"/>
                    <a:pt x="62507" y="2658"/>
                    <a:pt x="46492" y="2883"/>
                  </a:cubicBezTo>
                  <a:cubicBezTo>
                    <a:pt x="45940" y="2908"/>
                    <a:pt x="45364" y="2908"/>
                    <a:pt x="44788" y="2908"/>
                  </a:cubicBezTo>
                  <a:cubicBezTo>
                    <a:pt x="42432" y="2908"/>
                    <a:pt x="40101" y="2783"/>
                    <a:pt x="37920" y="2031"/>
                  </a:cubicBezTo>
                  <a:cubicBezTo>
                    <a:pt x="36141" y="1429"/>
                    <a:pt x="34437" y="377"/>
                    <a:pt x="32507" y="76"/>
                  </a:cubicBezTo>
                  <a:cubicBezTo>
                    <a:pt x="32106" y="26"/>
                    <a:pt x="31730" y="1"/>
                    <a:pt x="3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78;p74"/>
            <p:cNvSpPr/>
            <p:nvPr/>
          </p:nvSpPr>
          <p:spPr>
            <a:xfrm flipH="1">
              <a:off x="5362955" y="2190748"/>
              <a:ext cx="1425119" cy="46667"/>
            </a:xfrm>
            <a:custGeom>
              <a:avLst/>
              <a:gdLst/>
              <a:ahLst/>
              <a:cxnLst/>
              <a:rect l="l" t="t" r="r" b="b"/>
              <a:pathLst>
                <a:path w="94913" h="3108" extrusionOk="0">
                  <a:moveTo>
                    <a:pt x="13559" y="0"/>
                  </a:moveTo>
                  <a:cubicBezTo>
                    <a:pt x="9073" y="0"/>
                    <a:pt x="4562" y="577"/>
                    <a:pt x="201" y="1679"/>
                  </a:cubicBezTo>
                  <a:cubicBezTo>
                    <a:pt x="75" y="1730"/>
                    <a:pt x="0" y="1830"/>
                    <a:pt x="50" y="1955"/>
                  </a:cubicBezTo>
                  <a:cubicBezTo>
                    <a:pt x="72" y="2042"/>
                    <a:pt x="150" y="2110"/>
                    <a:pt x="253" y="2110"/>
                  </a:cubicBezTo>
                  <a:cubicBezTo>
                    <a:pt x="268" y="2110"/>
                    <a:pt x="284" y="2109"/>
                    <a:pt x="301" y="2105"/>
                  </a:cubicBezTo>
                  <a:cubicBezTo>
                    <a:pt x="4637" y="978"/>
                    <a:pt x="9098" y="426"/>
                    <a:pt x="13559" y="426"/>
                  </a:cubicBezTo>
                  <a:cubicBezTo>
                    <a:pt x="16441" y="426"/>
                    <a:pt x="19324" y="652"/>
                    <a:pt x="22181" y="1128"/>
                  </a:cubicBezTo>
                  <a:cubicBezTo>
                    <a:pt x="25815" y="1730"/>
                    <a:pt x="29474" y="2707"/>
                    <a:pt x="33183" y="2707"/>
                  </a:cubicBezTo>
                  <a:cubicBezTo>
                    <a:pt x="33509" y="2707"/>
                    <a:pt x="33860" y="2707"/>
                    <a:pt x="34211" y="2682"/>
                  </a:cubicBezTo>
                  <a:cubicBezTo>
                    <a:pt x="36943" y="2532"/>
                    <a:pt x="39624" y="1805"/>
                    <a:pt x="42306" y="1805"/>
                  </a:cubicBezTo>
                  <a:lnTo>
                    <a:pt x="42406" y="1805"/>
                  </a:lnTo>
                  <a:cubicBezTo>
                    <a:pt x="45840" y="1830"/>
                    <a:pt x="49274" y="3083"/>
                    <a:pt x="52782" y="3083"/>
                  </a:cubicBezTo>
                  <a:cubicBezTo>
                    <a:pt x="53183" y="3083"/>
                    <a:pt x="53609" y="3058"/>
                    <a:pt x="54035" y="3033"/>
                  </a:cubicBezTo>
                  <a:cubicBezTo>
                    <a:pt x="56692" y="2757"/>
                    <a:pt x="59173" y="1654"/>
                    <a:pt x="61755" y="1629"/>
                  </a:cubicBezTo>
                  <a:lnTo>
                    <a:pt x="61830" y="1629"/>
                  </a:lnTo>
                  <a:cubicBezTo>
                    <a:pt x="63910" y="1629"/>
                    <a:pt x="65965" y="2331"/>
                    <a:pt x="68096" y="2732"/>
                  </a:cubicBezTo>
                  <a:cubicBezTo>
                    <a:pt x="69625" y="3008"/>
                    <a:pt x="71379" y="3108"/>
                    <a:pt x="73284" y="3108"/>
                  </a:cubicBezTo>
                  <a:cubicBezTo>
                    <a:pt x="78798" y="3108"/>
                    <a:pt x="85464" y="2231"/>
                    <a:pt x="90752" y="2231"/>
                  </a:cubicBezTo>
                  <a:cubicBezTo>
                    <a:pt x="92181" y="2231"/>
                    <a:pt x="93509" y="2306"/>
                    <a:pt x="94662" y="2456"/>
                  </a:cubicBezTo>
                  <a:cubicBezTo>
                    <a:pt x="94676" y="2459"/>
                    <a:pt x="94688" y="2460"/>
                    <a:pt x="94701" y="2460"/>
                  </a:cubicBezTo>
                  <a:cubicBezTo>
                    <a:pt x="94808" y="2460"/>
                    <a:pt x="94890" y="2371"/>
                    <a:pt x="94913" y="2281"/>
                  </a:cubicBezTo>
                  <a:cubicBezTo>
                    <a:pt x="94913" y="2156"/>
                    <a:pt x="94838" y="2055"/>
                    <a:pt x="94737" y="2055"/>
                  </a:cubicBezTo>
                  <a:cubicBezTo>
                    <a:pt x="93534" y="1880"/>
                    <a:pt x="92181" y="1830"/>
                    <a:pt x="90752" y="1830"/>
                  </a:cubicBezTo>
                  <a:cubicBezTo>
                    <a:pt x="85414" y="1830"/>
                    <a:pt x="78772" y="2682"/>
                    <a:pt x="73284" y="2682"/>
                  </a:cubicBezTo>
                  <a:cubicBezTo>
                    <a:pt x="71404" y="2682"/>
                    <a:pt x="69650" y="2582"/>
                    <a:pt x="68171" y="2306"/>
                  </a:cubicBezTo>
                  <a:cubicBezTo>
                    <a:pt x="66091" y="1930"/>
                    <a:pt x="64010" y="1203"/>
                    <a:pt x="61830" y="1203"/>
                  </a:cubicBezTo>
                  <a:lnTo>
                    <a:pt x="61730" y="1203"/>
                  </a:lnTo>
                  <a:cubicBezTo>
                    <a:pt x="59048" y="1228"/>
                    <a:pt x="56567" y="2356"/>
                    <a:pt x="53985" y="2607"/>
                  </a:cubicBezTo>
                  <a:cubicBezTo>
                    <a:pt x="53584" y="2657"/>
                    <a:pt x="53183" y="2657"/>
                    <a:pt x="52782" y="2657"/>
                  </a:cubicBezTo>
                  <a:cubicBezTo>
                    <a:pt x="52749" y="2657"/>
                    <a:pt x="52716" y="2657"/>
                    <a:pt x="52683" y="2657"/>
                  </a:cubicBezTo>
                  <a:cubicBezTo>
                    <a:pt x="49307" y="2657"/>
                    <a:pt x="45906" y="1403"/>
                    <a:pt x="42406" y="1379"/>
                  </a:cubicBezTo>
                  <a:lnTo>
                    <a:pt x="42306" y="1379"/>
                  </a:lnTo>
                  <a:cubicBezTo>
                    <a:pt x="39549" y="1379"/>
                    <a:pt x="36867" y="2131"/>
                    <a:pt x="34186" y="2256"/>
                  </a:cubicBezTo>
                  <a:cubicBezTo>
                    <a:pt x="33835" y="2281"/>
                    <a:pt x="33509" y="2281"/>
                    <a:pt x="33183" y="2281"/>
                  </a:cubicBezTo>
                  <a:cubicBezTo>
                    <a:pt x="29524" y="2281"/>
                    <a:pt x="25915" y="1303"/>
                    <a:pt x="22256" y="702"/>
                  </a:cubicBezTo>
                  <a:cubicBezTo>
                    <a:pt x="19374" y="226"/>
                    <a:pt x="16466" y="0"/>
                    <a:pt x="13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79;p74"/>
            <p:cNvSpPr/>
            <p:nvPr/>
          </p:nvSpPr>
          <p:spPr>
            <a:xfrm flipH="1">
              <a:off x="5333226" y="2313804"/>
              <a:ext cx="1479308" cy="56847"/>
            </a:xfrm>
            <a:custGeom>
              <a:avLst/>
              <a:gdLst/>
              <a:ahLst/>
              <a:cxnLst/>
              <a:rect l="l" t="t" r="r" b="b"/>
              <a:pathLst>
                <a:path w="98522" h="3786" extrusionOk="0">
                  <a:moveTo>
                    <a:pt x="27419" y="1"/>
                  </a:moveTo>
                  <a:cubicBezTo>
                    <a:pt x="25890" y="1"/>
                    <a:pt x="24361" y="126"/>
                    <a:pt x="22832" y="402"/>
                  </a:cubicBezTo>
                  <a:cubicBezTo>
                    <a:pt x="19524" y="1003"/>
                    <a:pt x="16241" y="2332"/>
                    <a:pt x="13058" y="2332"/>
                  </a:cubicBezTo>
                  <a:cubicBezTo>
                    <a:pt x="12256" y="2332"/>
                    <a:pt x="11454" y="2256"/>
                    <a:pt x="10677" y="2056"/>
                  </a:cubicBezTo>
                  <a:cubicBezTo>
                    <a:pt x="9223" y="1680"/>
                    <a:pt x="7820" y="928"/>
                    <a:pt x="6266" y="627"/>
                  </a:cubicBezTo>
                  <a:cubicBezTo>
                    <a:pt x="5815" y="527"/>
                    <a:pt x="5338" y="477"/>
                    <a:pt x="4862" y="477"/>
                  </a:cubicBezTo>
                  <a:cubicBezTo>
                    <a:pt x="3158" y="477"/>
                    <a:pt x="1454" y="1053"/>
                    <a:pt x="100" y="2131"/>
                  </a:cubicBezTo>
                  <a:cubicBezTo>
                    <a:pt x="25" y="2181"/>
                    <a:pt x="0" y="2332"/>
                    <a:pt x="75" y="2407"/>
                  </a:cubicBezTo>
                  <a:cubicBezTo>
                    <a:pt x="119" y="2465"/>
                    <a:pt x="181" y="2490"/>
                    <a:pt x="244" y="2490"/>
                  </a:cubicBezTo>
                  <a:cubicBezTo>
                    <a:pt x="289" y="2490"/>
                    <a:pt x="334" y="2478"/>
                    <a:pt x="376" y="2457"/>
                  </a:cubicBezTo>
                  <a:cubicBezTo>
                    <a:pt x="1629" y="1454"/>
                    <a:pt x="3258" y="903"/>
                    <a:pt x="4862" y="903"/>
                  </a:cubicBezTo>
                  <a:cubicBezTo>
                    <a:pt x="5313" y="903"/>
                    <a:pt x="5764" y="953"/>
                    <a:pt x="6191" y="1028"/>
                  </a:cubicBezTo>
                  <a:cubicBezTo>
                    <a:pt x="7669" y="1329"/>
                    <a:pt x="9048" y="2081"/>
                    <a:pt x="10577" y="2457"/>
                  </a:cubicBezTo>
                  <a:cubicBezTo>
                    <a:pt x="11404" y="2657"/>
                    <a:pt x="12231" y="2758"/>
                    <a:pt x="13058" y="2758"/>
                  </a:cubicBezTo>
                  <a:cubicBezTo>
                    <a:pt x="16366" y="2733"/>
                    <a:pt x="19649" y="1379"/>
                    <a:pt x="22907" y="803"/>
                  </a:cubicBezTo>
                  <a:cubicBezTo>
                    <a:pt x="24411" y="527"/>
                    <a:pt x="25915" y="427"/>
                    <a:pt x="27419" y="427"/>
                  </a:cubicBezTo>
                  <a:cubicBezTo>
                    <a:pt x="31103" y="427"/>
                    <a:pt x="34837" y="1078"/>
                    <a:pt x="38547" y="1630"/>
                  </a:cubicBezTo>
                  <a:cubicBezTo>
                    <a:pt x="48221" y="3033"/>
                    <a:pt x="60677" y="3785"/>
                    <a:pt x="72782" y="3785"/>
                  </a:cubicBezTo>
                  <a:cubicBezTo>
                    <a:pt x="81980" y="3785"/>
                    <a:pt x="90953" y="3359"/>
                    <a:pt x="98321" y="2457"/>
                  </a:cubicBezTo>
                  <a:cubicBezTo>
                    <a:pt x="98447" y="2432"/>
                    <a:pt x="98522" y="2332"/>
                    <a:pt x="98522" y="2231"/>
                  </a:cubicBezTo>
                  <a:cubicBezTo>
                    <a:pt x="98497" y="2106"/>
                    <a:pt x="98397" y="2031"/>
                    <a:pt x="98271" y="2031"/>
                  </a:cubicBezTo>
                  <a:cubicBezTo>
                    <a:pt x="90928" y="2933"/>
                    <a:pt x="81955" y="3359"/>
                    <a:pt x="72782" y="3359"/>
                  </a:cubicBezTo>
                  <a:cubicBezTo>
                    <a:pt x="60702" y="3359"/>
                    <a:pt x="48246" y="2632"/>
                    <a:pt x="38597" y="1204"/>
                  </a:cubicBezTo>
                  <a:cubicBezTo>
                    <a:pt x="34913" y="652"/>
                    <a:pt x="31153" y="1"/>
                    <a:pt x="27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80;p74"/>
            <p:cNvSpPr/>
            <p:nvPr/>
          </p:nvSpPr>
          <p:spPr>
            <a:xfrm flipH="1">
              <a:off x="5321560" y="2445148"/>
              <a:ext cx="1498137" cy="49685"/>
            </a:xfrm>
            <a:custGeom>
              <a:avLst/>
              <a:gdLst/>
              <a:ahLst/>
              <a:cxnLst/>
              <a:rect l="l" t="t" r="r" b="b"/>
              <a:pathLst>
                <a:path w="99776" h="3309" extrusionOk="0">
                  <a:moveTo>
                    <a:pt x="11830" y="1"/>
                  </a:moveTo>
                  <a:cubicBezTo>
                    <a:pt x="7845" y="1"/>
                    <a:pt x="3835" y="828"/>
                    <a:pt x="151" y="2407"/>
                  </a:cubicBezTo>
                  <a:cubicBezTo>
                    <a:pt x="51" y="2457"/>
                    <a:pt x="1" y="2582"/>
                    <a:pt x="51" y="2682"/>
                  </a:cubicBezTo>
                  <a:cubicBezTo>
                    <a:pt x="88" y="2756"/>
                    <a:pt x="151" y="2802"/>
                    <a:pt x="232" y="2802"/>
                  </a:cubicBezTo>
                  <a:cubicBezTo>
                    <a:pt x="261" y="2802"/>
                    <a:pt x="293" y="2796"/>
                    <a:pt x="327" y="2783"/>
                  </a:cubicBezTo>
                  <a:cubicBezTo>
                    <a:pt x="3936" y="1229"/>
                    <a:pt x="7896" y="427"/>
                    <a:pt x="11830" y="427"/>
                  </a:cubicBezTo>
                  <a:cubicBezTo>
                    <a:pt x="12557" y="427"/>
                    <a:pt x="13284" y="452"/>
                    <a:pt x="13986" y="502"/>
                  </a:cubicBezTo>
                  <a:cubicBezTo>
                    <a:pt x="19049" y="878"/>
                    <a:pt x="24036" y="2582"/>
                    <a:pt x="29174" y="2607"/>
                  </a:cubicBezTo>
                  <a:cubicBezTo>
                    <a:pt x="29525" y="2607"/>
                    <a:pt x="29876" y="2582"/>
                    <a:pt x="30227" y="2582"/>
                  </a:cubicBezTo>
                  <a:cubicBezTo>
                    <a:pt x="33836" y="2407"/>
                    <a:pt x="37294" y="1279"/>
                    <a:pt x="40828" y="878"/>
                  </a:cubicBezTo>
                  <a:cubicBezTo>
                    <a:pt x="41981" y="753"/>
                    <a:pt x="43134" y="702"/>
                    <a:pt x="44312" y="702"/>
                  </a:cubicBezTo>
                  <a:cubicBezTo>
                    <a:pt x="47244" y="702"/>
                    <a:pt x="50202" y="1053"/>
                    <a:pt x="53134" y="1404"/>
                  </a:cubicBezTo>
                  <a:cubicBezTo>
                    <a:pt x="57996" y="1981"/>
                    <a:pt x="62858" y="2557"/>
                    <a:pt x="67721" y="3134"/>
                  </a:cubicBezTo>
                  <a:cubicBezTo>
                    <a:pt x="68873" y="3259"/>
                    <a:pt x="70753" y="3309"/>
                    <a:pt x="73009" y="3309"/>
                  </a:cubicBezTo>
                  <a:cubicBezTo>
                    <a:pt x="82658" y="3309"/>
                    <a:pt x="99575" y="2331"/>
                    <a:pt x="99575" y="2331"/>
                  </a:cubicBezTo>
                  <a:cubicBezTo>
                    <a:pt x="99701" y="2331"/>
                    <a:pt x="99776" y="2231"/>
                    <a:pt x="99776" y="2106"/>
                  </a:cubicBezTo>
                  <a:cubicBezTo>
                    <a:pt x="99776" y="2006"/>
                    <a:pt x="99676" y="1905"/>
                    <a:pt x="99550" y="1905"/>
                  </a:cubicBezTo>
                  <a:cubicBezTo>
                    <a:pt x="99550" y="1905"/>
                    <a:pt x="99300" y="1930"/>
                    <a:pt x="98823" y="1956"/>
                  </a:cubicBezTo>
                  <a:cubicBezTo>
                    <a:pt x="95440" y="2156"/>
                    <a:pt x="81430" y="2908"/>
                    <a:pt x="73009" y="2908"/>
                  </a:cubicBezTo>
                  <a:cubicBezTo>
                    <a:pt x="70753" y="2908"/>
                    <a:pt x="68898" y="2833"/>
                    <a:pt x="67771" y="2707"/>
                  </a:cubicBezTo>
                  <a:cubicBezTo>
                    <a:pt x="62908" y="2131"/>
                    <a:pt x="58046" y="1555"/>
                    <a:pt x="53184" y="978"/>
                  </a:cubicBezTo>
                  <a:cubicBezTo>
                    <a:pt x="50252" y="627"/>
                    <a:pt x="47269" y="276"/>
                    <a:pt x="44312" y="276"/>
                  </a:cubicBezTo>
                  <a:cubicBezTo>
                    <a:pt x="43134" y="276"/>
                    <a:pt x="41956" y="326"/>
                    <a:pt x="40778" y="477"/>
                  </a:cubicBezTo>
                  <a:cubicBezTo>
                    <a:pt x="37194" y="878"/>
                    <a:pt x="33735" y="1981"/>
                    <a:pt x="30202" y="2156"/>
                  </a:cubicBezTo>
                  <a:cubicBezTo>
                    <a:pt x="29851" y="2181"/>
                    <a:pt x="29525" y="2181"/>
                    <a:pt x="29174" y="2181"/>
                  </a:cubicBezTo>
                  <a:cubicBezTo>
                    <a:pt x="24136" y="2181"/>
                    <a:pt x="19149" y="477"/>
                    <a:pt x="14036" y="76"/>
                  </a:cubicBezTo>
                  <a:cubicBezTo>
                    <a:pt x="13309" y="26"/>
                    <a:pt x="12557"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81;p74"/>
            <p:cNvSpPr/>
            <p:nvPr/>
          </p:nvSpPr>
          <p:spPr>
            <a:xfrm flipH="1">
              <a:off x="5346021" y="2594181"/>
              <a:ext cx="1498512" cy="40661"/>
            </a:xfrm>
            <a:custGeom>
              <a:avLst/>
              <a:gdLst/>
              <a:ahLst/>
              <a:cxnLst/>
              <a:rect l="l" t="t" r="r" b="b"/>
              <a:pathLst>
                <a:path w="99801" h="2708" extrusionOk="0">
                  <a:moveTo>
                    <a:pt x="16442" y="1"/>
                  </a:moveTo>
                  <a:cubicBezTo>
                    <a:pt x="11028" y="1"/>
                    <a:pt x="5590" y="527"/>
                    <a:pt x="201" y="1053"/>
                  </a:cubicBezTo>
                  <a:cubicBezTo>
                    <a:pt x="76" y="1078"/>
                    <a:pt x="1" y="1178"/>
                    <a:pt x="1" y="1304"/>
                  </a:cubicBezTo>
                  <a:cubicBezTo>
                    <a:pt x="23" y="1393"/>
                    <a:pt x="106" y="1483"/>
                    <a:pt x="195" y="1483"/>
                  </a:cubicBezTo>
                  <a:cubicBezTo>
                    <a:pt x="205" y="1483"/>
                    <a:pt x="216" y="1482"/>
                    <a:pt x="226" y="1479"/>
                  </a:cubicBezTo>
                  <a:cubicBezTo>
                    <a:pt x="5615" y="953"/>
                    <a:pt x="11053" y="427"/>
                    <a:pt x="16442" y="427"/>
                  </a:cubicBezTo>
                  <a:cubicBezTo>
                    <a:pt x="19675" y="427"/>
                    <a:pt x="22908" y="602"/>
                    <a:pt x="26116" y="1103"/>
                  </a:cubicBezTo>
                  <a:cubicBezTo>
                    <a:pt x="29023" y="1554"/>
                    <a:pt x="31906" y="2256"/>
                    <a:pt x="34863" y="2457"/>
                  </a:cubicBezTo>
                  <a:cubicBezTo>
                    <a:pt x="35590" y="2532"/>
                    <a:pt x="36292" y="2532"/>
                    <a:pt x="37018" y="2532"/>
                  </a:cubicBezTo>
                  <a:cubicBezTo>
                    <a:pt x="40201" y="2532"/>
                    <a:pt x="43384" y="2106"/>
                    <a:pt x="46567" y="1880"/>
                  </a:cubicBezTo>
                  <a:cubicBezTo>
                    <a:pt x="49149" y="1680"/>
                    <a:pt x="51755" y="1630"/>
                    <a:pt x="54362" y="1630"/>
                  </a:cubicBezTo>
                  <a:cubicBezTo>
                    <a:pt x="56317" y="1630"/>
                    <a:pt x="58297" y="1655"/>
                    <a:pt x="60252" y="1680"/>
                  </a:cubicBezTo>
                  <a:cubicBezTo>
                    <a:pt x="67921" y="1805"/>
                    <a:pt x="91906" y="2582"/>
                    <a:pt x="99575" y="2707"/>
                  </a:cubicBezTo>
                  <a:cubicBezTo>
                    <a:pt x="99700" y="2707"/>
                    <a:pt x="99801" y="2632"/>
                    <a:pt x="99801" y="2507"/>
                  </a:cubicBezTo>
                  <a:cubicBezTo>
                    <a:pt x="99801" y="2381"/>
                    <a:pt x="99700" y="2306"/>
                    <a:pt x="99600" y="2281"/>
                  </a:cubicBezTo>
                  <a:cubicBezTo>
                    <a:pt x="91931" y="2156"/>
                    <a:pt x="67946" y="1404"/>
                    <a:pt x="60252" y="1279"/>
                  </a:cubicBezTo>
                  <a:cubicBezTo>
                    <a:pt x="58297" y="1229"/>
                    <a:pt x="56342" y="1204"/>
                    <a:pt x="54362" y="1204"/>
                  </a:cubicBezTo>
                  <a:cubicBezTo>
                    <a:pt x="51755" y="1204"/>
                    <a:pt x="49149" y="1254"/>
                    <a:pt x="46542" y="1454"/>
                  </a:cubicBezTo>
                  <a:cubicBezTo>
                    <a:pt x="43334" y="1680"/>
                    <a:pt x="40176" y="2131"/>
                    <a:pt x="37018" y="2131"/>
                  </a:cubicBezTo>
                  <a:cubicBezTo>
                    <a:pt x="36292" y="2131"/>
                    <a:pt x="35590" y="2106"/>
                    <a:pt x="34888" y="2056"/>
                  </a:cubicBezTo>
                  <a:cubicBezTo>
                    <a:pt x="31981" y="1855"/>
                    <a:pt x="29099" y="1153"/>
                    <a:pt x="26191" y="702"/>
                  </a:cubicBezTo>
                  <a:cubicBezTo>
                    <a:pt x="22958" y="201"/>
                    <a:pt x="19700" y="1"/>
                    <a:pt x="16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82;p74"/>
            <p:cNvSpPr/>
            <p:nvPr/>
          </p:nvSpPr>
          <p:spPr>
            <a:xfrm flipH="1">
              <a:off x="5354296" y="2724024"/>
              <a:ext cx="1514323" cy="35390"/>
            </a:xfrm>
            <a:custGeom>
              <a:avLst/>
              <a:gdLst/>
              <a:ahLst/>
              <a:cxnLst/>
              <a:rect l="l" t="t" r="r" b="b"/>
              <a:pathLst>
                <a:path w="100854" h="2357" extrusionOk="0">
                  <a:moveTo>
                    <a:pt x="6793" y="0"/>
                  </a:moveTo>
                  <a:cubicBezTo>
                    <a:pt x="4437" y="0"/>
                    <a:pt x="2181" y="426"/>
                    <a:pt x="126" y="1730"/>
                  </a:cubicBezTo>
                  <a:cubicBezTo>
                    <a:pt x="26" y="1780"/>
                    <a:pt x="1" y="1930"/>
                    <a:pt x="51" y="2005"/>
                  </a:cubicBezTo>
                  <a:cubicBezTo>
                    <a:pt x="101" y="2072"/>
                    <a:pt x="173" y="2105"/>
                    <a:pt x="246" y="2105"/>
                  </a:cubicBezTo>
                  <a:cubicBezTo>
                    <a:pt x="282" y="2105"/>
                    <a:pt x="318" y="2097"/>
                    <a:pt x="352" y="2080"/>
                  </a:cubicBezTo>
                  <a:cubicBezTo>
                    <a:pt x="2306" y="827"/>
                    <a:pt x="4487" y="426"/>
                    <a:pt x="6793" y="426"/>
                  </a:cubicBezTo>
                  <a:cubicBezTo>
                    <a:pt x="10878" y="426"/>
                    <a:pt x="15339" y="1730"/>
                    <a:pt x="19600" y="1905"/>
                  </a:cubicBezTo>
                  <a:lnTo>
                    <a:pt x="20502" y="1905"/>
                  </a:lnTo>
                  <a:cubicBezTo>
                    <a:pt x="23008" y="1905"/>
                    <a:pt x="25490" y="1554"/>
                    <a:pt x="27946" y="1454"/>
                  </a:cubicBezTo>
                  <a:cubicBezTo>
                    <a:pt x="28522" y="1429"/>
                    <a:pt x="29074" y="1429"/>
                    <a:pt x="29650" y="1429"/>
                  </a:cubicBezTo>
                  <a:cubicBezTo>
                    <a:pt x="32808" y="1429"/>
                    <a:pt x="35966" y="1755"/>
                    <a:pt x="39149" y="2005"/>
                  </a:cubicBezTo>
                  <a:cubicBezTo>
                    <a:pt x="42457" y="2256"/>
                    <a:pt x="46868" y="2356"/>
                    <a:pt x="51831" y="2356"/>
                  </a:cubicBezTo>
                  <a:cubicBezTo>
                    <a:pt x="67871" y="2356"/>
                    <a:pt x="89901" y="1278"/>
                    <a:pt x="100628" y="852"/>
                  </a:cubicBezTo>
                  <a:cubicBezTo>
                    <a:pt x="100753" y="827"/>
                    <a:pt x="100853" y="752"/>
                    <a:pt x="100828" y="627"/>
                  </a:cubicBezTo>
                  <a:cubicBezTo>
                    <a:pt x="100828" y="501"/>
                    <a:pt x="100728" y="426"/>
                    <a:pt x="100628" y="426"/>
                  </a:cubicBezTo>
                  <a:cubicBezTo>
                    <a:pt x="89876" y="852"/>
                    <a:pt x="67871" y="1955"/>
                    <a:pt x="51831" y="1955"/>
                  </a:cubicBezTo>
                  <a:cubicBezTo>
                    <a:pt x="46868" y="1955"/>
                    <a:pt x="42482" y="1830"/>
                    <a:pt x="39174" y="1579"/>
                  </a:cubicBezTo>
                  <a:cubicBezTo>
                    <a:pt x="36016" y="1329"/>
                    <a:pt x="32833" y="1003"/>
                    <a:pt x="29650" y="1003"/>
                  </a:cubicBezTo>
                  <a:cubicBezTo>
                    <a:pt x="29074" y="1003"/>
                    <a:pt x="28497" y="1003"/>
                    <a:pt x="27946" y="1028"/>
                  </a:cubicBezTo>
                  <a:cubicBezTo>
                    <a:pt x="25439" y="1153"/>
                    <a:pt x="22958" y="1504"/>
                    <a:pt x="20502" y="1504"/>
                  </a:cubicBezTo>
                  <a:cubicBezTo>
                    <a:pt x="20201" y="1504"/>
                    <a:pt x="19901" y="1479"/>
                    <a:pt x="19600" y="1479"/>
                  </a:cubicBezTo>
                  <a:cubicBezTo>
                    <a:pt x="15439" y="1329"/>
                    <a:pt x="10953" y="0"/>
                    <a:pt x="6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83;p74"/>
            <p:cNvSpPr/>
            <p:nvPr/>
          </p:nvSpPr>
          <p:spPr>
            <a:xfrm flipH="1">
              <a:off x="5384026" y="2875685"/>
              <a:ext cx="1497011" cy="47808"/>
            </a:xfrm>
            <a:custGeom>
              <a:avLst/>
              <a:gdLst/>
              <a:ahLst/>
              <a:cxnLst/>
              <a:rect l="l" t="t" r="r" b="b"/>
              <a:pathLst>
                <a:path w="99701" h="3184" extrusionOk="0">
                  <a:moveTo>
                    <a:pt x="11379" y="0"/>
                  </a:moveTo>
                  <a:cubicBezTo>
                    <a:pt x="7519" y="0"/>
                    <a:pt x="3735" y="502"/>
                    <a:pt x="151" y="2131"/>
                  </a:cubicBezTo>
                  <a:cubicBezTo>
                    <a:pt x="51" y="2181"/>
                    <a:pt x="1" y="2306"/>
                    <a:pt x="51" y="2407"/>
                  </a:cubicBezTo>
                  <a:cubicBezTo>
                    <a:pt x="90" y="2504"/>
                    <a:pt x="174" y="2541"/>
                    <a:pt x="256" y="2541"/>
                  </a:cubicBezTo>
                  <a:cubicBezTo>
                    <a:pt x="280" y="2541"/>
                    <a:pt x="304" y="2537"/>
                    <a:pt x="326" y="2532"/>
                  </a:cubicBezTo>
                  <a:cubicBezTo>
                    <a:pt x="3835" y="928"/>
                    <a:pt x="7545" y="427"/>
                    <a:pt x="11379" y="427"/>
                  </a:cubicBezTo>
                  <a:cubicBezTo>
                    <a:pt x="17419" y="427"/>
                    <a:pt x="23735" y="1655"/>
                    <a:pt x="29926" y="1655"/>
                  </a:cubicBezTo>
                  <a:cubicBezTo>
                    <a:pt x="30527" y="1655"/>
                    <a:pt x="31154" y="1630"/>
                    <a:pt x="31755" y="1605"/>
                  </a:cubicBezTo>
                  <a:cubicBezTo>
                    <a:pt x="36091" y="1429"/>
                    <a:pt x="40427" y="477"/>
                    <a:pt x="44713" y="477"/>
                  </a:cubicBezTo>
                  <a:cubicBezTo>
                    <a:pt x="45715" y="477"/>
                    <a:pt x="46718" y="527"/>
                    <a:pt x="47720" y="652"/>
                  </a:cubicBezTo>
                  <a:cubicBezTo>
                    <a:pt x="51028" y="1078"/>
                    <a:pt x="54236" y="2281"/>
                    <a:pt x="57570" y="2858"/>
                  </a:cubicBezTo>
                  <a:cubicBezTo>
                    <a:pt x="59074" y="3083"/>
                    <a:pt x="61705" y="3183"/>
                    <a:pt x="64988" y="3183"/>
                  </a:cubicBezTo>
                  <a:cubicBezTo>
                    <a:pt x="70577" y="3183"/>
                    <a:pt x="77971" y="2908"/>
                    <a:pt x="84588" y="2457"/>
                  </a:cubicBezTo>
                  <a:cubicBezTo>
                    <a:pt x="91229" y="2031"/>
                    <a:pt x="97044" y="1454"/>
                    <a:pt x="99525" y="903"/>
                  </a:cubicBezTo>
                  <a:cubicBezTo>
                    <a:pt x="99625" y="878"/>
                    <a:pt x="99700" y="777"/>
                    <a:pt x="99675" y="652"/>
                  </a:cubicBezTo>
                  <a:cubicBezTo>
                    <a:pt x="99654" y="565"/>
                    <a:pt x="99575" y="497"/>
                    <a:pt x="99473" y="497"/>
                  </a:cubicBezTo>
                  <a:cubicBezTo>
                    <a:pt x="99457" y="497"/>
                    <a:pt x="99441" y="498"/>
                    <a:pt x="99425" y="502"/>
                  </a:cubicBezTo>
                  <a:cubicBezTo>
                    <a:pt x="97019" y="1028"/>
                    <a:pt x="91179" y="1605"/>
                    <a:pt x="84562" y="2056"/>
                  </a:cubicBezTo>
                  <a:cubicBezTo>
                    <a:pt x="77946" y="2482"/>
                    <a:pt x="70552" y="2782"/>
                    <a:pt x="64988" y="2782"/>
                  </a:cubicBezTo>
                  <a:cubicBezTo>
                    <a:pt x="61730" y="2782"/>
                    <a:pt x="59074" y="2682"/>
                    <a:pt x="57645" y="2432"/>
                  </a:cubicBezTo>
                  <a:cubicBezTo>
                    <a:pt x="54362" y="1880"/>
                    <a:pt x="51154" y="677"/>
                    <a:pt x="47770" y="251"/>
                  </a:cubicBezTo>
                  <a:cubicBezTo>
                    <a:pt x="46743" y="126"/>
                    <a:pt x="45740" y="76"/>
                    <a:pt x="44713" y="76"/>
                  </a:cubicBezTo>
                  <a:cubicBezTo>
                    <a:pt x="40352" y="76"/>
                    <a:pt x="36041" y="1003"/>
                    <a:pt x="31730" y="1204"/>
                  </a:cubicBezTo>
                  <a:cubicBezTo>
                    <a:pt x="31129" y="1229"/>
                    <a:pt x="30527" y="1229"/>
                    <a:pt x="29926" y="1229"/>
                  </a:cubicBezTo>
                  <a:cubicBezTo>
                    <a:pt x="23810" y="1229"/>
                    <a:pt x="17469" y="0"/>
                    <a:pt x="1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84;p74"/>
            <p:cNvSpPr/>
            <p:nvPr/>
          </p:nvSpPr>
          <p:spPr>
            <a:xfrm flipH="1">
              <a:off x="5451752" y="3023593"/>
              <a:ext cx="1311485" cy="24099"/>
            </a:xfrm>
            <a:custGeom>
              <a:avLst/>
              <a:gdLst/>
              <a:ahLst/>
              <a:cxnLst/>
              <a:rect l="l" t="t" r="r" b="b"/>
              <a:pathLst>
                <a:path w="87345" h="1605" extrusionOk="0">
                  <a:moveTo>
                    <a:pt x="12782" y="0"/>
                  </a:moveTo>
                  <a:cubicBezTo>
                    <a:pt x="8572" y="0"/>
                    <a:pt x="4361" y="226"/>
                    <a:pt x="201" y="1003"/>
                  </a:cubicBezTo>
                  <a:cubicBezTo>
                    <a:pt x="75" y="1028"/>
                    <a:pt x="0" y="1128"/>
                    <a:pt x="25" y="1253"/>
                  </a:cubicBezTo>
                  <a:cubicBezTo>
                    <a:pt x="47" y="1340"/>
                    <a:pt x="126" y="1409"/>
                    <a:pt x="228" y="1409"/>
                  </a:cubicBezTo>
                  <a:cubicBezTo>
                    <a:pt x="243" y="1409"/>
                    <a:pt x="259" y="1407"/>
                    <a:pt x="276" y="1404"/>
                  </a:cubicBezTo>
                  <a:cubicBezTo>
                    <a:pt x="4386" y="652"/>
                    <a:pt x="8597" y="426"/>
                    <a:pt x="12782" y="426"/>
                  </a:cubicBezTo>
                  <a:cubicBezTo>
                    <a:pt x="14837" y="426"/>
                    <a:pt x="16868" y="476"/>
                    <a:pt x="18923" y="526"/>
                  </a:cubicBezTo>
                  <a:cubicBezTo>
                    <a:pt x="29424" y="877"/>
                    <a:pt x="49574" y="1604"/>
                    <a:pt x="66392" y="1604"/>
                  </a:cubicBezTo>
                  <a:cubicBezTo>
                    <a:pt x="74612" y="1604"/>
                    <a:pt x="82006" y="1429"/>
                    <a:pt x="87144" y="953"/>
                  </a:cubicBezTo>
                  <a:cubicBezTo>
                    <a:pt x="87244" y="927"/>
                    <a:pt x="87344" y="827"/>
                    <a:pt x="87319" y="727"/>
                  </a:cubicBezTo>
                  <a:cubicBezTo>
                    <a:pt x="87319" y="602"/>
                    <a:pt x="87219" y="526"/>
                    <a:pt x="87093" y="526"/>
                  </a:cubicBezTo>
                  <a:cubicBezTo>
                    <a:pt x="82006" y="1028"/>
                    <a:pt x="74587" y="1203"/>
                    <a:pt x="66392" y="1203"/>
                  </a:cubicBezTo>
                  <a:cubicBezTo>
                    <a:pt x="49574" y="1203"/>
                    <a:pt x="29424" y="451"/>
                    <a:pt x="18923" y="125"/>
                  </a:cubicBezTo>
                  <a:cubicBezTo>
                    <a:pt x="16893" y="50"/>
                    <a:pt x="14837" y="0"/>
                    <a:pt x="12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85;p74"/>
            <p:cNvSpPr/>
            <p:nvPr/>
          </p:nvSpPr>
          <p:spPr>
            <a:xfrm flipH="1">
              <a:off x="5558244" y="3165839"/>
              <a:ext cx="1047311" cy="46682"/>
            </a:xfrm>
            <a:custGeom>
              <a:avLst/>
              <a:gdLst/>
              <a:ahLst/>
              <a:cxnLst/>
              <a:rect l="l" t="t" r="r" b="b"/>
              <a:pathLst>
                <a:path w="69751" h="3109" extrusionOk="0">
                  <a:moveTo>
                    <a:pt x="6818" y="1"/>
                  </a:moveTo>
                  <a:cubicBezTo>
                    <a:pt x="4537" y="1"/>
                    <a:pt x="2281" y="377"/>
                    <a:pt x="151" y="1354"/>
                  </a:cubicBezTo>
                  <a:cubicBezTo>
                    <a:pt x="51" y="1404"/>
                    <a:pt x="1" y="1530"/>
                    <a:pt x="51" y="1630"/>
                  </a:cubicBezTo>
                  <a:cubicBezTo>
                    <a:pt x="87" y="1703"/>
                    <a:pt x="164" y="1750"/>
                    <a:pt x="242" y="1750"/>
                  </a:cubicBezTo>
                  <a:cubicBezTo>
                    <a:pt x="271" y="1750"/>
                    <a:pt x="300" y="1744"/>
                    <a:pt x="326" y="1730"/>
                  </a:cubicBezTo>
                  <a:cubicBezTo>
                    <a:pt x="2407" y="778"/>
                    <a:pt x="4562" y="427"/>
                    <a:pt x="6818" y="427"/>
                  </a:cubicBezTo>
                  <a:cubicBezTo>
                    <a:pt x="11905" y="427"/>
                    <a:pt x="17344" y="2257"/>
                    <a:pt x="22632" y="2833"/>
                  </a:cubicBezTo>
                  <a:cubicBezTo>
                    <a:pt x="24387" y="3033"/>
                    <a:pt x="26642" y="3109"/>
                    <a:pt x="29224" y="3109"/>
                  </a:cubicBezTo>
                  <a:cubicBezTo>
                    <a:pt x="41379" y="3109"/>
                    <a:pt x="60778" y="1354"/>
                    <a:pt x="69274" y="1354"/>
                  </a:cubicBezTo>
                  <a:lnTo>
                    <a:pt x="69550" y="1354"/>
                  </a:lnTo>
                  <a:cubicBezTo>
                    <a:pt x="69675" y="1354"/>
                    <a:pt x="69750" y="1279"/>
                    <a:pt x="69750" y="1154"/>
                  </a:cubicBezTo>
                  <a:cubicBezTo>
                    <a:pt x="69750" y="1028"/>
                    <a:pt x="69675" y="953"/>
                    <a:pt x="69550" y="953"/>
                  </a:cubicBezTo>
                  <a:lnTo>
                    <a:pt x="69274" y="953"/>
                  </a:lnTo>
                  <a:cubicBezTo>
                    <a:pt x="60753" y="953"/>
                    <a:pt x="41354" y="2708"/>
                    <a:pt x="29224" y="2708"/>
                  </a:cubicBezTo>
                  <a:cubicBezTo>
                    <a:pt x="26667" y="2708"/>
                    <a:pt x="24412" y="2607"/>
                    <a:pt x="22682" y="2432"/>
                  </a:cubicBezTo>
                  <a:cubicBezTo>
                    <a:pt x="17444" y="1856"/>
                    <a:pt x="12006" y="26"/>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86;p74"/>
            <p:cNvSpPr/>
            <p:nvPr/>
          </p:nvSpPr>
          <p:spPr>
            <a:xfrm flipH="1">
              <a:off x="5553700" y="3320518"/>
              <a:ext cx="625840" cy="26652"/>
            </a:xfrm>
            <a:custGeom>
              <a:avLst/>
              <a:gdLst/>
              <a:ahLst/>
              <a:cxnLst/>
              <a:rect l="l" t="t" r="r" b="b"/>
              <a:pathLst>
                <a:path w="41681" h="1775" extrusionOk="0">
                  <a:moveTo>
                    <a:pt x="12507" y="1"/>
                  </a:moveTo>
                  <a:cubicBezTo>
                    <a:pt x="7545" y="1"/>
                    <a:pt x="3108" y="301"/>
                    <a:pt x="176" y="1379"/>
                  </a:cubicBezTo>
                  <a:cubicBezTo>
                    <a:pt x="76" y="1404"/>
                    <a:pt x="1" y="1530"/>
                    <a:pt x="51" y="1630"/>
                  </a:cubicBezTo>
                  <a:cubicBezTo>
                    <a:pt x="88" y="1723"/>
                    <a:pt x="153" y="1774"/>
                    <a:pt x="235" y="1774"/>
                  </a:cubicBezTo>
                  <a:cubicBezTo>
                    <a:pt x="263" y="1774"/>
                    <a:pt x="294" y="1768"/>
                    <a:pt x="326" y="1755"/>
                  </a:cubicBezTo>
                  <a:cubicBezTo>
                    <a:pt x="3159" y="728"/>
                    <a:pt x="7570" y="427"/>
                    <a:pt x="12507" y="427"/>
                  </a:cubicBezTo>
                  <a:cubicBezTo>
                    <a:pt x="19750" y="427"/>
                    <a:pt x="28171" y="1078"/>
                    <a:pt x="34688" y="1078"/>
                  </a:cubicBezTo>
                  <a:cubicBezTo>
                    <a:pt x="37344" y="1078"/>
                    <a:pt x="39675" y="978"/>
                    <a:pt x="41505" y="652"/>
                  </a:cubicBezTo>
                  <a:cubicBezTo>
                    <a:pt x="41605" y="652"/>
                    <a:pt x="41680" y="527"/>
                    <a:pt x="41680" y="427"/>
                  </a:cubicBezTo>
                  <a:cubicBezTo>
                    <a:pt x="41658" y="318"/>
                    <a:pt x="41560" y="247"/>
                    <a:pt x="41469" y="247"/>
                  </a:cubicBezTo>
                  <a:cubicBezTo>
                    <a:pt x="41456" y="247"/>
                    <a:pt x="41442" y="248"/>
                    <a:pt x="41429" y="251"/>
                  </a:cubicBezTo>
                  <a:cubicBezTo>
                    <a:pt x="39650" y="552"/>
                    <a:pt x="37319" y="677"/>
                    <a:pt x="34688" y="677"/>
                  </a:cubicBezTo>
                  <a:cubicBezTo>
                    <a:pt x="28196" y="677"/>
                    <a:pt x="19775" y="1"/>
                    <a:pt x="12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87;p74"/>
            <p:cNvSpPr/>
            <p:nvPr/>
          </p:nvSpPr>
          <p:spPr>
            <a:xfrm flipH="1">
              <a:off x="4677231" y="1718136"/>
              <a:ext cx="1018332" cy="1806259"/>
            </a:xfrm>
            <a:custGeom>
              <a:avLst/>
              <a:gdLst/>
              <a:ahLst/>
              <a:cxnLst/>
              <a:rect l="l" t="t" r="r" b="b"/>
              <a:pathLst>
                <a:path w="67821" h="120297" extrusionOk="0">
                  <a:moveTo>
                    <a:pt x="56178" y="0"/>
                  </a:moveTo>
                  <a:cubicBezTo>
                    <a:pt x="52211" y="0"/>
                    <a:pt x="48443" y="2340"/>
                    <a:pt x="45539" y="5033"/>
                  </a:cubicBezTo>
                  <a:cubicBezTo>
                    <a:pt x="45264" y="5284"/>
                    <a:pt x="45013" y="5534"/>
                    <a:pt x="44763" y="5785"/>
                  </a:cubicBezTo>
                  <a:cubicBezTo>
                    <a:pt x="44437" y="9619"/>
                    <a:pt x="44336" y="13479"/>
                    <a:pt x="44487" y="17339"/>
                  </a:cubicBezTo>
                  <a:cubicBezTo>
                    <a:pt x="43961" y="14005"/>
                    <a:pt x="43560" y="10672"/>
                    <a:pt x="43259" y="7339"/>
                  </a:cubicBezTo>
                  <a:cubicBezTo>
                    <a:pt x="42908" y="7715"/>
                    <a:pt x="42557" y="8116"/>
                    <a:pt x="42231" y="8492"/>
                  </a:cubicBezTo>
                  <a:cubicBezTo>
                    <a:pt x="42031" y="12301"/>
                    <a:pt x="41905" y="16136"/>
                    <a:pt x="41880" y="19945"/>
                  </a:cubicBezTo>
                  <a:cubicBezTo>
                    <a:pt x="40953" y="17188"/>
                    <a:pt x="40276" y="14356"/>
                    <a:pt x="39825" y="11474"/>
                  </a:cubicBezTo>
                  <a:cubicBezTo>
                    <a:pt x="36041" y="16587"/>
                    <a:pt x="33008" y="22276"/>
                    <a:pt x="29700" y="27715"/>
                  </a:cubicBezTo>
                  <a:cubicBezTo>
                    <a:pt x="27369" y="31524"/>
                    <a:pt x="24863" y="35284"/>
                    <a:pt x="22432" y="39043"/>
                  </a:cubicBezTo>
                  <a:cubicBezTo>
                    <a:pt x="21254" y="45033"/>
                    <a:pt x="20627" y="51123"/>
                    <a:pt x="20577" y="57239"/>
                  </a:cubicBezTo>
                  <a:cubicBezTo>
                    <a:pt x="19875" y="52878"/>
                    <a:pt x="19424" y="48467"/>
                    <a:pt x="19274" y="44081"/>
                  </a:cubicBezTo>
                  <a:cubicBezTo>
                    <a:pt x="18973" y="44557"/>
                    <a:pt x="18697" y="45033"/>
                    <a:pt x="18396" y="45534"/>
                  </a:cubicBezTo>
                  <a:cubicBezTo>
                    <a:pt x="18021" y="50923"/>
                    <a:pt x="17745" y="56311"/>
                    <a:pt x="17620" y="61725"/>
                  </a:cubicBezTo>
                  <a:cubicBezTo>
                    <a:pt x="16592" y="58091"/>
                    <a:pt x="15915" y="54357"/>
                    <a:pt x="15564" y="50647"/>
                  </a:cubicBezTo>
                  <a:cubicBezTo>
                    <a:pt x="14111" y="53454"/>
                    <a:pt x="11579" y="63254"/>
                    <a:pt x="11153" y="66387"/>
                  </a:cubicBezTo>
                  <a:cubicBezTo>
                    <a:pt x="9224" y="80672"/>
                    <a:pt x="7745" y="81274"/>
                    <a:pt x="8823" y="92502"/>
                  </a:cubicBezTo>
                  <a:cubicBezTo>
                    <a:pt x="7469" y="87640"/>
                    <a:pt x="6141" y="82778"/>
                    <a:pt x="4787" y="77941"/>
                  </a:cubicBezTo>
                  <a:lnTo>
                    <a:pt x="4787" y="77941"/>
                  </a:lnTo>
                  <a:cubicBezTo>
                    <a:pt x="4236" y="87815"/>
                    <a:pt x="4537" y="98392"/>
                    <a:pt x="10101" y="106988"/>
                  </a:cubicBezTo>
                  <a:cubicBezTo>
                    <a:pt x="5464" y="101274"/>
                    <a:pt x="2632" y="94231"/>
                    <a:pt x="2156" y="87114"/>
                  </a:cubicBezTo>
                  <a:lnTo>
                    <a:pt x="2156" y="87114"/>
                  </a:lnTo>
                  <a:cubicBezTo>
                    <a:pt x="0" y="94808"/>
                    <a:pt x="1930" y="103605"/>
                    <a:pt x="7168" y="110046"/>
                  </a:cubicBezTo>
                  <a:cubicBezTo>
                    <a:pt x="8672" y="111926"/>
                    <a:pt x="10401" y="113605"/>
                    <a:pt x="11880" y="115460"/>
                  </a:cubicBezTo>
                  <a:cubicBezTo>
                    <a:pt x="12983" y="116863"/>
                    <a:pt x="15640" y="120297"/>
                    <a:pt x="15640" y="120297"/>
                  </a:cubicBezTo>
                  <a:cubicBezTo>
                    <a:pt x="15640" y="120297"/>
                    <a:pt x="23685" y="116262"/>
                    <a:pt x="25940" y="114332"/>
                  </a:cubicBezTo>
                  <a:cubicBezTo>
                    <a:pt x="32682" y="108542"/>
                    <a:pt x="37795" y="100998"/>
                    <a:pt x="40602" y="92652"/>
                  </a:cubicBezTo>
                  <a:lnTo>
                    <a:pt x="40602" y="92652"/>
                  </a:lnTo>
                  <a:cubicBezTo>
                    <a:pt x="37444" y="96111"/>
                    <a:pt x="33785" y="99144"/>
                    <a:pt x="29750" y="101650"/>
                  </a:cubicBezTo>
                  <a:cubicBezTo>
                    <a:pt x="35063" y="95861"/>
                    <a:pt x="39098" y="88968"/>
                    <a:pt x="41580" y="81550"/>
                  </a:cubicBezTo>
                  <a:lnTo>
                    <a:pt x="41580" y="81550"/>
                  </a:lnTo>
                  <a:cubicBezTo>
                    <a:pt x="38622" y="84958"/>
                    <a:pt x="35690" y="88392"/>
                    <a:pt x="32732" y="91800"/>
                  </a:cubicBezTo>
                  <a:cubicBezTo>
                    <a:pt x="36367" y="79946"/>
                    <a:pt x="41254" y="68517"/>
                    <a:pt x="47294" y="57715"/>
                  </a:cubicBezTo>
                  <a:cubicBezTo>
                    <a:pt x="47996" y="56487"/>
                    <a:pt x="48697" y="55259"/>
                    <a:pt x="49399" y="54031"/>
                  </a:cubicBezTo>
                  <a:lnTo>
                    <a:pt x="49399" y="54031"/>
                  </a:lnTo>
                  <a:cubicBezTo>
                    <a:pt x="45765" y="56111"/>
                    <a:pt x="41905" y="57941"/>
                    <a:pt x="38096" y="59745"/>
                  </a:cubicBezTo>
                  <a:cubicBezTo>
                    <a:pt x="43133" y="56161"/>
                    <a:pt x="47996" y="52402"/>
                    <a:pt x="52733" y="48467"/>
                  </a:cubicBezTo>
                  <a:cubicBezTo>
                    <a:pt x="53159" y="47765"/>
                    <a:pt x="53560" y="47063"/>
                    <a:pt x="53986" y="46387"/>
                  </a:cubicBezTo>
                  <a:lnTo>
                    <a:pt x="53986" y="46387"/>
                  </a:lnTo>
                  <a:cubicBezTo>
                    <a:pt x="50301" y="48367"/>
                    <a:pt x="46492" y="50171"/>
                    <a:pt x="42582" y="51800"/>
                  </a:cubicBezTo>
                  <a:cubicBezTo>
                    <a:pt x="47845" y="47890"/>
                    <a:pt x="52958" y="43805"/>
                    <a:pt x="57946" y="39569"/>
                  </a:cubicBezTo>
                  <a:cubicBezTo>
                    <a:pt x="61154" y="33805"/>
                    <a:pt x="64036" y="27890"/>
                    <a:pt x="65890" y="21574"/>
                  </a:cubicBezTo>
                  <a:cubicBezTo>
                    <a:pt x="67068" y="17614"/>
                    <a:pt x="67820" y="13379"/>
                    <a:pt x="66818" y="9269"/>
                  </a:cubicBezTo>
                  <a:cubicBezTo>
                    <a:pt x="65815" y="5183"/>
                    <a:pt x="62708" y="1274"/>
                    <a:pt x="58472" y="271"/>
                  </a:cubicBezTo>
                  <a:cubicBezTo>
                    <a:pt x="57703" y="86"/>
                    <a:pt x="56937" y="0"/>
                    <a:pt x="56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88;p74"/>
            <p:cNvSpPr/>
            <p:nvPr/>
          </p:nvSpPr>
          <p:spPr>
            <a:xfrm flipH="1">
              <a:off x="4837538" y="1784672"/>
              <a:ext cx="709744" cy="1697581"/>
            </a:xfrm>
            <a:custGeom>
              <a:avLst/>
              <a:gdLst/>
              <a:ahLst/>
              <a:cxnLst/>
              <a:rect l="l" t="t" r="r" b="b"/>
              <a:pathLst>
                <a:path w="47269" h="113059" extrusionOk="0">
                  <a:moveTo>
                    <a:pt x="47269" y="0"/>
                  </a:moveTo>
                  <a:lnTo>
                    <a:pt x="47269" y="0"/>
                  </a:lnTo>
                  <a:cubicBezTo>
                    <a:pt x="43860" y="5088"/>
                    <a:pt x="40777" y="10402"/>
                    <a:pt x="38045" y="15890"/>
                  </a:cubicBezTo>
                  <a:cubicBezTo>
                    <a:pt x="38446" y="14712"/>
                    <a:pt x="38847" y="13534"/>
                    <a:pt x="39223" y="12381"/>
                  </a:cubicBezTo>
                  <a:lnTo>
                    <a:pt x="39223" y="12381"/>
                  </a:lnTo>
                  <a:cubicBezTo>
                    <a:pt x="32782" y="19925"/>
                    <a:pt x="27619" y="28547"/>
                    <a:pt x="24060" y="37820"/>
                  </a:cubicBezTo>
                  <a:cubicBezTo>
                    <a:pt x="23935" y="33334"/>
                    <a:pt x="24938" y="28848"/>
                    <a:pt x="26893" y="24838"/>
                  </a:cubicBezTo>
                  <a:lnTo>
                    <a:pt x="26893" y="24838"/>
                  </a:lnTo>
                  <a:cubicBezTo>
                    <a:pt x="17745" y="37595"/>
                    <a:pt x="12807" y="53109"/>
                    <a:pt x="11429" y="68748"/>
                  </a:cubicBezTo>
                  <a:cubicBezTo>
                    <a:pt x="11704" y="64888"/>
                    <a:pt x="11153" y="60953"/>
                    <a:pt x="9825" y="57319"/>
                  </a:cubicBezTo>
                  <a:cubicBezTo>
                    <a:pt x="9023" y="64462"/>
                    <a:pt x="8221" y="71580"/>
                    <a:pt x="7419" y="78698"/>
                  </a:cubicBezTo>
                  <a:cubicBezTo>
                    <a:pt x="7569" y="74236"/>
                    <a:pt x="6917" y="69750"/>
                    <a:pt x="5489" y="65515"/>
                  </a:cubicBezTo>
                  <a:cubicBezTo>
                    <a:pt x="4812" y="73760"/>
                    <a:pt x="4537" y="82056"/>
                    <a:pt x="4637" y="90352"/>
                  </a:cubicBezTo>
                  <a:cubicBezTo>
                    <a:pt x="3258" y="85665"/>
                    <a:pt x="2381" y="80803"/>
                    <a:pt x="2055" y="75916"/>
                  </a:cubicBezTo>
                  <a:lnTo>
                    <a:pt x="2055" y="75916"/>
                  </a:lnTo>
                  <a:cubicBezTo>
                    <a:pt x="0" y="85690"/>
                    <a:pt x="1028" y="96091"/>
                    <a:pt x="4938" y="105314"/>
                  </a:cubicBezTo>
                  <a:cubicBezTo>
                    <a:pt x="3509" y="103685"/>
                    <a:pt x="2206" y="101956"/>
                    <a:pt x="1078" y="100126"/>
                  </a:cubicBezTo>
                  <a:lnTo>
                    <a:pt x="1078" y="100126"/>
                  </a:lnTo>
                  <a:cubicBezTo>
                    <a:pt x="1830" y="103635"/>
                    <a:pt x="3233" y="107019"/>
                    <a:pt x="5238" y="110001"/>
                  </a:cubicBezTo>
                  <a:lnTo>
                    <a:pt x="6191" y="113059"/>
                  </a:lnTo>
                  <a:cubicBezTo>
                    <a:pt x="8095" y="111755"/>
                    <a:pt x="9825" y="110252"/>
                    <a:pt x="11404" y="108572"/>
                  </a:cubicBezTo>
                  <a:lnTo>
                    <a:pt x="11404" y="108572"/>
                  </a:lnTo>
                  <a:cubicBezTo>
                    <a:pt x="11253" y="108648"/>
                    <a:pt x="11103" y="108748"/>
                    <a:pt x="10953" y="108823"/>
                  </a:cubicBezTo>
                  <a:cubicBezTo>
                    <a:pt x="11153" y="108698"/>
                    <a:pt x="11354" y="108547"/>
                    <a:pt x="11554" y="108397"/>
                  </a:cubicBezTo>
                  <a:cubicBezTo>
                    <a:pt x="12607" y="107269"/>
                    <a:pt x="13609" y="106041"/>
                    <a:pt x="14486" y="104763"/>
                  </a:cubicBezTo>
                  <a:cubicBezTo>
                    <a:pt x="14812" y="103986"/>
                    <a:pt x="15088" y="103209"/>
                    <a:pt x="15364" y="102407"/>
                  </a:cubicBezTo>
                  <a:lnTo>
                    <a:pt x="15364" y="102407"/>
                  </a:lnTo>
                  <a:cubicBezTo>
                    <a:pt x="15063" y="102733"/>
                    <a:pt x="14712" y="103009"/>
                    <a:pt x="14336" y="103259"/>
                  </a:cubicBezTo>
                  <a:cubicBezTo>
                    <a:pt x="13910" y="103685"/>
                    <a:pt x="13434" y="104086"/>
                    <a:pt x="12983" y="104512"/>
                  </a:cubicBezTo>
                  <a:cubicBezTo>
                    <a:pt x="12481" y="104913"/>
                    <a:pt x="11980" y="105314"/>
                    <a:pt x="11479" y="105690"/>
                  </a:cubicBezTo>
                  <a:cubicBezTo>
                    <a:pt x="10978" y="106066"/>
                    <a:pt x="10451" y="106442"/>
                    <a:pt x="9900" y="106768"/>
                  </a:cubicBezTo>
                  <a:cubicBezTo>
                    <a:pt x="10376" y="106342"/>
                    <a:pt x="10877" y="105941"/>
                    <a:pt x="11354" y="105515"/>
                  </a:cubicBezTo>
                  <a:cubicBezTo>
                    <a:pt x="11830" y="105114"/>
                    <a:pt x="12331" y="104713"/>
                    <a:pt x="12782" y="104287"/>
                  </a:cubicBezTo>
                  <a:lnTo>
                    <a:pt x="13484" y="103710"/>
                  </a:lnTo>
                  <a:lnTo>
                    <a:pt x="13484" y="103710"/>
                  </a:lnTo>
                  <a:cubicBezTo>
                    <a:pt x="13058" y="103886"/>
                    <a:pt x="12607" y="104011"/>
                    <a:pt x="12156" y="104061"/>
                  </a:cubicBezTo>
                  <a:cubicBezTo>
                    <a:pt x="13183" y="102908"/>
                    <a:pt x="14110" y="101655"/>
                    <a:pt x="14988" y="100352"/>
                  </a:cubicBezTo>
                  <a:lnTo>
                    <a:pt x="14988" y="100352"/>
                  </a:lnTo>
                  <a:cubicBezTo>
                    <a:pt x="13910" y="101054"/>
                    <a:pt x="12807" y="101730"/>
                    <a:pt x="11730" y="102407"/>
                  </a:cubicBezTo>
                  <a:cubicBezTo>
                    <a:pt x="12481" y="101379"/>
                    <a:pt x="13208" y="100352"/>
                    <a:pt x="13885" y="99274"/>
                  </a:cubicBezTo>
                  <a:lnTo>
                    <a:pt x="13885" y="99274"/>
                  </a:lnTo>
                  <a:cubicBezTo>
                    <a:pt x="13459" y="99525"/>
                    <a:pt x="13058" y="99800"/>
                    <a:pt x="12632" y="100051"/>
                  </a:cubicBezTo>
                  <a:cubicBezTo>
                    <a:pt x="13133" y="98948"/>
                    <a:pt x="13584" y="97846"/>
                    <a:pt x="14060" y="96743"/>
                  </a:cubicBezTo>
                  <a:lnTo>
                    <a:pt x="14060" y="96743"/>
                  </a:lnTo>
                  <a:cubicBezTo>
                    <a:pt x="13409" y="97319"/>
                    <a:pt x="12782" y="97871"/>
                    <a:pt x="12131" y="98422"/>
                  </a:cubicBezTo>
                  <a:cubicBezTo>
                    <a:pt x="12807" y="97745"/>
                    <a:pt x="13509" y="97069"/>
                    <a:pt x="14211" y="96392"/>
                  </a:cubicBezTo>
                  <a:cubicBezTo>
                    <a:pt x="14687" y="95239"/>
                    <a:pt x="15163" y="94086"/>
                    <a:pt x="15614" y="92933"/>
                  </a:cubicBezTo>
                  <a:lnTo>
                    <a:pt x="15614" y="92933"/>
                  </a:lnTo>
                  <a:cubicBezTo>
                    <a:pt x="14511" y="93886"/>
                    <a:pt x="13459" y="94913"/>
                    <a:pt x="12481" y="96016"/>
                  </a:cubicBezTo>
                  <a:cubicBezTo>
                    <a:pt x="14010" y="93635"/>
                    <a:pt x="15364" y="91154"/>
                    <a:pt x="16567" y="88572"/>
                  </a:cubicBezTo>
                  <a:lnTo>
                    <a:pt x="16567" y="88572"/>
                  </a:lnTo>
                  <a:cubicBezTo>
                    <a:pt x="16441" y="88698"/>
                    <a:pt x="16341" y="88823"/>
                    <a:pt x="16216" y="88948"/>
                  </a:cubicBezTo>
                  <a:cubicBezTo>
                    <a:pt x="15840" y="89324"/>
                    <a:pt x="15464" y="89700"/>
                    <a:pt x="15088" y="90051"/>
                  </a:cubicBezTo>
                  <a:cubicBezTo>
                    <a:pt x="14712" y="90427"/>
                    <a:pt x="14311" y="90778"/>
                    <a:pt x="13910" y="91104"/>
                  </a:cubicBezTo>
                  <a:cubicBezTo>
                    <a:pt x="14236" y="90703"/>
                    <a:pt x="14587" y="90302"/>
                    <a:pt x="14938" y="89901"/>
                  </a:cubicBezTo>
                  <a:cubicBezTo>
                    <a:pt x="15288" y="89525"/>
                    <a:pt x="15664" y="89149"/>
                    <a:pt x="16015" y="88748"/>
                  </a:cubicBezTo>
                  <a:cubicBezTo>
                    <a:pt x="16291" y="88472"/>
                    <a:pt x="16592" y="88196"/>
                    <a:pt x="16867" y="87921"/>
                  </a:cubicBezTo>
                  <a:cubicBezTo>
                    <a:pt x="17619" y="86292"/>
                    <a:pt x="18296" y="84612"/>
                    <a:pt x="18897" y="82933"/>
                  </a:cubicBezTo>
                  <a:lnTo>
                    <a:pt x="18897" y="82933"/>
                  </a:lnTo>
                  <a:cubicBezTo>
                    <a:pt x="18647" y="83184"/>
                    <a:pt x="18396" y="83409"/>
                    <a:pt x="18171" y="83660"/>
                  </a:cubicBezTo>
                  <a:cubicBezTo>
                    <a:pt x="17544" y="84236"/>
                    <a:pt x="16918" y="84838"/>
                    <a:pt x="16291" y="85414"/>
                  </a:cubicBezTo>
                  <a:cubicBezTo>
                    <a:pt x="15664" y="85991"/>
                    <a:pt x="15013" y="86567"/>
                    <a:pt x="14361" y="87119"/>
                  </a:cubicBezTo>
                  <a:cubicBezTo>
                    <a:pt x="14938" y="86467"/>
                    <a:pt x="15539" y="85866"/>
                    <a:pt x="16141" y="85264"/>
                  </a:cubicBezTo>
                  <a:cubicBezTo>
                    <a:pt x="16742" y="84638"/>
                    <a:pt x="17369" y="84061"/>
                    <a:pt x="17970" y="83460"/>
                  </a:cubicBezTo>
                  <a:cubicBezTo>
                    <a:pt x="18346" y="83109"/>
                    <a:pt x="18722" y="82758"/>
                    <a:pt x="19073" y="82407"/>
                  </a:cubicBezTo>
                  <a:cubicBezTo>
                    <a:pt x="19850" y="80226"/>
                    <a:pt x="20476" y="78021"/>
                    <a:pt x="21003" y="75765"/>
                  </a:cubicBezTo>
                  <a:lnTo>
                    <a:pt x="21003" y="75765"/>
                  </a:lnTo>
                  <a:cubicBezTo>
                    <a:pt x="19449" y="77996"/>
                    <a:pt x="17544" y="80001"/>
                    <a:pt x="15389" y="81680"/>
                  </a:cubicBezTo>
                  <a:cubicBezTo>
                    <a:pt x="16617" y="79149"/>
                    <a:pt x="17870" y="76617"/>
                    <a:pt x="19123" y="74086"/>
                  </a:cubicBezTo>
                  <a:lnTo>
                    <a:pt x="19123" y="74086"/>
                  </a:lnTo>
                  <a:cubicBezTo>
                    <a:pt x="18923" y="74236"/>
                    <a:pt x="18722" y="74387"/>
                    <a:pt x="18547" y="74562"/>
                  </a:cubicBezTo>
                  <a:cubicBezTo>
                    <a:pt x="17644" y="75264"/>
                    <a:pt x="16767" y="75966"/>
                    <a:pt x="15865" y="76668"/>
                  </a:cubicBezTo>
                  <a:cubicBezTo>
                    <a:pt x="16692" y="75891"/>
                    <a:pt x="17544" y="75139"/>
                    <a:pt x="18396" y="74387"/>
                  </a:cubicBezTo>
                  <a:cubicBezTo>
                    <a:pt x="18722" y="74111"/>
                    <a:pt x="19048" y="73835"/>
                    <a:pt x="19374" y="73560"/>
                  </a:cubicBezTo>
                  <a:cubicBezTo>
                    <a:pt x="20276" y="71730"/>
                    <a:pt x="21153" y="69926"/>
                    <a:pt x="22055" y="68096"/>
                  </a:cubicBezTo>
                  <a:lnTo>
                    <a:pt x="22055" y="68096"/>
                  </a:lnTo>
                  <a:cubicBezTo>
                    <a:pt x="21629" y="68397"/>
                    <a:pt x="21228" y="68698"/>
                    <a:pt x="20802" y="68973"/>
                  </a:cubicBezTo>
                  <a:cubicBezTo>
                    <a:pt x="19950" y="69550"/>
                    <a:pt x="19073" y="70126"/>
                    <a:pt x="18196" y="70652"/>
                  </a:cubicBezTo>
                  <a:lnTo>
                    <a:pt x="20677" y="68823"/>
                  </a:lnTo>
                  <a:cubicBezTo>
                    <a:pt x="21203" y="68397"/>
                    <a:pt x="21755" y="67996"/>
                    <a:pt x="22306" y="67595"/>
                  </a:cubicBezTo>
                  <a:cubicBezTo>
                    <a:pt x="22481" y="67244"/>
                    <a:pt x="22657" y="66868"/>
                    <a:pt x="22832" y="66517"/>
                  </a:cubicBezTo>
                  <a:lnTo>
                    <a:pt x="22832" y="66517"/>
                  </a:lnTo>
                  <a:cubicBezTo>
                    <a:pt x="22281" y="66843"/>
                    <a:pt x="21755" y="67169"/>
                    <a:pt x="21203" y="67495"/>
                  </a:cubicBezTo>
                  <a:cubicBezTo>
                    <a:pt x="21604" y="66166"/>
                    <a:pt x="22005" y="64838"/>
                    <a:pt x="22456" y="63535"/>
                  </a:cubicBezTo>
                  <a:lnTo>
                    <a:pt x="22456" y="63535"/>
                  </a:lnTo>
                  <a:cubicBezTo>
                    <a:pt x="21905" y="63860"/>
                    <a:pt x="21354" y="64186"/>
                    <a:pt x="20802" y="64487"/>
                  </a:cubicBezTo>
                  <a:cubicBezTo>
                    <a:pt x="21379" y="64086"/>
                    <a:pt x="21955" y="63685"/>
                    <a:pt x="22532" y="63284"/>
                  </a:cubicBezTo>
                  <a:cubicBezTo>
                    <a:pt x="22782" y="62482"/>
                    <a:pt x="23058" y="61680"/>
                    <a:pt x="23334" y="60903"/>
                  </a:cubicBezTo>
                  <a:lnTo>
                    <a:pt x="23334" y="60903"/>
                  </a:lnTo>
                  <a:cubicBezTo>
                    <a:pt x="22657" y="61329"/>
                    <a:pt x="21980" y="61730"/>
                    <a:pt x="21253" y="62106"/>
                  </a:cubicBezTo>
                  <a:cubicBezTo>
                    <a:pt x="22456" y="60226"/>
                    <a:pt x="23710" y="58397"/>
                    <a:pt x="25013" y="56617"/>
                  </a:cubicBezTo>
                  <a:cubicBezTo>
                    <a:pt x="25715" y="54963"/>
                    <a:pt x="26466" y="53359"/>
                    <a:pt x="27319" y="51780"/>
                  </a:cubicBezTo>
                  <a:cubicBezTo>
                    <a:pt x="27519" y="51379"/>
                    <a:pt x="27720" y="51003"/>
                    <a:pt x="27945" y="50627"/>
                  </a:cubicBezTo>
                  <a:lnTo>
                    <a:pt x="27945" y="50627"/>
                  </a:lnTo>
                  <a:cubicBezTo>
                    <a:pt x="27820" y="50702"/>
                    <a:pt x="27669" y="50778"/>
                    <a:pt x="27544" y="50828"/>
                  </a:cubicBezTo>
                  <a:cubicBezTo>
                    <a:pt x="27845" y="50477"/>
                    <a:pt x="28146" y="50101"/>
                    <a:pt x="28446" y="49725"/>
                  </a:cubicBezTo>
                  <a:cubicBezTo>
                    <a:pt x="29800" y="47469"/>
                    <a:pt x="31279" y="45289"/>
                    <a:pt x="32832" y="43184"/>
                  </a:cubicBezTo>
                  <a:lnTo>
                    <a:pt x="32832" y="43184"/>
                  </a:lnTo>
                  <a:cubicBezTo>
                    <a:pt x="32782" y="43209"/>
                    <a:pt x="32732" y="43259"/>
                    <a:pt x="32657" y="43284"/>
                  </a:cubicBezTo>
                  <a:cubicBezTo>
                    <a:pt x="31955" y="43710"/>
                    <a:pt x="31253" y="44136"/>
                    <a:pt x="30527" y="44512"/>
                  </a:cubicBezTo>
                  <a:cubicBezTo>
                    <a:pt x="29800" y="44888"/>
                    <a:pt x="29073" y="45239"/>
                    <a:pt x="28321" y="45540"/>
                  </a:cubicBezTo>
                  <a:lnTo>
                    <a:pt x="30426" y="44311"/>
                  </a:lnTo>
                  <a:cubicBezTo>
                    <a:pt x="31128" y="43910"/>
                    <a:pt x="31830" y="43484"/>
                    <a:pt x="32507" y="43058"/>
                  </a:cubicBezTo>
                  <a:cubicBezTo>
                    <a:pt x="32782" y="42908"/>
                    <a:pt x="33033" y="42733"/>
                    <a:pt x="33284" y="42582"/>
                  </a:cubicBezTo>
                  <a:cubicBezTo>
                    <a:pt x="34612" y="40803"/>
                    <a:pt x="35990" y="39048"/>
                    <a:pt x="37394" y="37294"/>
                  </a:cubicBezTo>
                  <a:lnTo>
                    <a:pt x="37394" y="37294"/>
                  </a:lnTo>
                  <a:cubicBezTo>
                    <a:pt x="36266" y="37946"/>
                    <a:pt x="35113" y="38597"/>
                    <a:pt x="33960" y="39199"/>
                  </a:cubicBezTo>
                  <a:cubicBezTo>
                    <a:pt x="33183" y="39600"/>
                    <a:pt x="32381" y="40001"/>
                    <a:pt x="31579" y="40402"/>
                  </a:cubicBezTo>
                  <a:cubicBezTo>
                    <a:pt x="30777" y="40778"/>
                    <a:pt x="29975" y="41154"/>
                    <a:pt x="29173" y="41504"/>
                  </a:cubicBezTo>
                  <a:cubicBezTo>
                    <a:pt x="29950" y="41103"/>
                    <a:pt x="30752" y="40702"/>
                    <a:pt x="31529" y="40276"/>
                  </a:cubicBezTo>
                  <a:cubicBezTo>
                    <a:pt x="32306" y="39850"/>
                    <a:pt x="33083" y="39449"/>
                    <a:pt x="33860" y="38998"/>
                  </a:cubicBezTo>
                  <a:cubicBezTo>
                    <a:pt x="35163" y="38296"/>
                    <a:pt x="36441" y="37545"/>
                    <a:pt x="37720" y="36793"/>
                  </a:cubicBezTo>
                  <a:cubicBezTo>
                    <a:pt x="39223" y="34412"/>
                    <a:pt x="40627" y="31956"/>
                    <a:pt x="41980" y="29474"/>
                  </a:cubicBezTo>
                  <a:lnTo>
                    <a:pt x="41980" y="29474"/>
                  </a:lnTo>
                  <a:cubicBezTo>
                    <a:pt x="40702" y="30377"/>
                    <a:pt x="39424" y="31229"/>
                    <a:pt x="38096" y="32056"/>
                  </a:cubicBezTo>
                  <a:cubicBezTo>
                    <a:pt x="37319" y="32507"/>
                    <a:pt x="36542" y="32983"/>
                    <a:pt x="35765" y="33434"/>
                  </a:cubicBezTo>
                  <a:cubicBezTo>
                    <a:pt x="34963" y="33885"/>
                    <a:pt x="34161" y="34311"/>
                    <a:pt x="33359" y="34712"/>
                  </a:cubicBezTo>
                  <a:cubicBezTo>
                    <a:pt x="34136" y="34261"/>
                    <a:pt x="34913" y="33785"/>
                    <a:pt x="35690" y="33309"/>
                  </a:cubicBezTo>
                  <a:cubicBezTo>
                    <a:pt x="36467" y="32833"/>
                    <a:pt x="37218" y="32357"/>
                    <a:pt x="37995" y="31855"/>
                  </a:cubicBezTo>
                  <a:cubicBezTo>
                    <a:pt x="39424" y="30928"/>
                    <a:pt x="40852" y="29950"/>
                    <a:pt x="42256" y="28948"/>
                  </a:cubicBezTo>
                  <a:cubicBezTo>
                    <a:pt x="43233" y="27093"/>
                    <a:pt x="44186" y="25214"/>
                    <a:pt x="45088" y="23309"/>
                  </a:cubicBezTo>
                  <a:lnTo>
                    <a:pt x="45088" y="23309"/>
                  </a:lnTo>
                  <a:cubicBezTo>
                    <a:pt x="42081" y="26091"/>
                    <a:pt x="39073" y="28873"/>
                    <a:pt x="36065" y="31655"/>
                  </a:cubicBezTo>
                  <a:cubicBezTo>
                    <a:pt x="38045" y="28898"/>
                    <a:pt x="39649" y="25940"/>
                    <a:pt x="41003" y="22858"/>
                  </a:cubicBezTo>
                  <a:lnTo>
                    <a:pt x="41003" y="22858"/>
                  </a:lnTo>
                  <a:cubicBezTo>
                    <a:pt x="40025" y="23309"/>
                    <a:pt x="39048" y="23710"/>
                    <a:pt x="38045" y="24061"/>
                  </a:cubicBezTo>
                  <a:cubicBezTo>
                    <a:pt x="39073" y="23610"/>
                    <a:pt x="40101" y="23108"/>
                    <a:pt x="41103" y="22582"/>
                  </a:cubicBezTo>
                  <a:cubicBezTo>
                    <a:pt x="44136" y="15464"/>
                    <a:pt x="45740" y="7645"/>
                    <a:pt x="47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89;p74"/>
            <p:cNvSpPr/>
            <p:nvPr/>
          </p:nvSpPr>
          <p:spPr>
            <a:xfrm flipH="1">
              <a:off x="4916937" y="1999565"/>
              <a:ext cx="633738" cy="1892145"/>
            </a:xfrm>
            <a:custGeom>
              <a:avLst/>
              <a:gdLst/>
              <a:ahLst/>
              <a:cxnLst/>
              <a:rect l="l" t="t" r="r" b="b"/>
              <a:pathLst>
                <a:path w="42207" h="126017" extrusionOk="0">
                  <a:moveTo>
                    <a:pt x="42206" y="0"/>
                  </a:moveTo>
                  <a:lnTo>
                    <a:pt x="42206" y="0"/>
                  </a:lnTo>
                  <a:cubicBezTo>
                    <a:pt x="36342" y="8271"/>
                    <a:pt x="31229" y="17093"/>
                    <a:pt x="26818" y="26266"/>
                  </a:cubicBezTo>
                  <a:cubicBezTo>
                    <a:pt x="22382" y="35414"/>
                    <a:pt x="18647" y="44913"/>
                    <a:pt x="15489" y="54562"/>
                  </a:cubicBezTo>
                  <a:cubicBezTo>
                    <a:pt x="12306" y="64236"/>
                    <a:pt x="9675" y="74086"/>
                    <a:pt x="7469" y="84011"/>
                  </a:cubicBezTo>
                  <a:cubicBezTo>
                    <a:pt x="5239" y="93936"/>
                    <a:pt x="1554" y="115966"/>
                    <a:pt x="1" y="126016"/>
                  </a:cubicBezTo>
                  <a:lnTo>
                    <a:pt x="3033" y="120151"/>
                  </a:lnTo>
                  <a:cubicBezTo>
                    <a:pt x="4412" y="110101"/>
                    <a:pt x="6818" y="94236"/>
                    <a:pt x="8873" y="84312"/>
                  </a:cubicBezTo>
                  <a:cubicBezTo>
                    <a:pt x="10928" y="74387"/>
                    <a:pt x="13384" y="64537"/>
                    <a:pt x="16392" y="54863"/>
                  </a:cubicBezTo>
                  <a:cubicBezTo>
                    <a:pt x="19424" y="45189"/>
                    <a:pt x="22983" y="35665"/>
                    <a:pt x="27244" y="26467"/>
                  </a:cubicBezTo>
                  <a:cubicBezTo>
                    <a:pt x="31505" y="17269"/>
                    <a:pt x="36467" y="8371"/>
                    <a:pt x="42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90;p74"/>
            <p:cNvSpPr/>
            <p:nvPr/>
          </p:nvSpPr>
          <p:spPr>
            <a:xfrm flipH="1">
              <a:off x="4919580" y="1986021"/>
              <a:ext cx="633723" cy="1892130"/>
            </a:xfrm>
            <a:custGeom>
              <a:avLst/>
              <a:gdLst/>
              <a:ahLst/>
              <a:cxnLst/>
              <a:rect l="l" t="t" r="r" b="b"/>
              <a:pathLst>
                <a:path w="42206" h="126016" extrusionOk="0">
                  <a:moveTo>
                    <a:pt x="42206" y="0"/>
                  </a:moveTo>
                  <a:lnTo>
                    <a:pt x="42206" y="0"/>
                  </a:lnTo>
                  <a:cubicBezTo>
                    <a:pt x="36341" y="8296"/>
                    <a:pt x="31228" y="17118"/>
                    <a:pt x="26817" y="26266"/>
                  </a:cubicBezTo>
                  <a:cubicBezTo>
                    <a:pt x="22381" y="35439"/>
                    <a:pt x="18672" y="44913"/>
                    <a:pt x="15489" y="54587"/>
                  </a:cubicBezTo>
                  <a:cubicBezTo>
                    <a:pt x="12306" y="64236"/>
                    <a:pt x="9674" y="74086"/>
                    <a:pt x="7469" y="84011"/>
                  </a:cubicBezTo>
                  <a:cubicBezTo>
                    <a:pt x="5238" y="93935"/>
                    <a:pt x="1554" y="115966"/>
                    <a:pt x="0" y="126016"/>
                  </a:cubicBezTo>
                  <a:lnTo>
                    <a:pt x="3033" y="120151"/>
                  </a:lnTo>
                  <a:cubicBezTo>
                    <a:pt x="4411" y="110126"/>
                    <a:pt x="6817" y="94236"/>
                    <a:pt x="8872" y="84311"/>
                  </a:cubicBezTo>
                  <a:cubicBezTo>
                    <a:pt x="10928" y="74386"/>
                    <a:pt x="13384" y="64562"/>
                    <a:pt x="16391" y="54862"/>
                  </a:cubicBezTo>
                  <a:cubicBezTo>
                    <a:pt x="19424" y="45188"/>
                    <a:pt x="22983" y="35689"/>
                    <a:pt x="27243" y="26466"/>
                  </a:cubicBezTo>
                  <a:cubicBezTo>
                    <a:pt x="31504" y="17268"/>
                    <a:pt x="36466" y="8371"/>
                    <a:pt x="4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91;p74"/>
            <p:cNvSpPr/>
            <p:nvPr/>
          </p:nvSpPr>
          <p:spPr>
            <a:xfrm flipH="1">
              <a:off x="5263889" y="2228753"/>
              <a:ext cx="32372" cy="380855"/>
            </a:xfrm>
            <a:custGeom>
              <a:avLst/>
              <a:gdLst/>
              <a:ahLst/>
              <a:cxnLst/>
              <a:rect l="l" t="t" r="r" b="b"/>
              <a:pathLst>
                <a:path w="2156" h="25365" extrusionOk="0">
                  <a:moveTo>
                    <a:pt x="2155" y="1"/>
                  </a:moveTo>
                  <a:lnTo>
                    <a:pt x="1704" y="1554"/>
                  </a:lnTo>
                  <a:lnTo>
                    <a:pt x="1303" y="3108"/>
                  </a:lnTo>
                  <a:lnTo>
                    <a:pt x="977" y="4662"/>
                  </a:lnTo>
                  <a:lnTo>
                    <a:pt x="677" y="6241"/>
                  </a:lnTo>
                  <a:cubicBezTo>
                    <a:pt x="326" y="8372"/>
                    <a:pt x="125" y="10502"/>
                    <a:pt x="50" y="12632"/>
                  </a:cubicBezTo>
                  <a:cubicBezTo>
                    <a:pt x="0" y="14788"/>
                    <a:pt x="50" y="16918"/>
                    <a:pt x="276" y="19048"/>
                  </a:cubicBezTo>
                  <a:lnTo>
                    <a:pt x="451" y="20652"/>
                  </a:lnTo>
                  <a:lnTo>
                    <a:pt x="677" y="22231"/>
                  </a:lnTo>
                  <a:lnTo>
                    <a:pt x="977" y="23810"/>
                  </a:lnTo>
                  <a:lnTo>
                    <a:pt x="1303" y="25364"/>
                  </a:lnTo>
                  <a:lnTo>
                    <a:pt x="1028" y="23785"/>
                  </a:lnTo>
                  <a:lnTo>
                    <a:pt x="802" y="22206"/>
                  </a:lnTo>
                  <a:lnTo>
                    <a:pt x="627" y="20627"/>
                  </a:lnTo>
                  <a:lnTo>
                    <a:pt x="476" y="19023"/>
                  </a:lnTo>
                  <a:cubicBezTo>
                    <a:pt x="301" y="16918"/>
                    <a:pt x="251" y="14788"/>
                    <a:pt x="326" y="12657"/>
                  </a:cubicBezTo>
                  <a:cubicBezTo>
                    <a:pt x="401" y="10527"/>
                    <a:pt x="602" y="8397"/>
                    <a:pt x="902" y="6291"/>
                  </a:cubicBezTo>
                  <a:lnTo>
                    <a:pt x="1153" y="4712"/>
                  </a:lnTo>
                  <a:lnTo>
                    <a:pt x="1429" y="3133"/>
                  </a:lnTo>
                  <a:lnTo>
                    <a:pt x="1779" y="1580"/>
                  </a:lnTo>
                  <a:lnTo>
                    <a:pt x="2155"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92;p74"/>
            <p:cNvSpPr/>
            <p:nvPr/>
          </p:nvSpPr>
          <p:spPr>
            <a:xfrm flipH="1">
              <a:off x="5205928" y="2116224"/>
              <a:ext cx="44805" cy="371066"/>
            </a:xfrm>
            <a:custGeom>
              <a:avLst/>
              <a:gdLst/>
              <a:ahLst/>
              <a:cxnLst/>
              <a:rect l="l" t="t" r="r" b="b"/>
              <a:pathLst>
                <a:path w="2984" h="24713" extrusionOk="0">
                  <a:moveTo>
                    <a:pt x="2983" y="1"/>
                  </a:moveTo>
                  <a:lnTo>
                    <a:pt x="2457" y="1479"/>
                  </a:lnTo>
                  <a:lnTo>
                    <a:pt x="2006" y="2983"/>
                  </a:lnTo>
                  <a:lnTo>
                    <a:pt x="1605" y="4487"/>
                  </a:lnTo>
                  <a:lnTo>
                    <a:pt x="1229" y="6016"/>
                  </a:lnTo>
                  <a:cubicBezTo>
                    <a:pt x="778" y="8071"/>
                    <a:pt x="477" y="10126"/>
                    <a:pt x="251" y="12231"/>
                  </a:cubicBezTo>
                  <a:cubicBezTo>
                    <a:pt x="76" y="14312"/>
                    <a:pt x="1" y="16392"/>
                    <a:pt x="76" y="18497"/>
                  </a:cubicBezTo>
                  <a:lnTo>
                    <a:pt x="151" y="20051"/>
                  </a:lnTo>
                  <a:lnTo>
                    <a:pt x="276" y="21630"/>
                  </a:lnTo>
                  <a:lnTo>
                    <a:pt x="452" y="23184"/>
                  </a:lnTo>
                  <a:lnTo>
                    <a:pt x="677" y="24713"/>
                  </a:lnTo>
                  <a:lnTo>
                    <a:pt x="527" y="23159"/>
                  </a:lnTo>
                  <a:lnTo>
                    <a:pt x="402" y="21605"/>
                  </a:lnTo>
                  <a:lnTo>
                    <a:pt x="326" y="20051"/>
                  </a:lnTo>
                  <a:lnTo>
                    <a:pt x="276" y="18472"/>
                  </a:lnTo>
                  <a:cubicBezTo>
                    <a:pt x="251" y="16392"/>
                    <a:pt x="326" y="14312"/>
                    <a:pt x="527" y="12256"/>
                  </a:cubicBezTo>
                  <a:cubicBezTo>
                    <a:pt x="727" y="10176"/>
                    <a:pt x="1028" y="8121"/>
                    <a:pt x="1429" y="6066"/>
                  </a:cubicBezTo>
                  <a:lnTo>
                    <a:pt x="1755" y="4537"/>
                  </a:lnTo>
                  <a:lnTo>
                    <a:pt x="2131" y="3008"/>
                  </a:lnTo>
                  <a:lnTo>
                    <a:pt x="2532" y="1505"/>
                  </a:lnTo>
                  <a:lnTo>
                    <a:pt x="2983"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93;p74"/>
            <p:cNvSpPr/>
            <p:nvPr/>
          </p:nvSpPr>
          <p:spPr>
            <a:xfrm flipH="1">
              <a:off x="5133670" y="2071446"/>
              <a:ext cx="11682" cy="223543"/>
            </a:xfrm>
            <a:custGeom>
              <a:avLst/>
              <a:gdLst/>
              <a:ahLst/>
              <a:cxnLst/>
              <a:rect l="l" t="t" r="r" b="b"/>
              <a:pathLst>
                <a:path w="778" h="14888" extrusionOk="0">
                  <a:moveTo>
                    <a:pt x="777" y="0"/>
                  </a:moveTo>
                  <a:cubicBezTo>
                    <a:pt x="552" y="1228"/>
                    <a:pt x="376" y="2456"/>
                    <a:pt x="251" y="3710"/>
                  </a:cubicBezTo>
                  <a:cubicBezTo>
                    <a:pt x="126" y="4938"/>
                    <a:pt x="75" y="6191"/>
                    <a:pt x="25" y="7444"/>
                  </a:cubicBezTo>
                  <a:cubicBezTo>
                    <a:pt x="0" y="8672"/>
                    <a:pt x="0" y="9925"/>
                    <a:pt x="75" y="11178"/>
                  </a:cubicBezTo>
                  <a:cubicBezTo>
                    <a:pt x="151" y="12406"/>
                    <a:pt x="251" y="13660"/>
                    <a:pt x="401" y="14888"/>
                  </a:cubicBezTo>
                  <a:cubicBezTo>
                    <a:pt x="351" y="13660"/>
                    <a:pt x="301" y="12406"/>
                    <a:pt x="276" y="11153"/>
                  </a:cubicBezTo>
                  <a:cubicBezTo>
                    <a:pt x="276" y="9925"/>
                    <a:pt x="251" y="8672"/>
                    <a:pt x="301" y="7444"/>
                  </a:cubicBezTo>
                  <a:cubicBezTo>
                    <a:pt x="326" y="6191"/>
                    <a:pt x="401" y="4963"/>
                    <a:pt x="476" y="3710"/>
                  </a:cubicBezTo>
                  <a:cubicBezTo>
                    <a:pt x="552" y="2482"/>
                    <a:pt x="677" y="1253"/>
                    <a:pt x="777"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94;p74"/>
            <p:cNvSpPr/>
            <p:nvPr/>
          </p:nvSpPr>
          <p:spPr>
            <a:xfrm flipH="1">
              <a:off x="5094914" y="2069945"/>
              <a:ext cx="12808" cy="179895"/>
            </a:xfrm>
            <a:custGeom>
              <a:avLst/>
              <a:gdLst/>
              <a:ahLst/>
              <a:cxnLst/>
              <a:rect l="l" t="t" r="r" b="b"/>
              <a:pathLst>
                <a:path w="853" h="11981" extrusionOk="0">
                  <a:moveTo>
                    <a:pt x="853" y="0"/>
                  </a:moveTo>
                  <a:lnTo>
                    <a:pt x="853" y="0"/>
                  </a:lnTo>
                  <a:cubicBezTo>
                    <a:pt x="652" y="977"/>
                    <a:pt x="502" y="1955"/>
                    <a:pt x="376" y="2957"/>
                  </a:cubicBezTo>
                  <a:cubicBezTo>
                    <a:pt x="251" y="3960"/>
                    <a:pt x="176" y="4962"/>
                    <a:pt x="101" y="5965"/>
                  </a:cubicBezTo>
                  <a:cubicBezTo>
                    <a:pt x="51" y="6968"/>
                    <a:pt x="0" y="7970"/>
                    <a:pt x="26" y="8973"/>
                  </a:cubicBezTo>
                  <a:cubicBezTo>
                    <a:pt x="26" y="9975"/>
                    <a:pt x="76" y="10978"/>
                    <a:pt x="151" y="11980"/>
                  </a:cubicBezTo>
                  <a:cubicBezTo>
                    <a:pt x="176" y="10978"/>
                    <a:pt x="201" y="9975"/>
                    <a:pt x="226" y="8973"/>
                  </a:cubicBezTo>
                  <a:cubicBezTo>
                    <a:pt x="276" y="7970"/>
                    <a:pt x="301" y="6968"/>
                    <a:pt x="376" y="5990"/>
                  </a:cubicBezTo>
                  <a:cubicBezTo>
                    <a:pt x="427" y="4988"/>
                    <a:pt x="502" y="3985"/>
                    <a:pt x="577" y="2983"/>
                  </a:cubicBezTo>
                  <a:cubicBezTo>
                    <a:pt x="677" y="1980"/>
                    <a:pt x="777" y="977"/>
                    <a:pt x="853"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95;p74"/>
            <p:cNvSpPr/>
            <p:nvPr/>
          </p:nvSpPr>
          <p:spPr>
            <a:xfrm flipH="1">
              <a:off x="4926694" y="1803862"/>
              <a:ext cx="63604" cy="270210"/>
            </a:xfrm>
            <a:custGeom>
              <a:avLst/>
              <a:gdLst/>
              <a:ahLst/>
              <a:cxnLst/>
              <a:rect l="l" t="t" r="r" b="b"/>
              <a:pathLst>
                <a:path w="4236" h="17996" extrusionOk="0">
                  <a:moveTo>
                    <a:pt x="4236" y="1"/>
                  </a:moveTo>
                  <a:lnTo>
                    <a:pt x="4236" y="1"/>
                  </a:lnTo>
                  <a:cubicBezTo>
                    <a:pt x="3759" y="1479"/>
                    <a:pt x="3308" y="2958"/>
                    <a:pt x="2882" y="4437"/>
                  </a:cubicBezTo>
                  <a:cubicBezTo>
                    <a:pt x="2456" y="5915"/>
                    <a:pt x="2080" y="7419"/>
                    <a:pt x="1729" y="8898"/>
                  </a:cubicBezTo>
                  <a:cubicBezTo>
                    <a:pt x="1379" y="10402"/>
                    <a:pt x="1053" y="11905"/>
                    <a:pt x="752" y="13434"/>
                  </a:cubicBezTo>
                  <a:cubicBezTo>
                    <a:pt x="451" y="14938"/>
                    <a:pt x="201" y="16467"/>
                    <a:pt x="0" y="17996"/>
                  </a:cubicBezTo>
                  <a:lnTo>
                    <a:pt x="952" y="13484"/>
                  </a:lnTo>
                  <a:cubicBezTo>
                    <a:pt x="1303" y="11981"/>
                    <a:pt x="1629" y="10477"/>
                    <a:pt x="1980" y="8973"/>
                  </a:cubicBezTo>
                  <a:cubicBezTo>
                    <a:pt x="2331" y="7469"/>
                    <a:pt x="2707" y="5991"/>
                    <a:pt x="3083" y="4487"/>
                  </a:cubicBezTo>
                  <a:lnTo>
                    <a:pt x="4236"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96;p74"/>
            <p:cNvSpPr/>
            <p:nvPr/>
          </p:nvSpPr>
          <p:spPr>
            <a:xfrm flipH="1">
              <a:off x="4810023" y="1827948"/>
              <a:ext cx="91847" cy="151667"/>
            </a:xfrm>
            <a:custGeom>
              <a:avLst/>
              <a:gdLst/>
              <a:ahLst/>
              <a:cxnLst/>
              <a:rect l="l" t="t" r="r" b="b"/>
              <a:pathLst>
                <a:path w="6117" h="10101" extrusionOk="0">
                  <a:moveTo>
                    <a:pt x="6116" y="1"/>
                  </a:moveTo>
                  <a:cubicBezTo>
                    <a:pt x="5565" y="803"/>
                    <a:pt x="5013" y="1630"/>
                    <a:pt x="4487" y="2457"/>
                  </a:cubicBezTo>
                  <a:cubicBezTo>
                    <a:pt x="3961" y="3284"/>
                    <a:pt x="3459" y="4136"/>
                    <a:pt x="2933" y="4988"/>
                  </a:cubicBezTo>
                  <a:cubicBezTo>
                    <a:pt x="2457" y="5815"/>
                    <a:pt x="1931" y="6667"/>
                    <a:pt x="1454" y="7520"/>
                  </a:cubicBezTo>
                  <a:cubicBezTo>
                    <a:pt x="953" y="8372"/>
                    <a:pt x="477" y="9224"/>
                    <a:pt x="1" y="10101"/>
                  </a:cubicBezTo>
                  <a:cubicBezTo>
                    <a:pt x="577" y="9299"/>
                    <a:pt x="1104" y="8472"/>
                    <a:pt x="1630" y="7645"/>
                  </a:cubicBezTo>
                  <a:cubicBezTo>
                    <a:pt x="2156" y="6793"/>
                    <a:pt x="2657" y="5966"/>
                    <a:pt x="3184" y="5113"/>
                  </a:cubicBezTo>
                  <a:cubicBezTo>
                    <a:pt x="3685" y="4261"/>
                    <a:pt x="4186" y="3434"/>
                    <a:pt x="4688" y="2582"/>
                  </a:cubicBezTo>
                  <a:cubicBezTo>
                    <a:pt x="5164" y="1730"/>
                    <a:pt x="5665" y="853"/>
                    <a:pt x="611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97;p74"/>
            <p:cNvSpPr/>
            <p:nvPr/>
          </p:nvSpPr>
          <p:spPr>
            <a:xfrm flipH="1">
              <a:off x="4748686" y="1901706"/>
              <a:ext cx="153934" cy="157703"/>
            </a:xfrm>
            <a:custGeom>
              <a:avLst/>
              <a:gdLst/>
              <a:ahLst/>
              <a:cxnLst/>
              <a:rect l="l" t="t" r="r" b="b"/>
              <a:pathLst>
                <a:path w="10252" h="10503" extrusionOk="0">
                  <a:moveTo>
                    <a:pt x="10251" y="1"/>
                  </a:moveTo>
                  <a:lnTo>
                    <a:pt x="10251" y="1"/>
                  </a:lnTo>
                  <a:cubicBezTo>
                    <a:pt x="9424" y="903"/>
                    <a:pt x="8597" y="1806"/>
                    <a:pt x="7770" y="2708"/>
                  </a:cubicBezTo>
                  <a:cubicBezTo>
                    <a:pt x="6943" y="3585"/>
                    <a:pt x="6091" y="4487"/>
                    <a:pt x="5239" y="5339"/>
                  </a:cubicBezTo>
                  <a:cubicBezTo>
                    <a:pt x="4387" y="6242"/>
                    <a:pt x="3509" y="7094"/>
                    <a:pt x="2657" y="7946"/>
                  </a:cubicBezTo>
                  <a:cubicBezTo>
                    <a:pt x="1780" y="8823"/>
                    <a:pt x="878" y="9650"/>
                    <a:pt x="1" y="10502"/>
                  </a:cubicBezTo>
                  <a:cubicBezTo>
                    <a:pt x="953" y="9750"/>
                    <a:pt x="1880" y="8923"/>
                    <a:pt x="2783" y="8096"/>
                  </a:cubicBezTo>
                  <a:cubicBezTo>
                    <a:pt x="3685" y="7269"/>
                    <a:pt x="4562" y="6417"/>
                    <a:pt x="5439" y="5540"/>
                  </a:cubicBezTo>
                  <a:cubicBezTo>
                    <a:pt x="6291" y="4663"/>
                    <a:pt x="7119" y="3760"/>
                    <a:pt x="7921" y="2833"/>
                  </a:cubicBezTo>
                  <a:cubicBezTo>
                    <a:pt x="8723" y="1906"/>
                    <a:pt x="9525" y="978"/>
                    <a:pt x="1025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98;p74"/>
            <p:cNvSpPr/>
            <p:nvPr/>
          </p:nvSpPr>
          <p:spPr>
            <a:xfrm flipH="1">
              <a:off x="4775042" y="2007839"/>
              <a:ext cx="200961" cy="138123"/>
            </a:xfrm>
            <a:custGeom>
              <a:avLst/>
              <a:gdLst/>
              <a:ahLst/>
              <a:cxnLst/>
              <a:rect l="l" t="t" r="r" b="b"/>
              <a:pathLst>
                <a:path w="13384" h="9199" extrusionOk="0">
                  <a:moveTo>
                    <a:pt x="13384" y="1"/>
                  </a:moveTo>
                  <a:cubicBezTo>
                    <a:pt x="12432" y="978"/>
                    <a:pt x="11429" y="1905"/>
                    <a:pt x="10402" y="2783"/>
                  </a:cubicBezTo>
                  <a:cubicBezTo>
                    <a:pt x="9349" y="3660"/>
                    <a:pt x="8271" y="4512"/>
                    <a:pt x="7143" y="5264"/>
                  </a:cubicBezTo>
                  <a:cubicBezTo>
                    <a:pt x="6041" y="6041"/>
                    <a:pt x="4863" y="6743"/>
                    <a:pt x="3660" y="7394"/>
                  </a:cubicBezTo>
                  <a:cubicBezTo>
                    <a:pt x="2482" y="8046"/>
                    <a:pt x="1254" y="8647"/>
                    <a:pt x="0" y="9199"/>
                  </a:cubicBezTo>
                  <a:cubicBezTo>
                    <a:pt x="1279" y="8748"/>
                    <a:pt x="2557" y="8196"/>
                    <a:pt x="3760" y="7595"/>
                  </a:cubicBezTo>
                  <a:cubicBezTo>
                    <a:pt x="4988" y="6968"/>
                    <a:pt x="6166" y="6266"/>
                    <a:pt x="7294" y="5489"/>
                  </a:cubicBezTo>
                  <a:cubicBezTo>
                    <a:pt x="8422" y="4712"/>
                    <a:pt x="9524" y="3860"/>
                    <a:pt x="10527" y="2958"/>
                  </a:cubicBezTo>
                  <a:cubicBezTo>
                    <a:pt x="11554" y="2031"/>
                    <a:pt x="12507" y="1053"/>
                    <a:pt x="1338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99;p74"/>
            <p:cNvSpPr/>
            <p:nvPr/>
          </p:nvSpPr>
          <p:spPr>
            <a:xfrm flipH="1">
              <a:off x="4782569" y="2115098"/>
              <a:ext cx="263814" cy="190811"/>
            </a:xfrm>
            <a:custGeom>
              <a:avLst/>
              <a:gdLst/>
              <a:ahLst/>
              <a:cxnLst/>
              <a:rect l="l" t="t" r="r" b="b"/>
              <a:pathLst>
                <a:path w="17570" h="12708" extrusionOk="0">
                  <a:moveTo>
                    <a:pt x="17570" y="1"/>
                  </a:moveTo>
                  <a:lnTo>
                    <a:pt x="17570" y="1"/>
                  </a:lnTo>
                  <a:cubicBezTo>
                    <a:pt x="16893" y="602"/>
                    <a:pt x="16216" y="1204"/>
                    <a:pt x="15515" y="1780"/>
                  </a:cubicBezTo>
                  <a:cubicBezTo>
                    <a:pt x="14813" y="2356"/>
                    <a:pt x="14111" y="2933"/>
                    <a:pt x="13409" y="3509"/>
                  </a:cubicBezTo>
                  <a:cubicBezTo>
                    <a:pt x="12006" y="4637"/>
                    <a:pt x="10577" y="5740"/>
                    <a:pt x="9099" y="6793"/>
                  </a:cubicBezTo>
                  <a:cubicBezTo>
                    <a:pt x="7645" y="7870"/>
                    <a:pt x="6141" y="8873"/>
                    <a:pt x="4637" y="9850"/>
                  </a:cubicBezTo>
                  <a:cubicBezTo>
                    <a:pt x="3860" y="10352"/>
                    <a:pt x="3109" y="10828"/>
                    <a:pt x="2332" y="11304"/>
                  </a:cubicBezTo>
                  <a:cubicBezTo>
                    <a:pt x="1555" y="11780"/>
                    <a:pt x="778" y="12256"/>
                    <a:pt x="1" y="12707"/>
                  </a:cubicBezTo>
                  <a:cubicBezTo>
                    <a:pt x="803" y="12306"/>
                    <a:pt x="1605" y="11880"/>
                    <a:pt x="2407" y="11429"/>
                  </a:cubicBezTo>
                  <a:cubicBezTo>
                    <a:pt x="3184" y="10978"/>
                    <a:pt x="3961" y="10502"/>
                    <a:pt x="4738" y="10051"/>
                  </a:cubicBezTo>
                  <a:cubicBezTo>
                    <a:pt x="6291" y="9098"/>
                    <a:pt x="7795" y="8071"/>
                    <a:pt x="9274" y="7018"/>
                  </a:cubicBezTo>
                  <a:cubicBezTo>
                    <a:pt x="10728" y="5940"/>
                    <a:pt x="12156" y="4838"/>
                    <a:pt x="13560" y="3660"/>
                  </a:cubicBezTo>
                  <a:cubicBezTo>
                    <a:pt x="14236" y="3083"/>
                    <a:pt x="14938" y="2482"/>
                    <a:pt x="15590" y="1880"/>
                  </a:cubicBezTo>
                  <a:cubicBezTo>
                    <a:pt x="16266" y="1254"/>
                    <a:pt x="16918" y="627"/>
                    <a:pt x="1757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00;p74"/>
            <p:cNvSpPr/>
            <p:nvPr/>
          </p:nvSpPr>
          <p:spPr>
            <a:xfrm flipH="1">
              <a:off x="4836386" y="2242298"/>
              <a:ext cx="272838" cy="165600"/>
            </a:xfrm>
            <a:custGeom>
              <a:avLst/>
              <a:gdLst/>
              <a:ahLst/>
              <a:cxnLst/>
              <a:rect l="l" t="t" r="r" b="b"/>
              <a:pathLst>
                <a:path w="18171" h="11029" extrusionOk="0">
                  <a:moveTo>
                    <a:pt x="18171" y="1"/>
                  </a:moveTo>
                  <a:lnTo>
                    <a:pt x="18171" y="1"/>
                  </a:lnTo>
                  <a:cubicBezTo>
                    <a:pt x="17444" y="527"/>
                    <a:pt x="16717" y="1028"/>
                    <a:pt x="15965" y="1530"/>
                  </a:cubicBezTo>
                  <a:cubicBezTo>
                    <a:pt x="15238" y="2031"/>
                    <a:pt x="14512" y="2532"/>
                    <a:pt x="13785" y="3008"/>
                  </a:cubicBezTo>
                  <a:cubicBezTo>
                    <a:pt x="12306" y="3986"/>
                    <a:pt x="10802" y="4963"/>
                    <a:pt x="9273" y="5865"/>
                  </a:cubicBezTo>
                  <a:cubicBezTo>
                    <a:pt x="7770" y="6793"/>
                    <a:pt x="6241" y="7670"/>
                    <a:pt x="4687" y="8522"/>
                  </a:cubicBezTo>
                  <a:cubicBezTo>
                    <a:pt x="3910" y="8973"/>
                    <a:pt x="3133" y="9374"/>
                    <a:pt x="2356" y="9800"/>
                  </a:cubicBezTo>
                  <a:cubicBezTo>
                    <a:pt x="1579" y="10226"/>
                    <a:pt x="777" y="10627"/>
                    <a:pt x="0" y="11028"/>
                  </a:cubicBezTo>
                  <a:cubicBezTo>
                    <a:pt x="802" y="10678"/>
                    <a:pt x="1604" y="10302"/>
                    <a:pt x="2406" y="9926"/>
                  </a:cubicBezTo>
                  <a:cubicBezTo>
                    <a:pt x="3208" y="9525"/>
                    <a:pt x="4010" y="9124"/>
                    <a:pt x="4787" y="8723"/>
                  </a:cubicBezTo>
                  <a:cubicBezTo>
                    <a:pt x="6366" y="7896"/>
                    <a:pt x="7895" y="7018"/>
                    <a:pt x="9424" y="6091"/>
                  </a:cubicBezTo>
                  <a:cubicBezTo>
                    <a:pt x="10928" y="5164"/>
                    <a:pt x="12431" y="4211"/>
                    <a:pt x="13885" y="3184"/>
                  </a:cubicBezTo>
                  <a:cubicBezTo>
                    <a:pt x="14612" y="2683"/>
                    <a:pt x="15339" y="2156"/>
                    <a:pt x="16065" y="1630"/>
                  </a:cubicBezTo>
                  <a:cubicBezTo>
                    <a:pt x="16767" y="1104"/>
                    <a:pt x="17469" y="552"/>
                    <a:pt x="1817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01;p74"/>
            <p:cNvSpPr/>
            <p:nvPr/>
          </p:nvSpPr>
          <p:spPr>
            <a:xfrm flipH="1">
              <a:off x="4997453" y="2390956"/>
              <a:ext cx="124564" cy="77537"/>
            </a:xfrm>
            <a:custGeom>
              <a:avLst/>
              <a:gdLst/>
              <a:ahLst/>
              <a:cxnLst/>
              <a:rect l="l" t="t" r="r" b="b"/>
              <a:pathLst>
                <a:path w="8296" h="5164" extrusionOk="0">
                  <a:moveTo>
                    <a:pt x="8296" y="1"/>
                  </a:moveTo>
                  <a:lnTo>
                    <a:pt x="6266" y="1354"/>
                  </a:lnTo>
                  <a:cubicBezTo>
                    <a:pt x="5564" y="1805"/>
                    <a:pt x="4887" y="2256"/>
                    <a:pt x="4186" y="2682"/>
                  </a:cubicBezTo>
                  <a:cubicBezTo>
                    <a:pt x="3509" y="3108"/>
                    <a:pt x="2807" y="3534"/>
                    <a:pt x="2105" y="3935"/>
                  </a:cubicBezTo>
                  <a:lnTo>
                    <a:pt x="0" y="5164"/>
                  </a:lnTo>
                  <a:cubicBezTo>
                    <a:pt x="752" y="4863"/>
                    <a:pt x="1479" y="4512"/>
                    <a:pt x="2206" y="4136"/>
                  </a:cubicBezTo>
                  <a:cubicBezTo>
                    <a:pt x="2932" y="3760"/>
                    <a:pt x="3634" y="3334"/>
                    <a:pt x="4336" y="2908"/>
                  </a:cubicBezTo>
                  <a:cubicBezTo>
                    <a:pt x="5038" y="2457"/>
                    <a:pt x="5714" y="2006"/>
                    <a:pt x="6366" y="1529"/>
                  </a:cubicBezTo>
                  <a:cubicBezTo>
                    <a:pt x="7043" y="1053"/>
                    <a:pt x="7669" y="552"/>
                    <a:pt x="829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02;p74"/>
            <p:cNvSpPr/>
            <p:nvPr/>
          </p:nvSpPr>
          <p:spPr>
            <a:xfrm flipH="1">
              <a:off x="5089651" y="2653645"/>
              <a:ext cx="145270" cy="99369"/>
            </a:xfrm>
            <a:custGeom>
              <a:avLst/>
              <a:gdLst/>
              <a:ahLst/>
              <a:cxnLst/>
              <a:rect l="l" t="t" r="r" b="b"/>
              <a:pathLst>
                <a:path w="9675" h="6618" extrusionOk="0">
                  <a:moveTo>
                    <a:pt x="9674" y="0"/>
                  </a:moveTo>
                  <a:cubicBezTo>
                    <a:pt x="8847" y="527"/>
                    <a:pt x="8045" y="1078"/>
                    <a:pt x="7243" y="1630"/>
                  </a:cubicBezTo>
                  <a:lnTo>
                    <a:pt x="4812" y="3284"/>
                  </a:lnTo>
                  <a:lnTo>
                    <a:pt x="2406" y="4938"/>
                  </a:lnTo>
                  <a:cubicBezTo>
                    <a:pt x="1604" y="5489"/>
                    <a:pt x="802" y="6041"/>
                    <a:pt x="0" y="6617"/>
                  </a:cubicBezTo>
                  <a:cubicBezTo>
                    <a:pt x="852" y="6141"/>
                    <a:pt x="1705" y="5640"/>
                    <a:pt x="2532" y="5113"/>
                  </a:cubicBezTo>
                  <a:cubicBezTo>
                    <a:pt x="3359" y="4587"/>
                    <a:pt x="4161" y="4061"/>
                    <a:pt x="4988" y="3509"/>
                  </a:cubicBezTo>
                  <a:cubicBezTo>
                    <a:pt x="5790" y="2958"/>
                    <a:pt x="6592" y="2381"/>
                    <a:pt x="7369" y="1805"/>
                  </a:cubicBezTo>
                  <a:cubicBezTo>
                    <a:pt x="8146" y="1229"/>
                    <a:pt x="8923" y="627"/>
                    <a:pt x="9674"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03;p74"/>
            <p:cNvSpPr/>
            <p:nvPr/>
          </p:nvSpPr>
          <p:spPr>
            <a:xfrm flipH="1">
              <a:off x="5126906" y="2734175"/>
              <a:ext cx="147162" cy="111411"/>
            </a:xfrm>
            <a:custGeom>
              <a:avLst/>
              <a:gdLst/>
              <a:ahLst/>
              <a:cxnLst/>
              <a:rect l="l" t="t" r="r" b="b"/>
              <a:pathLst>
                <a:path w="9801" h="7420" extrusionOk="0">
                  <a:moveTo>
                    <a:pt x="9800" y="1"/>
                  </a:moveTo>
                  <a:lnTo>
                    <a:pt x="7369" y="1881"/>
                  </a:lnTo>
                  <a:cubicBezTo>
                    <a:pt x="6567" y="2482"/>
                    <a:pt x="5740" y="3134"/>
                    <a:pt x="4938" y="3735"/>
                  </a:cubicBezTo>
                  <a:cubicBezTo>
                    <a:pt x="4111" y="4362"/>
                    <a:pt x="3284" y="4963"/>
                    <a:pt x="2482" y="5590"/>
                  </a:cubicBezTo>
                  <a:lnTo>
                    <a:pt x="1" y="7419"/>
                  </a:lnTo>
                  <a:cubicBezTo>
                    <a:pt x="878" y="6893"/>
                    <a:pt x="1755" y="6317"/>
                    <a:pt x="2607" y="5740"/>
                  </a:cubicBezTo>
                  <a:cubicBezTo>
                    <a:pt x="3434" y="5164"/>
                    <a:pt x="4261" y="4562"/>
                    <a:pt x="5088" y="3961"/>
                  </a:cubicBezTo>
                  <a:cubicBezTo>
                    <a:pt x="5916" y="3334"/>
                    <a:pt x="6718" y="2683"/>
                    <a:pt x="7495" y="2031"/>
                  </a:cubicBezTo>
                  <a:cubicBezTo>
                    <a:pt x="8297" y="1379"/>
                    <a:pt x="9073" y="703"/>
                    <a:pt x="980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04;p74"/>
            <p:cNvSpPr/>
            <p:nvPr/>
          </p:nvSpPr>
          <p:spPr>
            <a:xfrm flipH="1">
              <a:off x="5151743" y="2804180"/>
              <a:ext cx="157327" cy="131727"/>
            </a:xfrm>
            <a:custGeom>
              <a:avLst/>
              <a:gdLst/>
              <a:ahLst/>
              <a:cxnLst/>
              <a:rect l="l" t="t" r="r" b="b"/>
              <a:pathLst>
                <a:path w="10478" h="8773" extrusionOk="0">
                  <a:moveTo>
                    <a:pt x="10477" y="1"/>
                  </a:moveTo>
                  <a:lnTo>
                    <a:pt x="10477" y="1"/>
                  </a:lnTo>
                  <a:cubicBezTo>
                    <a:pt x="9575" y="677"/>
                    <a:pt x="8673" y="1404"/>
                    <a:pt x="7795" y="2106"/>
                  </a:cubicBezTo>
                  <a:cubicBezTo>
                    <a:pt x="6893" y="2833"/>
                    <a:pt x="6016" y="3559"/>
                    <a:pt x="5139" y="4286"/>
                  </a:cubicBezTo>
                  <a:cubicBezTo>
                    <a:pt x="4287" y="5013"/>
                    <a:pt x="3409" y="5740"/>
                    <a:pt x="2532" y="6492"/>
                  </a:cubicBezTo>
                  <a:cubicBezTo>
                    <a:pt x="1680" y="7244"/>
                    <a:pt x="828" y="7996"/>
                    <a:pt x="1" y="8773"/>
                  </a:cubicBezTo>
                  <a:cubicBezTo>
                    <a:pt x="903" y="8071"/>
                    <a:pt x="1780" y="7369"/>
                    <a:pt x="2683" y="6667"/>
                  </a:cubicBezTo>
                  <a:cubicBezTo>
                    <a:pt x="3560" y="5940"/>
                    <a:pt x="4437" y="5214"/>
                    <a:pt x="5314" y="4487"/>
                  </a:cubicBezTo>
                  <a:cubicBezTo>
                    <a:pt x="6191" y="3760"/>
                    <a:pt x="7069" y="3008"/>
                    <a:pt x="7921" y="2281"/>
                  </a:cubicBezTo>
                  <a:cubicBezTo>
                    <a:pt x="8773" y="1529"/>
                    <a:pt x="9650" y="778"/>
                    <a:pt x="10477"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05;p74"/>
            <p:cNvSpPr/>
            <p:nvPr/>
          </p:nvSpPr>
          <p:spPr>
            <a:xfrm flipH="1">
              <a:off x="5220242" y="2985948"/>
              <a:ext cx="111396" cy="106892"/>
            </a:xfrm>
            <a:custGeom>
              <a:avLst/>
              <a:gdLst/>
              <a:ahLst/>
              <a:cxnLst/>
              <a:rect l="l" t="t" r="r" b="b"/>
              <a:pathLst>
                <a:path w="7419" h="7119" extrusionOk="0">
                  <a:moveTo>
                    <a:pt x="7419" y="1"/>
                  </a:moveTo>
                  <a:cubicBezTo>
                    <a:pt x="6767" y="552"/>
                    <a:pt x="6115" y="1129"/>
                    <a:pt x="5489" y="1705"/>
                  </a:cubicBezTo>
                  <a:cubicBezTo>
                    <a:pt x="4862" y="2282"/>
                    <a:pt x="4236" y="2858"/>
                    <a:pt x="3609" y="3460"/>
                  </a:cubicBezTo>
                  <a:cubicBezTo>
                    <a:pt x="3008" y="4061"/>
                    <a:pt x="2381" y="4638"/>
                    <a:pt x="1780" y="5264"/>
                  </a:cubicBezTo>
                  <a:cubicBezTo>
                    <a:pt x="1178" y="5866"/>
                    <a:pt x="577" y="6467"/>
                    <a:pt x="0" y="7119"/>
                  </a:cubicBezTo>
                  <a:cubicBezTo>
                    <a:pt x="652" y="6567"/>
                    <a:pt x="1303" y="5991"/>
                    <a:pt x="1930" y="5414"/>
                  </a:cubicBezTo>
                  <a:cubicBezTo>
                    <a:pt x="2557" y="4838"/>
                    <a:pt x="3183" y="4236"/>
                    <a:pt x="3810" y="3660"/>
                  </a:cubicBezTo>
                  <a:cubicBezTo>
                    <a:pt x="4411" y="3059"/>
                    <a:pt x="5038" y="2457"/>
                    <a:pt x="5639" y="1856"/>
                  </a:cubicBezTo>
                  <a:cubicBezTo>
                    <a:pt x="6241" y="1229"/>
                    <a:pt x="6842" y="627"/>
                    <a:pt x="7419"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06;p74"/>
            <p:cNvSpPr/>
            <p:nvPr/>
          </p:nvSpPr>
          <p:spPr>
            <a:xfrm flipH="1">
              <a:off x="5272165" y="3084933"/>
              <a:ext cx="66261" cy="67748"/>
            </a:xfrm>
            <a:custGeom>
              <a:avLst/>
              <a:gdLst/>
              <a:ahLst/>
              <a:cxnLst/>
              <a:rect l="l" t="t" r="r" b="b"/>
              <a:pathLst>
                <a:path w="4413" h="4512" extrusionOk="0">
                  <a:moveTo>
                    <a:pt x="4412" y="0"/>
                  </a:moveTo>
                  <a:lnTo>
                    <a:pt x="4412" y="0"/>
                  </a:lnTo>
                  <a:cubicBezTo>
                    <a:pt x="4011" y="351"/>
                    <a:pt x="3610" y="702"/>
                    <a:pt x="3234" y="1053"/>
                  </a:cubicBezTo>
                  <a:cubicBezTo>
                    <a:pt x="2858" y="1429"/>
                    <a:pt x="2482" y="1805"/>
                    <a:pt x="2106" y="2156"/>
                  </a:cubicBezTo>
                  <a:cubicBezTo>
                    <a:pt x="1755" y="2557"/>
                    <a:pt x="1379" y="2933"/>
                    <a:pt x="1029" y="3309"/>
                  </a:cubicBezTo>
                  <a:cubicBezTo>
                    <a:pt x="678" y="3710"/>
                    <a:pt x="327" y="4111"/>
                    <a:pt x="1" y="4512"/>
                  </a:cubicBezTo>
                  <a:cubicBezTo>
                    <a:pt x="402" y="4186"/>
                    <a:pt x="803" y="3835"/>
                    <a:pt x="1179" y="3459"/>
                  </a:cubicBezTo>
                  <a:cubicBezTo>
                    <a:pt x="1555" y="3108"/>
                    <a:pt x="1931" y="2732"/>
                    <a:pt x="2307" y="2356"/>
                  </a:cubicBezTo>
                  <a:cubicBezTo>
                    <a:pt x="2658" y="1980"/>
                    <a:pt x="3034" y="1604"/>
                    <a:pt x="3384" y="1203"/>
                  </a:cubicBezTo>
                  <a:cubicBezTo>
                    <a:pt x="3735" y="827"/>
                    <a:pt x="4086" y="426"/>
                    <a:pt x="4412"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07;p74"/>
            <p:cNvSpPr/>
            <p:nvPr/>
          </p:nvSpPr>
          <p:spPr>
            <a:xfrm flipH="1">
              <a:off x="5181476" y="3093582"/>
              <a:ext cx="183663" cy="168994"/>
            </a:xfrm>
            <a:custGeom>
              <a:avLst/>
              <a:gdLst/>
              <a:ahLst/>
              <a:cxnLst/>
              <a:rect l="l" t="t" r="r" b="b"/>
              <a:pathLst>
                <a:path w="12232" h="11255" extrusionOk="0">
                  <a:moveTo>
                    <a:pt x="12231" y="1"/>
                  </a:moveTo>
                  <a:cubicBezTo>
                    <a:pt x="11179" y="903"/>
                    <a:pt x="10126" y="1805"/>
                    <a:pt x="9098" y="2733"/>
                  </a:cubicBezTo>
                  <a:lnTo>
                    <a:pt x="6016" y="5540"/>
                  </a:lnTo>
                  <a:lnTo>
                    <a:pt x="2983" y="8372"/>
                  </a:lnTo>
                  <a:cubicBezTo>
                    <a:pt x="1980" y="9324"/>
                    <a:pt x="978" y="10277"/>
                    <a:pt x="1" y="11254"/>
                  </a:cubicBezTo>
                  <a:cubicBezTo>
                    <a:pt x="1053" y="10352"/>
                    <a:pt x="2081" y="9450"/>
                    <a:pt x="3133" y="8522"/>
                  </a:cubicBezTo>
                  <a:lnTo>
                    <a:pt x="6216" y="5740"/>
                  </a:lnTo>
                  <a:lnTo>
                    <a:pt x="9249" y="2883"/>
                  </a:lnTo>
                  <a:cubicBezTo>
                    <a:pt x="10251" y="1931"/>
                    <a:pt x="11254" y="978"/>
                    <a:pt x="1223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08;p74"/>
            <p:cNvSpPr/>
            <p:nvPr/>
          </p:nvSpPr>
          <p:spPr>
            <a:xfrm flipH="1">
              <a:off x="5311688" y="3313746"/>
              <a:ext cx="86952" cy="74144"/>
            </a:xfrm>
            <a:custGeom>
              <a:avLst/>
              <a:gdLst/>
              <a:ahLst/>
              <a:cxnLst/>
              <a:rect l="l" t="t" r="r" b="b"/>
              <a:pathLst>
                <a:path w="5791" h="4938" extrusionOk="0">
                  <a:moveTo>
                    <a:pt x="5790" y="1"/>
                  </a:moveTo>
                  <a:cubicBezTo>
                    <a:pt x="5314" y="402"/>
                    <a:pt x="4838" y="828"/>
                    <a:pt x="4337" y="1229"/>
                  </a:cubicBezTo>
                  <a:lnTo>
                    <a:pt x="2883" y="2457"/>
                  </a:lnTo>
                  <a:cubicBezTo>
                    <a:pt x="2432" y="2883"/>
                    <a:pt x="1931" y="3284"/>
                    <a:pt x="1455" y="3685"/>
                  </a:cubicBezTo>
                  <a:cubicBezTo>
                    <a:pt x="978" y="4111"/>
                    <a:pt x="477" y="4512"/>
                    <a:pt x="1" y="4938"/>
                  </a:cubicBezTo>
                  <a:cubicBezTo>
                    <a:pt x="552" y="4612"/>
                    <a:pt x="1079" y="4236"/>
                    <a:pt x="1580" y="3860"/>
                  </a:cubicBezTo>
                  <a:cubicBezTo>
                    <a:pt x="2081" y="3484"/>
                    <a:pt x="2582" y="3083"/>
                    <a:pt x="3084" y="2682"/>
                  </a:cubicBezTo>
                  <a:cubicBezTo>
                    <a:pt x="3560" y="2256"/>
                    <a:pt x="4036" y="1830"/>
                    <a:pt x="4487" y="1379"/>
                  </a:cubicBezTo>
                  <a:cubicBezTo>
                    <a:pt x="4938" y="953"/>
                    <a:pt x="5389" y="477"/>
                    <a:pt x="579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09;p74"/>
            <p:cNvSpPr/>
            <p:nvPr/>
          </p:nvSpPr>
          <p:spPr>
            <a:xfrm flipH="1">
              <a:off x="5210831" y="3285140"/>
              <a:ext cx="171997" cy="133618"/>
            </a:xfrm>
            <a:custGeom>
              <a:avLst/>
              <a:gdLst/>
              <a:ahLst/>
              <a:cxnLst/>
              <a:rect l="l" t="t" r="r" b="b"/>
              <a:pathLst>
                <a:path w="11455" h="8899" extrusionOk="0">
                  <a:moveTo>
                    <a:pt x="11454" y="1"/>
                  </a:moveTo>
                  <a:lnTo>
                    <a:pt x="11454" y="1"/>
                  </a:lnTo>
                  <a:cubicBezTo>
                    <a:pt x="10527" y="778"/>
                    <a:pt x="9600" y="1555"/>
                    <a:pt x="8672" y="2332"/>
                  </a:cubicBezTo>
                  <a:cubicBezTo>
                    <a:pt x="7745" y="3084"/>
                    <a:pt x="6793" y="3860"/>
                    <a:pt x="5840" y="4587"/>
                  </a:cubicBezTo>
                  <a:cubicBezTo>
                    <a:pt x="4888" y="5339"/>
                    <a:pt x="3910" y="6066"/>
                    <a:pt x="2958" y="6768"/>
                  </a:cubicBezTo>
                  <a:cubicBezTo>
                    <a:pt x="1981" y="7495"/>
                    <a:pt x="1003" y="8196"/>
                    <a:pt x="1" y="8898"/>
                  </a:cubicBezTo>
                  <a:cubicBezTo>
                    <a:pt x="1053" y="8297"/>
                    <a:pt x="2081" y="7645"/>
                    <a:pt x="3083" y="6943"/>
                  </a:cubicBezTo>
                  <a:cubicBezTo>
                    <a:pt x="4086" y="6267"/>
                    <a:pt x="5038" y="5540"/>
                    <a:pt x="6016" y="4813"/>
                  </a:cubicBezTo>
                  <a:cubicBezTo>
                    <a:pt x="6968" y="4061"/>
                    <a:pt x="7895" y="3284"/>
                    <a:pt x="8798" y="2482"/>
                  </a:cubicBezTo>
                  <a:cubicBezTo>
                    <a:pt x="9725" y="1680"/>
                    <a:pt x="10602" y="853"/>
                    <a:pt x="1145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10;p74"/>
            <p:cNvSpPr/>
            <p:nvPr/>
          </p:nvSpPr>
          <p:spPr>
            <a:xfrm flipH="1">
              <a:off x="5320348" y="2555035"/>
              <a:ext cx="25976" cy="155435"/>
            </a:xfrm>
            <a:custGeom>
              <a:avLst/>
              <a:gdLst/>
              <a:ahLst/>
              <a:cxnLst/>
              <a:rect l="l" t="t" r="r" b="b"/>
              <a:pathLst>
                <a:path w="1730" h="10352" extrusionOk="0">
                  <a:moveTo>
                    <a:pt x="1" y="1"/>
                  </a:moveTo>
                  <a:cubicBezTo>
                    <a:pt x="1" y="878"/>
                    <a:pt x="51" y="1755"/>
                    <a:pt x="126" y="2633"/>
                  </a:cubicBezTo>
                  <a:cubicBezTo>
                    <a:pt x="201" y="3510"/>
                    <a:pt x="326" y="4362"/>
                    <a:pt x="452" y="5239"/>
                  </a:cubicBezTo>
                  <a:cubicBezTo>
                    <a:pt x="602" y="6116"/>
                    <a:pt x="778" y="6968"/>
                    <a:pt x="978" y="7821"/>
                  </a:cubicBezTo>
                  <a:cubicBezTo>
                    <a:pt x="1204" y="8673"/>
                    <a:pt x="1454" y="9525"/>
                    <a:pt x="1730" y="10352"/>
                  </a:cubicBezTo>
                  <a:cubicBezTo>
                    <a:pt x="1555" y="9475"/>
                    <a:pt x="1354" y="8623"/>
                    <a:pt x="1204" y="7770"/>
                  </a:cubicBezTo>
                  <a:cubicBezTo>
                    <a:pt x="1028" y="6918"/>
                    <a:pt x="853" y="6066"/>
                    <a:pt x="727" y="5189"/>
                  </a:cubicBezTo>
                  <a:cubicBezTo>
                    <a:pt x="577" y="4337"/>
                    <a:pt x="452" y="3460"/>
                    <a:pt x="326" y="2608"/>
                  </a:cubicBezTo>
                  <a:cubicBezTo>
                    <a:pt x="201" y="1730"/>
                    <a:pt x="101" y="878"/>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11;p74"/>
            <p:cNvSpPr/>
            <p:nvPr/>
          </p:nvSpPr>
          <p:spPr>
            <a:xfrm flipH="1">
              <a:off x="5387711" y="2693542"/>
              <a:ext cx="54955" cy="184399"/>
            </a:xfrm>
            <a:custGeom>
              <a:avLst/>
              <a:gdLst/>
              <a:ahLst/>
              <a:cxnLst/>
              <a:rect l="l" t="t" r="r" b="b"/>
              <a:pathLst>
                <a:path w="3660" h="12281" extrusionOk="0">
                  <a:moveTo>
                    <a:pt x="1" y="0"/>
                  </a:moveTo>
                  <a:cubicBezTo>
                    <a:pt x="126" y="1053"/>
                    <a:pt x="276" y="2130"/>
                    <a:pt x="452" y="3183"/>
                  </a:cubicBezTo>
                  <a:cubicBezTo>
                    <a:pt x="652" y="4236"/>
                    <a:pt x="878" y="5288"/>
                    <a:pt x="1153" y="6341"/>
                  </a:cubicBezTo>
                  <a:cubicBezTo>
                    <a:pt x="1429" y="7394"/>
                    <a:pt x="1755" y="8421"/>
                    <a:pt x="2156" y="9424"/>
                  </a:cubicBezTo>
                  <a:cubicBezTo>
                    <a:pt x="2582" y="10401"/>
                    <a:pt x="3058" y="11379"/>
                    <a:pt x="3660" y="12281"/>
                  </a:cubicBezTo>
                  <a:cubicBezTo>
                    <a:pt x="3159" y="11328"/>
                    <a:pt x="2732" y="10351"/>
                    <a:pt x="2356" y="9323"/>
                  </a:cubicBezTo>
                  <a:cubicBezTo>
                    <a:pt x="2006" y="8321"/>
                    <a:pt x="1680" y="7318"/>
                    <a:pt x="1404" y="6266"/>
                  </a:cubicBezTo>
                  <a:cubicBezTo>
                    <a:pt x="1128" y="5238"/>
                    <a:pt x="903" y="4186"/>
                    <a:pt x="677" y="3133"/>
                  </a:cubicBezTo>
                  <a:lnTo>
                    <a:pt x="1"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12;p74"/>
            <p:cNvSpPr/>
            <p:nvPr/>
          </p:nvSpPr>
          <p:spPr>
            <a:xfrm flipH="1">
              <a:off x="5450928" y="2670207"/>
              <a:ext cx="48183" cy="331546"/>
            </a:xfrm>
            <a:custGeom>
              <a:avLst/>
              <a:gdLst/>
              <a:ahLst/>
              <a:cxnLst/>
              <a:rect l="l" t="t" r="r" b="b"/>
              <a:pathLst>
                <a:path w="3209" h="22081" extrusionOk="0">
                  <a:moveTo>
                    <a:pt x="602" y="0"/>
                  </a:moveTo>
                  <a:lnTo>
                    <a:pt x="401" y="1404"/>
                  </a:lnTo>
                  <a:lnTo>
                    <a:pt x="226" y="2782"/>
                  </a:lnTo>
                  <a:lnTo>
                    <a:pt x="125" y="4186"/>
                  </a:lnTo>
                  <a:lnTo>
                    <a:pt x="50" y="5589"/>
                  </a:lnTo>
                  <a:cubicBezTo>
                    <a:pt x="0" y="7469"/>
                    <a:pt x="100" y="9349"/>
                    <a:pt x="301" y="11228"/>
                  </a:cubicBezTo>
                  <a:cubicBezTo>
                    <a:pt x="526" y="13083"/>
                    <a:pt x="877" y="14938"/>
                    <a:pt x="1354" y="16767"/>
                  </a:cubicBezTo>
                  <a:lnTo>
                    <a:pt x="1755" y="18121"/>
                  </a:lnTo>
                  <a:lnTo>
                    <a:pt x="2181" y="19449"/>
                  </a:lnTo>
                  <a:lnTo>
                    <a:pt x="2657" y="20777"/>
                  </a:lnTo>
                  <a:lnTo>
                    <a:pt x="3208" y="22081"/>
                  </a:lnTo>
                  <a:lnTo>
                    <a:pt x="2732" y="20752"/>
                  </a:lnTo>
                  <a:lnTo>
                    <a:pt x="2306" y="19424"/>
                  </a:lnTo>
                  <a:lnTo>
                    <a:pt x="1905" y="18070"/>
                  </a:lnTo>
                  <a:lnTo>
                    <a:pt x="1579" y="16717"/>
                  </a:lnTo>
                  <a:cubicBezTo>
                    <a:pt x="1128" y="14888"/>
                    <a:pt x="777" y="13058"/>
                    <a:pt x="577" y="11203"/>
                  </a:cubicBezTo>
                  <a:cubicBezTo>
                    <a:pt x="351" y="9349"/>
                    <a:pt x="251" y="7469"/>
                    <a:pt x="251" y="5614"/>
                  </a:cubicBezTo>
                  <a:lnTo>
                    <a:pt x="276" y="4211"/>
                  </a:lnTo>
                  <a:lnTo>
                    <a:pt x="351" y="2807"/>
                  </a:lnTo>
                  <a:lnTo>
                    <a:pt x="451" y="1404"/>
                  </a:lnTo>
                  <a:lnTo>
                    <a:pt x="602"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13;p74"/>
            <p:cNvSpPr/>
            <p:nvPr/>
          </p:nvSpPr>
          <p:spPr>
            <a:xfrm flipH="1">
              <a:off x="5476529" y="3051808"/>
              <a:ext cx="43664" cy="113288"/>
            </a:xfrm>
            <a:custGeom>
              <a:avLst/>
              <a:gdLst/>
              <a:ahLst/>
              <a:cxnLst/>
              <a:rect l="l" t="t" r="r" b="b"/>
              <a:pathLst>
                <a:path w="2908" h="7545" extrusionOk="0">
                  <a:moveTo>
                    <a:pt x="1" y="1"/>
                  </a:moveTo>
                  <a:lnTo>
                    <a:pt x="1" y="1"/>
                  </a:lnTo>
                  <a:cubicBezTo>
                    <a:pt x="101" y="653"/>
                    <a:pt x="251" y="1329"/>
                    <a:pt x="427" y="1981"/>
                  </a:cubicBezTo>
                  <a:cubicBezTo>
                    <a:pt x="602" y="2632"/>
                    <a:pt x="828" y="3284"/>
                    <a:pt x="1053" y="3911"/>
                  </a:cubicBezTo>
                  <a:cubicBezTo>
                    <a:pt x="1329" y="4537"/>
                    <a:pt x="1580" y="5164"/>
                    <a:pt x="1880" y="5790"/>
                  </a:cubicBezTo>
                  <a:cubicBezTo>
                    <a:pt x="2206" y="6392"/>
                    <a:pt x="2532" y="6993"/>
                    <a:pt x="2908" y="7545"/>
                  </a:cubicBezTo>
                  <a:cubicBezTo>
                    <a:pt x="2632" y="6918"/>
                    <a:pt x="2357" y="6317"/>
                    <a:pt x="2081" y="5690"/>
                  </a:cubicBezTo>
                  <a:cubicBezTo>
                    <a:pt x="1830" y="5064"/>
                    <a:pt x="1555" y="4462"/>
                    <a:pt x="1329" y="3810"/>
                  </a:cubicBezTo>
                  <a:cubicBezTo>
                    <a:pt x="1078" y="3184"/>
                    <a:pt x="853" y="2557"/>
                    <a:pt x="627" y="1931"/>
                  </a:cubicBezTo>
                  <a:cubicBezTo>
                    <a:pt x="402" y="1279"/>
                    <a:pt x="201" y="6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14;p74"/>
            <p:cNvSpPr/>
            <p:nvPr/>
          </p:nvSpPr>
          <p:spPr>
            <a:xfrm flipH="1">
              <a:off x="5478410" y="3080037"/>
              <a:ext cx="114790" cy="206621"/>
            </a:xfrm>
            <a:custGeom>
              <a:avLst/>
              <a:gdLst/>
              <a:ahLst/>
              <a:cxnLst/>
              <a:rect l="l" t="t" r="r" b="b"/>
              <a:pathLst>
                <a:path w="7645" h="13761" extrusionOk="0">
                  <a:moveTo>
                    <a:pt x="0" y="1"/>
                  </a:moveTo>
                  <a:lnTo>
                    <a:pt x="0" y="1"/>
                  </a:lnTo>
                  <a:cubicBezTo>
                    <a:pt x="201" y="1304"/>
                    <a:pt x="552" y="2607"/>
                    <a:pt x="1003" y="3860"/>
                  </a:cubicBezTo>
                  <a:cubicBezTo>
                    <a:pt x="1454" y="5138"/>
                    <a:pt x="2031" y="6341"/>
                    <a:pt x="2682" y="7519"/>
                  </a:cubicBezTo>
                  <a:cubicBezTo>
                    <a:pt x="3334" y="8672"/>
                    <a:pt x="4061" y="9800"/>
                    <a:pt x="4913" y="10853"/>
                  </a:cubicBezTo>
                  <a:cubicBezTo>
                    <a:pt x="5740" y="11905"/>
                    <a:pt x="6642" y="12883"/>
                    <a:pt x="7645" y="13760"/>
                  </a:cubicBezTo>
                  <a:cubicBezTo>
                    <a:pt x="6742" y="12808"/>
                    <a:pt x="5865" y="11780"/>
                    <a:pt x="5063" y="10727"/>
                  </a:cubicBezTo>
                  <a:cubicBezTo>
                    <a:pt x="4286" y="9650"/>
                    <a:pt x="3534" y="8547"/>
                    <a:pt x="2908" y="7394"/>
                  </a:cubicBezTo>
                  <a:cubicBezTo>
                    <a:pt x="2256" y="6241"/>
                    <a:pt x="1705" y="5038"/>
                    <a:pt x="1203" y="3785"/>
                  </a:cubicBezTo>
                  <a:cubicBezTo>
                    <a:pt x="727" y="2557"/>
                    <a:pt x="326" y="1279"/>
                    <a:pt x="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15;p74"/>
            <p:cNvSpPr/>
            <p:nvPr/>
          </p:nvSpPr>
          <p:spPr>
            <a:xfrm flipH="1">
              <a:off x="5517165" y="3277993"/>
              <a:ext cx="91471" cy="120811"/>
            </a:xfrm>
            <a:custGeom>
              <a:avLst/>
              <a:gdLst/>
              <a:ahLst/>
              <a:cxnLst/>
              <a:rect l="l" t="t" r="r" b="b"/>
              <a:pathLst>
                <a:path w="6092" h="8046" extrusionOk="0">
                  <a:moveTo>
                    <a:pt x="1" y="1"/>
                  </a:moveTo>
                  <a:lnTo>
                    <a:pt x="1" y="1"/>
                  </a:lnTo>
                  <a:cubicBezTo>
                    <a:pt x="302" y="778"/>
                    <a:pt x="678" y="1555"/>
                    <a:pt x="1104" y="2281"/>
                  </a:cubicBezTo>
                  <a:cubicBezTo>
                    <a:pt x="1530" y="3033"/>
                    <a:pt x="2006" y="3735"/>
                    <a:pt x="2532" y="4412"/>
                  </a:cubicBezTo>
                  <a:cubicBezTo>
                    <a:pt x="3059" y="5088"/>
                    <a:pt x="3585" y="5740"/>
                    <a:pt x="4186" y="6367"/>
                  </a:cubicBezTo>
                  <a:cubicBezTo>
                    <a:pt x="4788" y="6968"/>
                    <a:pt x="5414" y="7545"/>
                    <a:pt x="6091" y="8046"/>
                  </a:cubicBezTo>
                  <a:cubicBezTo>
                    <a:pt x="5490" y="7444"/>
                    <a:pt x="4913" y="6843"/>
                    <a:pt x="4337" y="6216"/>
                  </a:cubicBezTo>
                  <a:cubicBezTo>
                    <a:pt x="3785" y="5590"/>
                    <a:pt x="3234" y="4938"/>
                    <a:pt x="2733" y="4261"/>
                  </a:cubicBezTo>
                  <a:cubicBezTo>
                    <a:pt x="2231" y="3585"/>
                    <a:pt x="1755" y="2883"/>
                    <a:pt x="1304" y="2181"/>
                  </a:cubicBezTo>
                  <a:cubicBezTo>
                    <a:pt x="828" y="1479"/>
                    <a:pt x="402" y="7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16;p74"/>
            <p:cNvSpPr/>
            <p:nvPr/>
          </p:nvSpPr>
          <p:spPr>
            <a:xfrm flipH="1">
              <a:off x="5306037" y="3434924"/>
              <a:ext cx="766" cy="766"/>
            </a:xfrm>
            <a:custGeom>
              <a:avLst/>
              <a:gdLst/>
              <a:ahLst/>
              <a:cxnLst/>
              <a:rect l="l" t="t" r="r" b="b"/>
              <a:pathLst>
                <a:path w="51" h="51" extrusionOk="0">
                  <a:moveTo>
                    <a:pt x="0" y="51"/>
                  </a:moveTo>
                  <a:cubicBezTo>
                    <a:pt x="0" y="51"/>
                    <a:pt x="0" y="51"/>
                    <a:pt x="0" y="51"/>
                  </a:cubicBezTo>
                  <a:cubicBezTo>
                    <a:pt x="0" y="51"/>
                    <a:pt x="0" y="51"/>
                    <a:pt x="0" y="51"/>
                  </a:cubicBezTo>
                  <a:close/>
                  <a:moveTo>
                    <a:pt x="0" y="51"/>
                  </a:moveTo>
                  <a:cubicBezTo>
                    <a:pt x="0" y="51"/>
                    <a:pt x="0" y="51"/>
                    <a:pt x="0" y="51"/>
                  </a:cubicBezTo>
                  <a:cubicBezTo>
                    <a:pt x="0" y="51"/>
                    <a:pt x="0" y="51"/>
                    <a:pt x="0" y="51"/>
                  </a:cubicBezTo>
                  <a:close/>
                  <a:moveTo>
                    <a:pt x="25" y="26"/>
                  </a:moveTo>
                  <a:lnTo>
                    <a:pt x="25" y="26"/>
                  </a:lnTo>
                  <a:lnTo>
                    <a:pt x="25" y="26"/>
                  </a:lnTo>
                  <a:close/>
                  <a:moveTo>
                    <a:pt x="25" y="26"/>
                  </a:moveTo>
                  <a:cubicBezTo>
                    <a:pt x="25" y="26"/>
                    <a:pt x="25" y="26"/>
                    <a:pt x="25" y="26"/>
                  </a:cubicBezTo>
                  <a:cubicBezTo>
                    <a:pt x="25" y="26"/>
                    <a:pt x="25" y="26"/>
                    <a:pt x="25" y="26"/>
                  </a:cubicBezTo>
                  <a:close/>
                  <a:moveTo>
                    <a:pt x="50" y="1"/>
                  </a:moveTo>
                  <a:cubicBezTo>
                    <a:pt x="50" y="1"/>
                    <a:pt x="50" y="1"/>
                    <a:pt x="50" y="1"/>
                  </a:cubicBezTo>
                  <a:cubicBezTo>
                    <a:pt x="50" y="1"/>
                    <a:pt x="50" y="1"/>
                    <a:pt x="50" y="1"/>
                  </a:cubicBezTo>
                  <a:close/>
                  <a:moveTo>
                    <a:pt x="50" y="1"/>
                  </a:moveTo>
                  <a:lnTo>
                    <a:pt x="50" y="1"/>
                  </a:lnTo>
                  <a:lnTo>
                    <a:pt x="50" y="1"/>
                  </a:lnTo>
                  <a:close/>
                </a:path>
              </a:pathLst>
            </a:custGeom>
            <a:solidFill>
              <a:srgbClr val="586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17;p74"/>
            <p:cNvSpPr/>
            <p:nvPr/>
          </p:nvSpPr>
          <p:spPr>
            <a:xfrm flipH="1">
              <a:off x="4685503" y="1763589"/>
              <a:ext cx="727432" cy="1735974"/>
            </a:xfrm>
            <a:custGeom>
              <a:avLst/>
              <a:gdLst/>
              <a:ahLst/>
              <a:cxnLst/>
              <a:rect l="l" t="t" r="r" b="b"/>
              <a:pathLst>
                <a:path w="48447" h="115616" extrusionOk="0">
                  <a:moveTo>
                    <a:pt x="44462" y="1"/>
                  </a:moveTo>
                  <a:lnTo>
                    <a:pt x="44462" y="1"/>
                  </a:lnTo>
                  <a:cubicBezTo>
                    <a:pt x="45615" y="5615"/>
                    <a:pt x="44713" y="11630"/>
                    <a:pt x="42607" y="17019"/>
                  </a:cubicBezTo>
                  <a:cubicBezTo>
                    <a:pt x="41129" y="20828"/>
                    <a:pt x="39073" y="24362"/>
                    <a:pt x="36793" y="27745"/>
                  </a:cubicBezTo>
                  <a:cubicBezTo>
                    <a:pt x="37144" y="27470"/>
                    <a:pt x="37469" y="27194"/>
                    <a:pt x="37820" y="26918"/>
                  </a:cubicBezTo>
                  <a:cubicBezTo>
                    <a:pt x="38522" y="26342"/>
                    <a:pt x="39224" y="25765"/>
                    <a:pt x="39926" y="25189"/>
                  </a:cubicBezTo>
                  <a:cubicBezTo>
                    <a:pt x="40627" y="24613"/>
                    <a:pt x="41304" y="24011"/>
                    <a:pt x="41981" y="23410"/>
                  </a:cubicBezTo>
                  <a:lnTo>
                    <a:pt x="41981" y="23410"/>
                  </a:lnTo>
                  <a:cubicBezTo>
                    <a:pt x="41329" y="24036"/>
                    <a:pt x="40677" y="24663"/>
                    <a:pt x="40001" y="25289"/>
                  </a:cubicBezTo>
                  <a:cubicBezTo>
                    <a:pt x="39349" y="25891"/>
                    <a:pt x="38647" y="26492"/>
                    <a:pt x="37971" y="27069"/>
                  </a:cubicBezTo>
                  <a:cubicBezTo>
                    <a:pt x="37419" y="27520"/>
                    <a:pt x="36868" y="27971"/>
                    <a:pt x="36317" y="28422"/>
                  </a:cubicBezTo>
                  <a:cubicBezTo>
                    <a:pt x="34637" y="30828"/>
                    <a:pt x="32858" y="33159"/>
                    <a:pt x="31028" y="35440"/>
                  </a:cubicBezTo>
                  <a:cubicBezTo>
                    <a:pt x="30327" y="36342"/>
                    <a:pt x="29600" y="37219"/>
                    <a:pt x="28898" y="38121"/>
                  </a:cubicBezTo>
                  <a:cubicBezTo>
                    <a:pt x="29098" y="37996"/>
                    <a:pt x="29299" y="37871"/>
                    <a:pt x="29499" y="37745"/>
                  </a:cubicBezTo>
                  <a:cubicBezTo>
                    <a:pt x="31028" y="36843"/>
                    <a:pt x="32532" y="35866"/>
                    <a:pt x="34011" y="34888"/>
                  </a:cubicBezTo>
                  <a:cubicBezTo>
                    <a:pt x="34738" y="34412"/>
                    <a:pt x="35464" y="33911"/>
                    <a:pt x="36191" y="33410"/>
                  </a:cubicBezTo>
                  <a:cubicBezTo>
                    <a:pt x="36943" y="32908"/>
                    <a:pt x="37670" y="32407"/>
                    <a:pt x="38397" y="31881"/>
                  </a:cubicBezTo>
                  <a:lnTo>
                    <a:pt x="38397" y="31881"/>
                  </a:lnTo>
                  <a:cubicBezTo>
                    <a:pt x="37695" y="32432"/>
                    <a:pt x="36993" y="32984"/>
                    <a:pt x="36291" y="33510"/>
                  </a:cubicBezTo>
                  <a:cubicBezTo>
                    <a:pt x="35565" y="34036"/>
                    <a:pt x="34838" y="34563"/>
                    <a:pt x="34111" y="35064"/>
                  </a:cubicBezTo>
                  <a:cubicBezTo>
                    <a:pt x="32657" y="36091"/>
                    <a:pt x="31154" y="37044"/>
                    <a:pt x="29650" y="37971"/>
                  </a:cubicBezTo>
                  <a:cubicBezTo>
                    <a:pt x="29249" y="38222"/>
                    <a:pt x="28848" y="38447"/>
                    <a:pt x="28472" y="38673"/>
                  </a:cubicBezTo>
                  <a:cubicBezTo>
                    <a:pt x="27469" y="40227"/>
                    <a:pt x="26467" y="41781"/>
                    <a:pt x="25414" y="43284"/>
                  </a:cubicBezTo>
                  <a:cubicBezTo>
                    <a:pt x="25489" y="43234"/>
                    <a:pt x="25565" y="43184"/>
                    <a:pt x="25640" y="43134"/>
                  </a:cubicBezTo>
                  <a:lnTo>
                    <a:pt x="27670" y="41781"/>
                  </a:lnTo>
                  <a:lnTo>
                    <a:pt x="27670" y="41781"/>
                  </a:lnTo>
                  <a:cubicBezTo>
                    <a:pt x="27043" y="42332"/>
                    <a:pt x="26417" y="42833"/>
                    <a:pt x="25740" y="43309"/>
                  </a:cubicBezTo>
                  <a:cubicBezTo>
                    <a:pt x="25514" y="43485"/>
                    <a:pt x="25289" y="43660"/>
                    <a:pt x="25038" y="43811"/>
                  </a:cubicBezTo>
                  <a:cubicBezTo>
                    <a:pt x="23284" y="46317"/>
                    <a:pt x="21429" y="48773"/>
                    <a:pt x="19499" y="51129"/>
                  </a:cubicBezTo>
                  <a:cubicBezTo>
                    <a:pt x="19349" y="51430"/>
                    <a:pt x="19174" y="51731"/>
                    <a:pt x="18998" y="52031"/>
                  </a:cubicBezTo>
                  <a:cubicBezTo>
                    <a:pt x="20051" y="51455"/>
                    <a:pt x="21078" y="50878"/>
                    <a:pt x="22131" y="50302"/>
                  </a:cubicBezTo>
                  <a:lnTo>
                    <a:pt x="22131" y="50302"/>
                  </a:lnTo>
                  <a:cubicBezTo>
                    <a:pt x="20001" y="52783"/>
                    <a:pt x="17971" y="55365"/>
                    <a:pt x="16066" y="58021"/>
                  </a:cubicBezTo>
                  <a:cubicBezTo>
                    <a:pt x="15464" y="59425"/>
                    <a:pt x="14913" y="60853"/>
                    <a:pt x="14387" y="62307"/>
                  </a:cubicBezTo>
                  <a:cubicBezTo>
                    <a:pt x="15665" y="61505"/>
                    <a:pt x="16868" y="60578"/>
                    <a:pt x="17971" y="59575"/>
                  </a:cubicBezTo>
                  <a:lnTo>
                    <a:pt x="17971" y="59575"/>
                  </a:lnTo>
                  <a:cubicBezTo>
                    <a:pt x="17469" y="60628"/>
                    <a:pt x="16943" y="61680"/>
                    <a:pt x="16442" y="62733"/>
                  </a:cubicBezTo>
                  <a:lnTo>
                    <a:pt x="16667" y="62558"/>
                  </a:lnTo>
                  <a:lnTo>
                    <a:pt x="19098" y="60904"/>
                  </a:lnTo>
                  <a:cubicBezTo>
                    <a:pt x="19900" y="60352"/>
                    <a:pt x="20702" y="59801"/>
                    <a:pt x="21529" y="59274"/>
                  </a:cubicBezTo>
                  <a:lnTo>
                    <a:pt x="21529" y="59274"/>
                  </a:lnTo>
                  <a:cubicBezTo>
                    <a:pt x="20778" y="59901"/>
                    <a:pt x="20001" y="60503"/>
                    <a:pt x="19224" y="61079"/>
                  </a:cubicBezTo>
                  <a:cubicBezTo>
                    <a:pt x="18447" y="61655"/>
                    <a:pt x="17645" y="62232"/>
                    <a:pt x="16843" y="62783"/>
                  </a:cubicBezTo>
                  <a:cubicBezTo>
                    <a:pt x="16617" y="62934"/>
                    <a:pt x="16417" y="63059"/>
                    <a:pt x="16191" y="63209"/>
                  </a:cubicBezTo>
                  <a:cubicBezTo>
                    <a:pt x="15414" y="64788"/>
                    <a:pt x="14662" y="66342"/>
                    <a:pt x="13885" y="67921"/>
                  </a:cubicBezTo>
                  <a:cubicBezTo>
                    <a:pt x="15289" y="67069"/>
                    <a:pt x="16667" y="66242"/>
                    <a:pt x="18071" y="65390"/>
                  </a:cubicBezTo>
                  <a:lnTo>
                    <a:pt x="19048" y="64638"/>
                  </a:lnTo>
                  <a:lnTo>
                    <a:pt x="19048" y="64638"/>
                  </a:lnTo>
                  <a:cubicBezTo>
                    <a:pt x="18898" y="64788"/>
                    <a:pt x="18722" y="64939"/>
                    <a:pt x="18572" y="65089"/>
                  </a:cubicBezTo>
                  <a:cubicBezTo>
                    <a:pt x="18697" y="65014"/>
                    <a:pt x="18823" y="64939"/>
                    <a:pt x="18948" y="64863"/>
                  </a:cubicBezTo>
                  <a:lnTo>
                    <a:pt x="18948" y="64863"/>
                  </a:lnTo>
                  <a:cubicBezTo>
                    <a:pt x="17093" y="67395"/>
                    <a:pt x="15239" y="69951"/>
                    <a:pt x="13359" y="72508"/>
                  </a:cubicBezTo>
                  <a:cubicBezTo>
                    <a:pt x="13810" y="72132"/>
                    <a:pt x="14261" y="71756"/>
                    <a:pt x="14712" y="71405"/>
                  </a:cubicBezTo>
                  <a:cubicBezTo>
                    <a:pt x="15590" y="70703"/>
                    <a:pt x="16492" y="69976"/>
                    <a:pt x="17394" y="69300"/>
                  </a:cubicBezTo>
                  <a:lnTo>
                    <a:pt x="17394" y="69300"/>
                  </a:lnTo>
                  <a:cubicBezTo>
                    <a:pt x="16567" y="70077"/>
                    <a:pt x="15690" y="70828"/>
                    <a:pt x="14838" y="71580"/>
                  </a:cubicBezTo>
                  <a:cubicBezTo>
                    <a:pt x="14136" y="72182"/>
                    <a:pt x="13434" y="72783"/>
                    <a:pt x="12732" y="73360"/>
                  </a:cubicBezTo>
                  <a:lnTo>
                    <a:pt x="10377" y="76593"/>
                  </a:lnTo>
                  <a:cubicBezTo>
                    <a:pt x="11304" y="76192"/>
                    <a:pt x="12256" y="75791"/>
                    <a:pt x="13184" y="75390"/>
                  </a:cubicBezTo>
                  <a:lnTo>
                    <a:pt x="13184" y="75390"/>
                  </a:lnTo>
                  <a:cubicBezTo>
                    <a:pt x="12407" y="78021"/>
                    <a:pt x="11580" y="80653"/>
                    <a:pt x="10727" y="83260"/>
                  </a:cubicBezTo>
                  <a:cubicBezTo>
                    <a:pt x="10778" y="83209"/>
                    <a:pt x="10853" y="83159"/>
                    <a:pt x="10903" y="83109"/>
                  </a:cubicBezTo>
                  <a:cubicBezTo>
                    <a:pt x="11529" y="82533"/>
                    <a:pt x="12181" y="81956"/>
                    <a:pt x="12833" y="81405"/>
                  </a:cubicBezTo>
                  <a:lnTo>
                    <a:pt x="12833" y="81405"/>
                  </a:lnTo>
                  <a:cubicBezTo>
                    <a:pt x="12256" y="82031"/>
                    <a:pt x="11655" y="82633"/>
                    <a:pt x="11053" y="83260"/>
                  </a:cubicBezTo>
                  <a:cubicBezTo>
                    <a:pt x="10878" y="83410"/>
                    <a:pt x="10727" y="83585"/>
                    <a:pt x="10552" y="83736"/>
                  </a:cubicBezTo>
                  <a:cubicBezTo>
                    <a:pt x="10026" y="85290"/>
                    <a:pt x="9499" y="86844"/>
                    <a:pt x="8948" y="88372"/>
                  </a:cubicBezTo>
                  <a:cubicBezTo>
                    <a:pt x="9073" y="88247"/>
                    <a:pt x="9224" y="88122"/>
                    <a:pt x="9374" y="87996"/>
                  </a:cubicBezTo>
                  <a:lnTo>
                    <a:pt x="9374" y="87996"/>
                  </a:lnTo>
                  <a:cubicBezTo>
                    <a:pt x="9199" y="88222"/>
                    <a:pt x="9023" y="88448"/>
                    <a:pt x="8848" y="88648"/>
                  </a:cubicBezTo>
                  <a:cubicBezTo>
                    <a:pt x="8146" y="90553"/>
                    <a:pt x="7419" y="92458"/>
                    <a:pt x="6667" y="94337"/>
                  </a:cubicBezTo>
                  <a:cubicBezTo>
                    <a:pt x="7469" y="93661"/>
                    <a:pt x="8321" y="92984"/>
                    <a:pt x="9199" y="92357"/>
                  </a:cubicBezTo>
                  <a:lnTo>
                    <a:pt x="9199" y="92357"/>
                  </a:lnTo>
                  <a:cubicBezTo>
                    <a:pt x="8773" y="93360"/>
                    <a:pt x="8346" y="94362"/>
                    <a:pt x="7870" y="95340"/>
                  </a:cubicBezTo>
                  <a:lnTo>
                    <a:pt x="9199" y="94112"/>
                  </a:lnTo>
                  <a:lnTo>
                    <a:pt x="12281" y="91305"/>
                  </a:lnTo>
                  <a:cubicBezTo>
                    <a:pt x="13309" y="90377"/>
                    <a:pt x="14362" y="89475"/>
                    <a:pt x="15414" y="88573"/>
                  </a:cubicBezTo>
                  <a:lnTo>
                    <a:pt x="15414" y="88573"/>
                  </a:lnTo>
                  <a:cubicBezTo>
                    <a:pt x="14437" y="89550"/>
                    <a:pt x="13434" y="90503"/>
                    <a:pt x="12432" y="91455"/>
                  </a:cubicBezTo>
                  <a:lnTo>
                    <a:pt x="9399" y="94312"/>
                  </a:lnTo>
                  <a:lnTo>
                    <a:pt x="7570" y="95941"/>
                  </a:lnTo>
                  <a:cubicBezTo>
                    <a:pt x="6768" y="97570"/>
                    <a:pt x="5890" y="99149"/>
                    <a:pt x="4938" y="100678"/>
                  </a:cubicBezTo>
                  <a:cubicBezTo>
                    <a:pt x="5865" y="100077"/>
                    <a:pt x="6818" y="99475"/>
                    <a:pt x="7745" y="98874"/>
                  </a:cubicBezTo>
                  <a:lnTo>
                    <a:pt x="7745" y="98874"/>
                  </a:lnTo>
                  <a:cubicBezTo>
                    <a:pt x="7219" y="99876"/>
                    <a:pt x="6642" y="100829"/>
                    <a:pt x="6041" y="101756"/>
                  </a:cubicBezTo>
                  <a:cubicBezTo>
                    <a:pt x="7018" y="101154"/>
                    <a:pt x="8021" y="100528"/>
                    <a:pt x="8998" y="99901"/>
                  </a:cubicBezTo>
                  <a:lnTo>
                    <a:pt x="8998" y="99901"/>
                  </a:lnTo>
                  <a:cubicBezTo>
                    <a:pt x="8071" y="102107"/>
                    <a:pt x="6918" y="104212"/>
                    <a:pt x="5539" y="106167"/>
                  </a:cubicBezTo>
                  <a:cubicBezTo>
                    <a:pt x="5239" y="106919"/>
                    <a:pt x="4913" y="107671"/>
                    <a:pt x="4562" y="108398"/>
                  </a:cubicBezTo>
                  <a:cubicBezTo>
                    <a:pt x="4687" y="108297"/>
                    <a:pt x="4813" y="108197"/>
                    <a:pt x="4963" y="108097"/>
                  </a:cubicBezTo>
                  <a:cubicBezTo>
                    <a:pt x="5915" y="107395"/>
                    <a:pt x="6893" y="106668"/>
                    <a:pt x="7845" y="105916"/>
                  </a:cubicBezTo>
                  <a:cubicBezTo>
                    <a:pt x="8798" y="105189"/>
                    <a:pt x="9750" y="104413"/>
                    <a:pt x="10677" y="103661"/>
                  </a:cubicBezTo>
                  <a:cubicBezTo>
                    <a:pt x="11605" y="102884"/>
                    <a:pt x="12532" y="102107"/>
                    <a:pt x="13459" y="101330"/>
                  </a:cubicBezTo>
                  <a:lnTo>
                    <a:pt x="13459" y="101330"/>
                  </a:lnTo>
                  <a:cubicBezTo>
                    <a:pt x="12607" y="102182"/>
                    <a:pt x="11730" y="103009"/>
                    <a:pt x="10803" y="103811"/>
                  </a:cubicBezTo>
                  <a:cubicBezTo>
                    <a:pt x="9900" y="104613"/>
                    <a:pt x="8973" y="105390"/>
                    <a:pt x="8021" y="106142"/>
                  </a:cubicBezTo>
                  <a:cubicBezTo>
                    <a:pt x="7043" y="106869"/>
                    <a:pt x="6091" y="107596"/>
                    <a:pt x="5088" y="108272"/>
                  </a:cubicBezTo>
                  <a:cubicBezTo>
                    <a:pt x="4838" y="108448"/>
                    <a:pt x="4612" y="108598"/>
                    <a:pt x="4387" y="108748"/>
                  </a:cubicBezTo>
                  <a:cubicBezTo>
                    <a:pt x="3184" y="111179"/>
                    <a:pt x="1705" y="113485"/>
                    <a:pt x="1" y="115616"/>
                  </a:cubicBezTo>
                  <a:cubicBezTo>
                    <a:pt x="2457" y="114312"/>
                    <a:pt x="5690" y="112508"/>
                    <a:pt x="7068" y="111355"/>
                  </a:cubicBezTo>
                  <a:lnTo>
                    <a:pt x="7093" y="111330"/>
                  </a:lnTo>
                  <a:cubicBezTo>
                    <a:pt x="7118" y="111305"/>
                    <a:pt x="7118" y="111305"/>
                    <a:pt x="7118" y="111305"/>
                  </a:cubicBezTo>
                  <a:cubicBezTo>
                    <a:pt x="13860" y="105515"/>
                    <a:pt x="18973" y="97971"/>
                    <a:pt x="21780" y="89625"/>
                  </a:cubicBezTo>
                  <a:lnTo>
                    <a:pt x="21780" y="89625"/>
                  </a:lnTo>
                  <a:cubicBezTo>
                    <a:pt x="18622" y="93084"/>
                    <a:pt x="14963" y="96117"/>
                    <a:pt x="10928" y="98623"/>
                  </a:cubicBezTo>
                  <a:cubicBezTo>
                    <a:pt x="16241" y="92834"/>
                    <a:pt x="20276" y="85941"/>
                    <a:pt x="22758" y="78523"/>
                  </a:cubicBezTo>
                  <a:lnTo>
                    <a:pt x="22758" y="78523"/>
                  </a:lnTo>
                  <a:cubicBezTo>
                    <a:pt x="19800" y="81931"/>
                    <a:pt x="16868" y="85365"/>
                    <a:pt x="13910" y="88773"/>
                  </a:cubicBezTo>
                  <a:cubicBezTo>
                    <a:pt x="17545" y="76919"/>
                    <a:pt x="22432" y="65490"/>
                    <a:pt x="28472" y="54688"/>
                  </a:cubicBezTo>
                  <a:cubicBezTo>
                    <a:pt x="29174" y="53460"/>
                    <a:pt x="29875" y="52232"/>
                    <a:pt x="30577" y="51004"/>
                  </a:cubicBezTo>
                  <a:lnTo>
                    <a:pt x="30577" y="51004"/>
                  </a:lnTo>
                  <a:cubicBezTo>
                    <a:pt x="26943" y="53084"/>
                    <a:pt x="23083" y="54914"/>
                    <a:pt x="19274" y="56718"/>
                  </a:cubicBezTo>
                  <a:cubicBezTo>
                    <a:pt x="24311" y="53134"/>
                    <a:pt x="29174" y="49375"/>
                    <a:pt x="33911" y="45440"/>
                  </a:cubicBezTo>
                  <a:cubicBezTo>
                    <a:pt x="34337" y="44738"/>
                    <a:pt x="34738" y="44036"/>
                    <a:pt x="35164" y="43360"/>
                  </a:cubicBezTo>
                  <a:lnTo>
                    <a:pt x="35164" y="43360"/>
                  </a:lnTo>
                  <a:cubicBezTo>
                    <a:pt x="31479" y="45340"/>
                    <a:pt x="27670" y="47144"/>
                    <a:pt x="23760" y="48773"/>
                  </a:cubicBezTo>
                  <a:cubicBezTo>
                    <a:pt x="29023" y="44863"/>
                    <a:pt x="34136" y="40778"/>
                    <a:pt x="39124" y="36542"/>
                  </a:cubicBezTo>
                  <a:cubicBezTo>
                    <a:pt x="42332" y="30778"/>
                    <a:pt x="45214" y="24863"/>
                    <a:pt x="47068" y="18547"/>
                  </a:cubicBezTo>
                  <a:cubicBezTo>
                    <a:pt x="47870" y="15866"/>
                    <a:pt x="48447" y="13084"/>
                    <a:pt x="48447" y="10302"/>
                  </a:cubicBezTo>
                  <a:cubicBezTo>
                    <a:pt x="48447" y="8948"/>
                    <a:pt x="48322" y="7595"/>
                    <a:pt x="47996" y="6242"/>
                  </a:cubicBezTo>
                  <a:cubicBezTo>
                    <a:pt x="47419" y="3936"/>
                    <a:pt x="46191" y="1705"/>
                    <a:pt x="444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18;p74"/>
            <p:cNvSpPr/>
            <p:nvPr/>
          </p:nvSpPr>
          <p:spPr>
            <a:xfrm flipH="1">
              <a:off x="4985425" y="2344286"/>
              <a:ext cx="379339" cy="1013437"/>
            </a:xfrm>
            <a:custGeom>
              <a:avLst/>
              <a:gdLst/>
              <a:ahLst/>
              <a:cxnLst/>
              <a:rect l="l" t="t" r="r" b="b"/>
              <a:pathLst>
                <a:path w="25264" h="67495" extrusionOk="0">
                  <a:moveTo>
                    <a:pt x="25264" y="1"/>
                  </a:moveTo>
                  <a:lnTo>
                    <a:pt x="25264" y="1"/>
                  </a:lnTo>
                  <a:cubicBezTo>
                    <a:pt x="25239" y="26"/>
                    <a:pt x="25239" y="26"/>
                    <a:pt x="25239" y="26"/>
                  </a:cubicBezTo>
                  <a:cubicBezTo>
                    <a:pt x="23835" y="1780"/>
                    <a:pt x="22457" y="3535"/>
                    <a:pt x="21129" y="5314"/>
                  </a:cubicBezTo>
                  <a:cubicBezTo>
                    <a:pt x="21479" y="5089"/>
                    <a:pt x="21855" y="4838"/>
                    <a:pt x="22206" y="4612"/>
                  </a:cubicBezTo>
                  <a:cubicBezTo>
                    <a:pt x="23259" y="3109"/>
                    <a:pt x="24261" y="1555"/>
                    <a:pt x="25264" y="1"/>
                  </a:cubicBezTo>
                  <a:close/>
                  <a:moveTo>
                    <a:pt x="21830" y="5139"/>
                  </a:moveTo>
                  <a:lnTo>
                    <a:pt x="21830" y="5139"/>
                  </a:lnTo>
                  <a:cubicBezTo>
                    <a:pt x="21454" y="5414"/>
                    <a:pt x="21078" y="5665"/>
                    <a:pt x="20677" y="5916"/>
                  </a:cubicBezTo>
                  <a:cubicBezTo>
                    <a:pt x="19124" y="8021"/>
                    <a:pt x="17645" y="10201"/>
                    <a:pt x="16291" y="12457"/>
                  </a:cubicBezTo>
                  <a:cubicBezTo>
                    <a:pt x="18221" y="10101"/>
                    <a:pt x="20076" y="7645"/>
                    <a:pt x="21830" y="5139"/>
                  </a:cubicBezTo>
                  <a:close/>
                  <a:moveTo>
                    <a:pt x="18923" y="11630"/>
                  </a:moveTo>
                  <a:lnTo>
                    <a:pt x="18923" y="11630"/>
                  </a:lnTo>
                  <a:cubicBezTo>
                    <a:pt x="17870" y="12206"/>
                    <a:pt x="16843" y="12783"/>
                    <a:pt x="15790" y="13359"/>
                  </a:cubicBezTo>
                  <a:cubicBezTo>
                    <a:pt x="15565" y="13735"/>
                    <a:pt x="15364" y="14111"/>
                    <a:pt x="15164" y="14512"/>
                  </a:cubicBezTo>
                  <a:cubicBezTo>
                    <a:pt x="14311" y="16091"/>
                    <a:pt x="13560" y="17695"/>
                    <a:pt x="12858" y="19349"/>
                  </a:cubicBezTo>
                  <a:cubicBezTo>
                    <a:pt x="14763" y="16693"/>
                    <a:pt x="16793" y="14111"/>
                    <a:pt x="18923" y="11630"/>
                  </a:cubicBezTo>
                  <a:close/>
                  <a:moveTo>
                    <a:pt x="14763" y="20903"/>
                  </a:moveTo>
                  <a:lnTo>
                    <a:pt x="14763" y="20903"/>
                  </a:lnTo>
                  <a:cubicBezTo>
                    <a:pt x="13660" y="21906"/>
                    <a:pt x="12457" y="22833"/>
                    <a:pt x="11179" y="23635"/>
                  </a:cubicBezTo>
                  <a:cubicBezTo>
                    <a:pt x="10903" y="24412"/>
                    <a:pt x="10627" y="25214"/>
                    <a:pt x="10377" y="26016"/>
                  </a:cubicBezTo>
                  <a:lnTo>
                    <a:pt x="11053" y="25540"/>
                  </a:lnTo>
                  <a:lnTo>
                    <a:pt x="13234" y="24061"/>
                  </a:lnTo>
                  <a:cubicBezTo>
                    <a:pt x="13735" y="23008"/>
                    <a:pt x="14261" y="21956"/>
                    <a:pt x="14763" y="20903"/>
                  </a:cubicBezTo>
                  <a:close/>
                  <a:moveTo>
                    <a:pt x="12983" y="24537"/>
                  </a:moveTo>
                  <a:lnTo>
                    <a:pt x="12983" y="24537"/>
                  </a:lnTo>
                  <a:cubicBezTo>
                    <a:pt x="12382" y="24938"/>
                    <a:pt x="11780" y="25339"/>
                    <a:pt x="11179" y="25715"/>
                  </a:cubicBezTo>
                  <a:cubicBezTo>
                    <a:pt x="10878" y="25891"/>
                    <a:pt x="10577" y="26091"/>
                    <a:pt x="10301" y="26267"/>
                  </a:cubicBezTo>
                  <a:cubicBezTo>
                    <a:pt x="9850" y="27570"/>
                    <a:pt x="9449" y="28898"/>
                    <a:pt x="9048" y="30227"/>
                  </a:cubicBezTo>
                  <a:cubicBezTo>
                    <a:pt x="9600" y="29901"/>
                    <a:pt x="10126" y="29575"/>
                    <a:pt x="10677" y="29249"/>
                  </a:cubicBezTo>
                  <a:cubicBezTo>
                    <a:pt x="11454" y="27670"/>
                    <a:pt x="12206" y="26116"/>
                    <a:pt x="12983" y="24537"/>
                  </a:cubicBezTo>
                  <a:close/>
                  <a:moveTo>
                    <a:pt x="5991" y="53685"/>
                  </a:moveTo>
                  <a:cubicBezTo>
                    <a:pt x="5113" y="54312"/>
                    <a:pt x="4261" y="54989"/>
                    <a:pt x="3459" y="55665"/>
                  </a:cubicBezTo>
                  <a:cubicBezTo>
                    <a:pt x="3008" y="56818"/>
                    <a:pt x="2532" y="57971"/>
                    <a:pt x="2056" y="59124"/>
                  </a:cubicBezTo>
                  <a:cubicBezTo>
                    <a:pt x="2356" y="58848"/>
                    <a:pt x="2657" y="58548"/>
                    <a:pt x="2958" y="58272"/>
                  </a:cubicBezTo>
                  <a:lnTo>
                    <a:pt x="4662" y="56668"/>
                  </a:lnTo>
                  <a:cubicBezTo>
                    <a:pt x="5138" y="55690"/>
                    <a:pt x="5565" y="54688"/>
                    <a:pt x="5991" y="53685"/>
                  </a:cubicBezTo>
                  <a:close/>
                  <a:moveTo>
                    <a:pt x="4362" y="57269"/>
                  </a:moveTo>
                  <a:lnTo>
                    <a:pt x="3108" y="58422"/>
                  </a:lnTo>
                  <a:cubicBezTo>
                    <a:pt x="2707" y="58773"/>
                    <a:pt x="2306" y="59124"/>
                    <a:pt x="1905" y="59475"/>
                  </a:cubicBezTo>
                  <a:cubicBezTo>
                    <a:pt x="1429" y="60578"/>
                    <a:pt x="978" y="61680"/>
                    <a:pt x="477" y="62783"/>
                  </a:cubicBezTo>
                  <a:cubicBezTo>
                    <a:pt x="903" y="62532"/>
                    <a:pt x="1304" y="62257"/>
                    <a:pt x="1730" y="62006"/>
                  </a:cubicBezTo>
                  <a:cubicBezTo>
                    <a:pt x="2682" y="60477"/>
                    <a:pt x="3560" y="58898"/>
                    <a:pt x="4362" y="57269"/>
                  </a:cubicBezTo>
                  <a:close/>
                  <a:moveTo>
                    <a:pt x="5790" y="61229"/>
                  </a:moveTo>
                  <a:lnTo>
                    <a:pt x="5790" y="61229"/>
                  </a:lnTo>
                  <a:cubicBezTo>
                    <a:pt x="4813" y="61856"/>
                    <a:pt x="3810" y="62482"/>
                    <a:pt x="2833" y="63084"/>
                  </a:cubicBezTo>
                  <a:cubicBezTo>
                    <a:pt x="1955" y="64387"/>
                    <a:pt x="1028" y="65640"/>
                    <a:pt x="1" y="66793"/>
                  </a:cubicBezTo>
                  <a:cubicBezTo>
                    <a:pt x="452" y="66743"/>
                    <a:pt x="903" y="66618"/>
                    <a:pt x="1329" y="66442"/>
                  </a:cubicBezTo>
                  <a:lnTo>
                    <a:pt x="2081" y="65791"/>
                  </a:lnTo>
                  <a:cubicBezTo>
                    <a:pt x="2582" y="65390"/>
                    <a:pt x="3058" y="64964"/>
                    <a:pt x="3534" y="64563"/>
                  </a:cubicBezTo>
                  <a:lnTo>
                    <a:pt x="3534" y="64563"/>
                  </a:lnTo>
                  <a:cubicBezTo>
                    <a:pt x="3133" y="65039"/>
                    <a:pt x="2682" y="65515"/>
                    <a:pt x="2231" y="65941"/>
                  </a:cubicBezTo>
                  <a:cubicBezTo>
                    <a:pt x="2206" y="65966"/>
                    <a:pt x="2206" y="65966"/>
                    <a:pt x="2181" y="65991"/>
                  </a:cubicBezTo>
                  <a:cubicBezTo>
                    <a:pt x="2557" y="65741"/>
                    <a:pt x="2908" y="65465"/>
                    <a:pt x="3209" y="65139"/>
                  </a:cubicBezTo>
                  <a:lnTo>
                    <a:pt x="3209" y="65139"/>
                  </a:lnTo>
                  <a:cubicBezTo>
                    <a:pt x="2933" y="65941"/>
                    <a:pt x="2657" y="66718"/>
                    <a:pt x="2331" y="67495"/>
                  </a:cubicBezTo>
                  <a:cubicBezTo>
                    <a:pt x="3710" y="65540"/>
                    <a:pt x="4863" y="63435"/>
                    <a:pt x="5790" y="612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19;p74"/>
            <p:cNvSpPr/>
            <p:nvPr/>
          </p:nvSpPr>
          <p:spPr>
            <a:xfrm flipH="1">
              <a:off x="4782558" y="2115098"/>
              <a:ext cx="85060" cy="75285"/>
            </a:xfrm>
            <a:custGeom>
              <a:avLst/>
              <a:gdLst/>
              <a:ahLst/>
              <a:cxnLst/>
              <a:rect l="l" t="t" r="r" b="b"/>
              <a:pathLst>
                <a:path w="5665" h="5014" extrusionOk="0">
                  <a:moveTo>
                    <a:pt x="5665" y="1"/>
                  </a:moveTo>
                  <a:lnTo>
                    <a:pt x="5665" y="1"/>
                  </a:lnTo>
                  <a:cubicBezTo>
                    <a:pt x="4988" y="602"/>
                    <a:pt x="4311" y="1204"/>
                    <a:pt x="3610" y="1780"/>
                  </a:cubicBezTo>
                  <a:cubicBezTo>
                    <a:pt x="2908" y="2356"/>
                    <a:pt x="2206" y="2933"/>
                    <a:pt x="1504" y="3509"/>
                  </a:cubicBezTo>
                  <a:cubicBezTo>
                    <a:pt x="1153" y="3785"/>
                    <a:pt x="828" y="4061"/>
                    <a:pt x="477" y="4336"/>
                  </a:cubicBezTo>
                  <a:cubicBezTo>
                    <a:pt x="301" y="4562"/>
                    <a:pt x="151" y="4788"/>
                    <a:pt x="1" y="5013"/>
                  </a:cubicBezTo>
                  <a:cubicBezTo>
                    <a:pt x="552" y="4562"/>
                    <a:pt x="1103" y="4111"/>
                    <a:pt x="1655" y="3660"/>
                  </a:cubicBezTo>
                  <a:cubicBezTo>
                    <a:pt x="2331" y="3083"/>
                    <a:pt x="3033" y="2482"/>
                    <a:pt x="3685" y="1880"/>
                  </a:cubicBezTo>
                  <a:cubicBezTo>
                    <a:pt x="4361" y="1254"/>
                    <a:pt x="5013" y="627"/>
                    <a:pt x="566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20;p74"/>
            <p:cNvSpPr/>
            <p:nvPr/>
          </p:nvSpPr>
          <p:spPr>
            <a:xfrm flipH="1">
              <a:off x="4836379" y="2242298"/>
              <a:ext cx="149414" cy="102372"/>
            </a:xfrm>
            <a:custGeom>
              <a:avLst/>
              <a:gdLst/>
              <a:ahLst/>
              <a:cxnLst/>
              <a:rect l="l" t="t" r="r" b="b"/>
              <a:pathLst>
                <a:path w="9951" h="6818" extrusionOk="0">
                  <a:moveTo>
                    <a:pt x="9951" y="1"/>
                  </a:moveTo>
                  <a:lnTo>
                    <a:pt x="9951" y="1"/>
                  </a:lnTo>
                  <a:cubicBezTo>
                    <a:pt x="9224" y="527"/>
                    <a:pt x="8497" y="1028"/>
                    <a:pt x="7745" y="1530"/>
                  </a:cubicBezTo>
                  <a:cubicBezTo>
                    <a:pt x="7018" y="2031"/>
                    <a:pt x="6292" y="2532"/>
                    <a:pt x="5565" y="3008"/>
                  </a:cubicBezTo>
                  <a:cubicBezTo>
                    <a:pt x="4086" y="3986"/>
                    <a:pt x="2582" y="4963"/>
                    <a:pt x="1053" y="5865"/>
                  </a:cubicBezTo>
                  <a:cubicBezTo>
                    <a:pt x="853" y="5991"/>
                    <a:pt x="652" y="6116"/>
                    <a:pt x="452" y="6241"/>
                  </a:cubicBezTo>
                  <a:cubicBezTo>
                    <a:pt x="302" y="6417"/>
                    <a:pt x="151" y="6617"/>
                    <a:pt x="1" y="6818"/>
                  </a:cubicBezTo>
                  <a:cubicBezTo>
                    <a:pt x="1" y="6818"/>
                    <a:pt x="1" y="6818"/>
                    <a:pt x="26" y="6793"/>
                  </a:cubicBezTo>
                  <a:cubicBezTo>
                    <a:pt x="402" y="6567"/>
                    <a:pt x="803" y="6342"/>
                    <a:pt x="1204" y="6091"/>
                  </a:cubicBezTo>
                  <a:cubicBezTo>
                    <a:pt x="2708" y="5164"/>
                    <a:pt x="4211" y="4211"/>
                    <a:pt x="5665" y="3184"/>
                  </a:cubicBezTo>
                  <a:cubicBezTo>
                    <a:pt x="6392" y="2683"/>
                    <a:pt x="7119" y="2156"/>
                    <a:pt x="7845" y="1630"/>
                  </a:cubicBezTo>
                  <a:cubicBezTo>
                    <a:pt x="8547" y="1104"/>
                    <a:pt x="9249" y="552"/>
                    <a:pt x="995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21;p74"/>
            <p:cNvSpPr/>
            <p:nvPr/>
          </p:nvSpPr>
          <p:spPr>
            <a:xfrm flipH="1">
              <a:off x="4997449" y="2390956"/>
              <a:ext cx="56832" cy="42162"/>
            </a:xfrm>
            <a:custGeom>
              <a:avLst/>
              <a:gdLst/>
              <a:ahLst/>
              <a:cxnLst/>
              <a:rect l="l" t="t" r="r" b="b"/>
              <a:pathLst>
                <a:path w="3785" h="2808" extrusionOk="0">
                  <a:moveTo>
                    <a:pt x="3785" y="1"/>
                  </a:moveTo>
                  <a:lnTo>
                    <a:pt x="1755" y="1354"/>
                  </a:lnTo>
                  <a:cubicBezTo>
                    <a:pt x="1680" y="1404"/>
                    <a:pt x="1604" y="1454"/>
                    <a:pt x="1529" y="1504"/>
                  </a:cubicBezTo>
                  <a:cubicBezTo>
                    <a:pt x="1178" y="1730"/>
                    <a:pt x="802" y="1981"/>
                    <a:pt x="452" y="2206"/>
                  </a:cubicBezTo>
                  <a:cubicBezTo>
                    <a:pt x="301" y="2407"/>
                    <a:pt x="151" y="2607"/>
                    <a:pt x="0" y="2808"/>
                  </a:cubicBezTo>
                  <a:cubicBezTo>
                    <a:pt x="401" y="2557"/>
                    <a:pt x="777" y="2306"/>
                    <a:pt x="1153" y="2031"/>
                  </a:cubicBezTo>
                  <a:cubicBezTo>
                    <a:pt x="1404" y="1880"/>
                    <a:pt x="1629" y="1705"/>
                    <a:pt x="1855" y="1529"/>
                  </a:cubicBezTo>
                  <a:cubicBezTo>
                    <a:pt x="2532" y="1053"/>
                    <a:pt x="3158" y="552"/>
                    <a:pt x="378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22;p74"/>
            <p:cNvSpPr/>
            <p:nvPr/>
          </p:nvSpPr>
          <p:spPr>
            <a:xfrm flipH="1">
              <a:off x="5089650" y="2653645"/>
              <a:ext cx="120435" cy="85060"/>
            </a:xfrm>
            <a:custGeom>
              <a:avLst/>
              <a:gdLst/>
              <a:ahLst/>
              <a:cxnLst/>
              <a:rect l="l" t="t" r="r" b="b"/>
              <a:pathLst>
                <a:path w="8021" h="5665" extrusionOk="0">
                  <a:moveTo>
                    <a:pt x="8020" y="0"/>
                  </a:moveTo>
                  <a:cubicBezTo>
                    <a:pt x="7193" y="527"/>
                    <a:pt x="6391" y="1078"/>
                    <a:pt x="5589" y="1630"/>
                  </a:cubicBezTo>
                  <a:lnTo>
                    <a:pt x="3158" y="3284"/>
                  </a:lnTo>
                  <a:lnTo>
                    <a:pt x="2933" y="3459"/>
                  </a:lnTo>
                  <a:lnTo>
                    <a:pt x="752" y="4938"/>
                  </a:lnTo>
                  <a:lnTo>
                    <a:pt x="76" y="5414"/>
                  </a:lnTo>
                  <a:cubicBezTo>
                    <a:pt x="51" y="5489"/>
                    <a:pt x="25" y="5564"/>
                    <a:pt x="0" y="5665"/>
                  </a:cubicBezTo>
                  <a:cubicBezTo>
                    <a:pt x="276" y="5489"/>
                    <a:pt x="577" y="5289"/>
                    <a:pt x="878" y="5113"/>
                  </a:cubicBezTo>
                  <a:cubicBezTo>
                    <a:pt x="1479" y="4737"/>
                    <a:pt x="2081" y="4336"/>
                    <a:pt x="2682" y="3935"/>
                  </a:cubicBezTo>
                  <a:cubicBezTo>
                    <a:pt x="2908" y="3785"/>
                    <a:pt x="3108" y="3660"/>
                    <a:pt x="3334" y="3509"/>
                  </a:cubicBezTo>
                  <a:cubicBezTo>
                    <a:pt x="4136" y="2958"/>
                    <a:pt x="4938" y="2381"/>
                    <a:pt x="5715" y="1805"/>
                  </a:cubicBezTo>
                  <a:cubicBezTo>
                    <a:pt x="6492" y="1229"/>
                    <a:pt x="7269" y="627"/>
                    <a:pt x="8020"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23;p74"/>
            <p:cNvSpPr/>
            <p:nvPr/>
          </p:nvSpPr>
          <p:spPr>
            <a:xfrm flipH="1">
              <a:off x="5126898" y="2734175"/>
              <a:ext cx="14700" cy="11306"/>
            </a:xfrm>
            <a:custGeom>
              <a:avLst/>
              <a:gdLst/>
              <a:ahLst/>
              <a:cxnLst/>
              <a:rect l="l" t="t" r="r" b="b"/>
              <a:pathLst>
                <a:path w="979" h="753" extrusionOk="0">
                  <a:moveTo>
                    <a:pt x="978" y="1"/>
                  </a:moveTo>
                  <a:lnTo>
                    <a:pt x="1" y="753"/>
                  </a:lnTo>
                  <a:cubicBezTo>
                    <a:pt x="176" y="653"/>
                    <a:pt x="327" y="552"/>
                    <a:pt x="502" y="452"/>
                  </a:cubicBezTo>
                  <a:cubicBezTo>
                    <a:pt x="652" y="302"/>
                    <a:pt x="828" y="151"/>
                    <a:pt x="978"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24;p74"/>
            <p:cNvSpPr/>
            <p:nvPr/>
          </p:nvSpPr>
          <p:spPr>
            <a:xfrm flipH="1">
              <a:off x="5151738" y="2804180"/>
              <a:ext cx="70015" cy="60976"/>
            </a:xfrm>
            <a:custGeom>
              <a:avLst/>
              <a:gdLst/>
              <a:ahLst/>
              <a:cxnLst/>
              <a:rect l="l" t="t" r="r" b="b"/>
              <a:pathLst>
                <a:path w="4663" h="4061" extrusionOk="0">
                  <a:moveTo>
                    <a:pt x="4662" y="1"/>
                  </a:moveTo>
                  <a:lnTo>
                    <a:pt x="4662" y="1"/>
                  </a:lnTo>
                  <a:cubicBezTo>
                    <a:pt x="3760" y="677"/>
                    <a:pt x="2858" y="1404"/>
                    <a:pt x="1980" y="2106"/>
                  </a:cubicBezTo>
                  <a:cubicBezTo>
                    <a:pt x="1529" y="2457"/>
                    <a:pt x="1078" y="2833"/>
                    <a:pt x="627" y="3209"/>
                  </a:cubicBezTo>
                  <a:cubicBezTo>
                    <a:pt x="427" y="3484"/>
                    <a:pt x="201" y="3785"/>
                    <a:pt x="0" y="4061"/>
                  </a:cubicBezTo>
                  <a:cubicBezTo>
                    <a:pt x="702" y="3484"/>
                    <a:pt x="1404" y="2883"/>
                    <a:pt x="2106" y="2281"/>
                  </a:cubicBezTo>
                  <a:cubicBezTo>
                    <a:pt x="2958" y="1529"/>
                    <a:pt x="3835" y="778"/>
                    <a:pt x="466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25;p74"/>
            <p:cNvSpPr/>
            <p:nvPr/>
          </p:nvSpPr>
          <p:spPr>
            <a:xfrm flipH="1">
              <a:off x="5220238" y="2985948"/>
              <a:ext cx="34264" cy="35015"/>
            </a:xfrm>
            <a:custGeom>
              <a:avLst/>
              <a:gdLst/>
              <a:ahLst/>
              <a:cxnLst/>
              <a:rect l="l" t="t" r="r" b="b"/>
              <a:pathLst>
                <a:path w="2282" h="2332" extrusionOk="0">
                  <a:moveTo>
                    <a:pt x="2282" y="1"/>
                  </a:moveTo>
                  <a:cubicBezTo>
                    <a:pt x="1630" y="552"/>
                    <a:pt x="978" y="1129"/>
                    <a:pt x="352" y="1705"/>
                  </a:cubicBezTo>
                  <a:cubicBezTo>
                    <a:pt x="302" y="1755"/>
                    <a:pt x="227" y="1805"/>
                    <a:pt x="176" y="1856"/>
                  </a:cubicBezTo>
                  <a:cubicBezTo>
                    <a:pt x="101" y="2031"/>
                    <a:pt x="51" y="2181"/>
                    <a:pt x="1" y="2332"/>
                  </a:cubicBezTo>
                  <a:cubicBezTo>
                    <a:pt x="176" y="2181"/>
                    <a:pt x="327" y="2006"/>
                    <a:pt x="502" y="1856"/>
                  </a:cubicBezTo>
                  <a:cubicBezTo>
                    <a:pt x="1104" y="1229"/>
                    <a:pt x="1705" y="627"/>
                    <a:pt x="228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26;p74"/>
            <p:cNvSpPr/>
            <p:nvPr/>
          </p:nvSpPr>
          <p:spPr>
            <a:xfrm flipH="1">
              <a:off x="5272161" y="3084933"/>
              <a:ext cx="7928" cy="9805"/>
            </a:xfrm>
            <a:custGeom>
              <a:avLst/>
              <a:gdLst/>
              <a:ahLst/>
              <a:cxnLst/>
              <a:rect l="l" t="t" r="r" b="b"/>
              <a:pathLst>
                <a:path w="528" h="653" extrusionOk="0">
                  <a:moveTo>
                    <a:pt x="527" y="0"/>
                  </a:moveTo>
                  <a:cubicBezTo>
                    <a:pt x="377" y="126"/>
                    <a:pt x="226" y="251"/>
                    <a:pt x="101" y="376"/>
                  </a:cubicBezTo>
                  <a:cubicBezTo>
                    <a:pt x="51" y="477"/>
                    <a:pt x="26" y="552"/>
                    <a:pt x="1" y="652"/>
                  </a:cubicBezTo>
                  <a:cubicBezTo>
                    <a:pt x="176" y="452"/>
                    <a:pt x="352" y="226"/>
                    <a:pt x="527"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27;p74"/>
            <p:cNvSpPr/>
            <p:nvPr/>
          </p:nvSpPr>
          <p:spPr>
            <a:xfrm flipH="1">
              <a:off x="5181474" y="3093582"/>
              <a:ext cx="154685" cy="143769"/>
            </a:xfrm>
            <a:custGeom>
              <a:avLst/>
              <a:gdLst/>
              <a:ahLst/>
              <a:cxnLst/>
              <a:rect l="l" t="t" r="r" b="b"/>
              <a:pathLst>
                <a:path w="10302" h="9575" extrusionOk="0">
                  <a:moveTo>
                    <a:pt x="10301" y="1"/>
                  </a:moveTo>
                  <a:cubicBezTo>
                    <a:pt x="9249" y="903"/>
                    <a:pt x="8196" y="1805"/>
                    <a:pt x="7168" y="2733"/>
                  </a:cubicBezTo>
                  <a:lnTo>
                    <a:pt x="4086" y="5540"/>
                  </a:lnTo>
                  <a:lnTo>
                    <a:pt x="2757" y="6768"/>
                  </a:lnTo>
                  <a:lnTo>
                    <a:pt x="1053" y="8372"/>
                  </a:lnTo>
                  <a:cubicBezTo>
                    <a:pt x="752" y="8648"/>
                    <a:pt x="451" y="8948"/>
                    <a:pt x="151" y="9224"/>
                  </a:cubicBezTo>
                  <a:cubicBezTo>
                    <a:pt x="101" y="9349"/>
                    <a:pt x="50" y="9475"/>
                    <a:pt x="0" y="9575"/>
                  </a:cubicBezTo>
                  <a:cubicBezTo>
                    <a:pt x="401" y="9224"/>
                    <a:pt x="802" y="8873"/>
                    <a:pt x="1203" y="8522"/>
                  </a:cubicBezTo>
                  <a:lnTo>
                    <a:pt x="2457" y="7369"/>
                  </a:lnTo>
                  <a:lnTo>
                    <a:pt x="4286" y="5740"/>
                  </a:lnTo>
                  <a:lnTo>
                    <a:pt x="7319" y="2883"/>
                  </a:lnTo>
                  <a:cubicBezTo>
                    <a:pt x="8321" y="1931"/>
                    <a:pt x="9324" y="978"/>
                    <a:pt x="1030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8;p74"/>
            <p:cNvSpPr/>
            <p:nvPr/>
          </p:nvSpPr>
          <p:spPr>
            <a:xfrm flipH="1">
              <a:off x="5311684" y="3313746"/>
              <a:ext cx="33138" cy="28243"/>
            </a:xfrm>
            <a:custGeom>
              <a:avLst/>
              <a:gdLst/>
              <a:ahLst/>
              <a:cxnLst/>
              <a:rect l="l" t="t" r="r" b="b"/>
              <a:pathLst>
                <a:path w="2207" h="1881" extrusionOk="0">
                  <a:moveTo>
                    <a:pt x="2206" y="1"/>
                  </a:moveTo>
                  <a:cubicBezTo>
                    <a:pt x="1730" y="402"/>
                    <a:pt x="1254" y="828"/>
                    <a:pt x="753" y="1229"/>
                  </a:cubicBezTo>
                  <a:lnTo>
                    <a:pt x="1" y="1880"/>
                  </a:lnTo>
                  <a:cubicBezTo>
                    <a:pt x="302" y="1755"/>
                    <a:pt x="577" y="1605"/>
                    <a:pt x="853" y="1429"/>
                  </a:cubicBezTo>
                  <a:cubicBezTo>
                    <a:pt x="878" y="1404"/>
                    <a:pt x="878" y="1404"/>
                    <a:pt x="903" y="1379"/>
                  </a:cubicBezTo>
                  <a:cubicBezTo>
                    <a:pt x="1354" y="953"/>
                    <a:pt x="1805" y="477"/>
                    <a:pt x="2206"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29;p74"/>
            <p:cNvSpPr/>
            <p:nvPr/>
          </p:nvSpPr>
          <p:spPr>
            <a:xfrm flipH="1">
              <a:off x="5210829" y="3285140"/>
              <a:ext cx="136246" cy="111411"/>
            </a:xfrm>
            <a:custGeom>
              <a:avLst/>
              <a:gdLst/>
              <a:ahLst/>
              <a:cxnLst/>
              <a:rect l="l" t="t" r="r" b="b"/>
              <a:pathLst>
                <a:path w="9074" h="7420" extrusionOk="0">
                  <a:moveTo>
                    <a:pt x="9073" y="1"/>
                  </a:moveTo>
                  <a:lnTo>
                    <a:pt x="9073" y="1"/>
                  </a:lnTo>
                  <a:cubicBezTo>
                    <a:pt x="8146" y="778"/>
                    <a:pt x="7219" y="1555"/>
                    <a:pt x="6291" y="2332"/>
                  </a:cubicBezTo>
                  <a:cubicBezTo>
                    <a:pt x="5364" y="3084"/>
                    <a:pt x="4412" y="3860"/>
                    <a:pt x="3459" y="4587"/>
                  </a:cubicBezTo>
                  <a:cubicBezTo>
                    <a:pt x="2507" y="5339"/>
                    <a:pt x="1529" y="6066"/>
                    <a:pt x="577" y="6768"/>
                  </a:cubicBezTo>
                  <a:cubicBezTo>
                    <a:pt x="427" y="6868"/>
                    <a:pt x="301" y="6968"/>
                    <a:pt x="176" y="7069"/>
                  </a:cubicBezTo>
                  <a:cubicBezTo>
                    <a:pt x="126" y="7194"/>
                    <a:pt x="51" y="7294"/>
                    <a:pt x="1" y="7419"/>
                  </a:cubicBezTo>
                  <a:cubicBezTo>
                    <a:pt x="226" y="7269"/>
                    <a:pt x="452" y="7119"/>
                    <a:pt x="702" y="6943"/>
                  </a:cubicBezTo>
                  <a:cubicBezTo>
                    <a:pt x="1705" y="6267"/>
                    <a:pt x="2657" y="5540"/>
                    <a:pt x="3635" y="4813"/>
                  </a:cubicBezTo>
                  <a:cubicBezTo>
                    <a:pt x="4587" y="4061"/>
                    <a:pt x="5514" y="3284"/>
                    <a:pt x="6417" y="2482"/>
                  </a:cubicBezTo>
                  <a:cubicBezTo>
                    <a:pt x="7344" y="1680"/>
                    <a:pt x="8221" y="853"/>
                    <a:pt x="9073"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545;p32"/>
          <p:cNvSpPr txBox="1">
            <a:spLocks/>
          </p:cNvSpPr>
          <p:nvPr/>
        </p:nvSpPr>
        <p:spPr>
          <a:xfrm>
            <a:off x="8178840" y="1315214"/>
            <a:ext cx="1349819" cy="13311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Libre Baskerville"/>
              <a:buNone/>
              <a:defRPr sz="2800" b="1" i="0" u="none" strike="noStrike" cap="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algn="ctr"/>
            <a:r>
              <a:rPr lang="en" sz="7000" kern="0" dirty="0" smtClean="0">
                <a:latin typeface="Rubik Black" panose="020B0604020202020204" charset="-79"/>
                <a:cs typeface="Rubik Black" panose="020B0604020202020204" charset="-79"/>
              </a:rPr>
              <a:t>07</a:t>
            </a:r>
            <a:endParaRPr lang="en" sz="7000" kern="0" dirty="0">
              <a:latin typeface="Rubik Black" panose="020B0604020202020204" charset="-79"/>
              <a:cs typeface="Rubik Black" panose="020B0604020202020204" charset="-79"/>
            </a:endParaRPr>
          </a:p>
        </p:txBody>
      </p:sp>
      <p:grpSp>
        <p:nvGrpSpPr>
          <p:cNvPr id="145" name="Google Shape;547;p32"/>
          <p:cNvGrpSpPr/>
          <p:nvPr/>
        </p:nvGrpSpPr>
        <p:grpSpPr>
          <a:xfrm>
            <a:off x="800778" y="1812321"/>
            <a:ext cx="5521051" cy="4507662"/>
            <a:chOff x="1828840" y="3395093"/>
            <a:chExt cx="5577850" cy="1439695"/>
          </a:xfrm>
        </p:grpSpPr>
        <p:sp>
          <p:nvSpPr>
            <p:cNvPr id="146"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155" name="Google Shape;495;p31"/>
          <p:cNvSpPr txBox="1">
            <a:spLocks/>
          </p:cNvSpPr>
          <p:nvPr/>
        </p:nvSpPr>
        <p:spPr>
          <a:xfrm>
            <a:off x="2594431" y="1784440"/>
            <a:ext cx="2669851"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lang="en-US" b="1" kern="0" dirty="0">
              <a:latin typeface="Oswald" pitchFamily="2" charset="0"/>
            </a:endParaRPr>
          </a:p>
        </p:txBody>
      </p:sp>
      <p:sp>
        <p:nvSpPr>
          <p:cNvPr id="157" name="Google Shape;499;p31"/>
          <p:cNvSpPr txBox="1">
            <a:spLocks/>
          </p:cNvSpPr>
          <p:nvPr/>
        </p:nvSpPr>
        <p:spPr>
          <a:xfrm>
            <a:off x="2591650" y="2039179"/>
            <a:ext cx="3441923" cy="38440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lang="vi-VN" sz="1400" kern="0" dirty="0">
              <a:latin typeface="Oswald Light" pitchFamily="2" charset="0"/>
            </a:endParaRPr>
          </a:p>
        </p:txBody>
      </p:sp>
      <p:sp>
        <p:nvSpPr>
          <p:cNvPr id="2" name="Rectangle 1"/>
          <p:cNvSpPr/>
          <p:nvPr/>
        </p:nvSpPr>
        <p:spPr>
          <a:xfrm>
            <a:off x="902404" y="2494699"/>
            <a:ext cx="5250955" cy="4154984"/>
          </a:xfrm>
          <a:prstGeom prst="rect">
            <a:avLst/>
          </a:prstGeom>
        </p:spPr>
        <p:txBody>
          <a:bodyPr wrap="square">
            <a:spAutoFit/>
          </a:bodyPr>
          <a:lstStyle/>
          <a:p>
            <a:pPr lvl="0" algn="just">
              <a:spcAft>
                <a:spcPts val="600"/>
              </a:spcAft>
            </a:pPr>
            <a:r>
              <a:rPr lang="vi-VN" dirty="0">
                <a:latin typeface="Roboto"/>
                <a:ea typeface="Inter Tight Light" pitchFamily="2" charset="0"/>
                <a:cs typeface="Inter Tight Light" pitchFamily="2" charset="0"/>
              </a:rPr>
              <a:t>[</a:t>
            </a:r>
            <a:r>
              <a:rPr lang="vi-VN" dirty="0" smtClean="0">
                <a:latin typeface="Roboto"/>
                <a:ea typeface="Inter Tight Light" pitchFamily="2" charset="0"/>
                <a:cs typeface="Inter Tight Light" pitchFamily="2" charset="0"/>
              </a:rPr>
              <a:t>1]</a:t>
            </a:r>
            <a:r>
              <a:rPr lang="en-US" dirty="0" smtClean="0">
                <a:latin typeface="Roboto"/>
                <a:ea typeface="Inter Tight Light" pitchFamily="2" charset="0"/>
                <a:cs typeface="Inter Tight Light" pitchFamily="2" charset="0"/>
              </a:rPr>
              <a:t> </a:t>
            </a:r>
            <a:r>
              <a:rPr lang="vi-VN" dirty="0" smtClean="0">
                <a:latin typeface="Roboto"/>
                <a:ea typeface="Inter Tight Light" pitchFamily="2" charset="0"/>
                <a:cs typeface="Inter Tight Light" pitchFamily="2" charset="0"/>
              </a:rPr>
              <a:t>Slide </a:t>
            </a:r>
            <a:r>
              <a:rPr lang="vi-VN" dirty="0">
                <a:latin typeface="Roboto"/>
                <a:ea typeface="Inter Tight Light" pitchFamily="2" charset="0"/>
                <a:cs typeface="Inter Tight Light" pitchFamily="2" charset="0"/>
              </a:rPr>
              <a:t>bài giảng Phân tích thiết kế Hệ thống thông tin của </a:t>
            </a:r>
            <a:r>
              <a:rPr lang="en-US" dirty="0" err="1" smtClean="0">
                <a:latin typeface="Roboto"/>
                <a:ea typeface="Inter Tight Light" pitchFamily="2" charset="0"/>
                <a:cs typeface="Inter Tight Light" pitchFamily="2" charset="0"/>
              </a:rPr>
              <a:t>cô</a:t>
            </a:r>
            <a:r>
              <a:rPr lang="en-US" dirty="0" smtClean="0">
                <a:latin typeface="Roboto"/>
                <a:ea typeface="Inter Tight Light" pitchFamily="2" charset="0"/>
                <a:cs typeface="Inter Tight Light" pitchFamily="2" charset="0"/>
              </a:rPr>
              <a:t> Phan </a:t>
            </a:r>
            <a:r>
              <a:rPr lang="en-US" dirty="0" err="1" smtClean="0">
                <a:latin typeface="Roboto"/>
                <a:ea typeface="Inter Tight Light" pitchFamily="2" charset="0"/>
                <a:cs typeface="Inter Tight Light" pitchFamily="2" charset="0"/>
              </a:rPr>
              <a:t>Nguyệt</a:t>
            </a:r>
            <a:r>
              <a:rPr lang="en-US" dirty="0" smtClean="0">
                <a:latin typeface="Roboto"/>
                <a:ea typeface="Inter Tight Light" pitchFamily="2" charset="0"/>
                <a:cs typeface="Inter Tight Light" pitchFamily="2" charset="0"/>
              </a:rPr>
              <a:t> Minh</a:t>
            </a:r>
          </a:p>
          <a:p>
            <a:pPr algn="just">
              <a:spcAft>
                <a:spcPts val="600"/>
              </a:spcAft>
            </a:pPr>
            <a:r>
              <a:rPr lang="vi-VN" dirty="0" smtClean="0">
                <a:latin typeface="Roboto"/>
                <a:ea typeface="Inter Tight Light" pitchFamily="2" charset="0"/>
                <a:cs typeface="Inter Tight Light" pitchFamily="2" charset="0"/>
              </a:rPr>
              <a:t>[</a:t>
            </a:r>
            <a:r>
              <a:rPr lang="en-US" dirty="0" smtClean="0">
                <a:latin typeface="Roboto"/>
                <a:ea typeface="Inter Tight Light" pitchFamily="2" charset="0"/>
                <a:cs typeface="Inter Tight Light" pitchFamily="2" charset="0"/>
              </a:rPr>
              <a:t>2</a:t>
            </a:r>
            <a:r>
              <a:rPr lang="vi-VN" dirty="0" smtClean="0">
                <a:latin typeface="Roboto"/>
                <a:ea typeface="Inter Tight Light" pitchFamily="2" charset="0"/>
                <a:cs typeface="Inter Tight Light" pitchFamily="2" charset="0"/>
              </a:rPr>
              <a:t>]</a:t>
            </a:r>
            <a:r>
              <a:rPr lang="en-US" dirty="0" smtClean="0">
                <a:latin typeface="Roboto"/>
                <a:ea typeface="Inter Tight Light" pitchFamily="2" charset="0"/>
                <a:cs typeface="Inter Tight Light" pitchFamily="2" charset="0"/>
              </a:rPr>
              <a:t> .</a:t>
            </a:r>
            <a:r>
              <a:rPr lang="vi-VN" dirty="0" smtClean="0">
                <a:latin typeface="Roboto"/>
                <a:ea typeface="Inter Tight Light" pitchFamily="2" charset="0"/>
                <a:cs typeface="Inter Tight Light" pitchFamily="2" charset="0"/>
              </a:rPr>
              <a:t>https</a:t>
            </a:r>
            <a:r>
              <a:rPr lang="vi-VN" dirty="0">
                <a:latin typeface="Roboto"/>
                <a:ea typeface="Inter Tight Light" pitchFamily="2" charset="0"/>
                <a:cs typeface="Inter Tight Light" pitchFamily="2" charset="0"/>
              </a:rPr>
              <a:t>://</a:t>
            </a:r>
            <a:r>
              <a:rPr lang="vi-VN" dirty="0" smtClean="0">
                <a:latin typeface="Roboto"/>
                <a:ea typeface="Inter Tight Light" pitchFamily="2" charset="0"/>
                <a:cs typeface="Inter Tight Light" pitchFamily="2" charset="0"/>
              </a:rPr>
              <a:t>blog.hubspot.com/marketing/data-flow-diagram</a:t>
            </a:r>
            <a:r>
              <a:rPr lang="vi-VN" dirty="0">
                <a:latin typeface="Roboto"/>
                <a:ea typeface="Inter Tight Light" pitchFamily="2" charset="0"/>
                <a:cs typeface="Inter Tight Light" pitchFamily="2" charset="0"/>
              </a:rPr>
              <a:t>, truy cập lần cuối ngày </a:t>
            </a:r>
            <a:r>
              <a:rPr lang="vi-VN" dirty="0" smtClean="0">
                <a:latin typeface="Roboto"/>
                <a:ea typeface="Inter Tight Light" pitchFamily="2" charset="0"/>
                <a:cs typeface="Inter Tight Light" pitchFamily="2" charset="0"/>
              </a:rPr>
              <a:t>29/04/2023</a:t>
            </a:r>
            <a:endParaRPr lang="en-US" dirty="0" smtClean="0">
              <a:latin typeface="Roboto"/>
              <a:ea typeface="Inter Tight Light" pitchFamily="2" charset="0"/>
              <a:cs typeface="Inter Tight Light" pitchFamily="2" charset="0"/>
            </a:endParaRPr>
          </a:p>
          <a:p>
            <a:pPr algn="just">
              <a:spcAft>
                <a:spcPts val="600"/>
              </a:spcAft>
            </a:pPr>
            <a:r>
              <a:rPr lang="en-US" dirty="0" smtClean="0">
                <a:latin typeface="Roboto"/>
                <a:ea typeface="Inter Tight Light" pitchFamily="2" charset="0"/>
                <a:cs typeface="Inter Tight Light" pitchFamily="2" charset="0"/>
              </a:rPr>
              <a:t>[3] </a:t>
            </a:r>
            <a:r>
              <a:rPr lang="vi-VN" dirty="0" smtClean="0">
                <a:latin typeface="Roboto"/>
                <a:ea typeface="Inter Tight Light" pitchFamily="2" charset="0"/>
                <a:cs typeface="Inter Tight Light" pitchFamily="2" charset="0"/>
              </a:rPr>
              <a:t>Nguyễn </a:t>
            </a:r>
            <a:r>
              <a:rPr lang="vi-VN" dirty="0">
                <a:latin typeface="Roboto"/>
                <a:ea typeface="Inter Tight Light" pitchFamily="2" charset="0"/>
                <a:cs typeface="Inter Tight Light" pitchFamily="2" charset="0"/>
              </a:rPr>
              <a:t>Văn Ba (2006), Phân tích và thiết kế hệ thống thông tin, Nhà xuất bản Đại học Quốc gia Hà </a:t>
            </a:r>
            <a:r>
              <a:rPr lang="vi-VN" dirty="0" smtClean="0">
                <a:latin typeface="Roboto"/>
                <a:ea typeface="Inter Tight Light" pitchFamily="2" charset="0"/>
                <a:cs typeface="Inter Tight Light" pitchFamily="2" charset="0"/>
              </a:rPr>
              <a:t>Nội</a:t>
            </a:r>
            <a:endParaRPr lang="en-US" dirty="0" smtClean="0">
              <a:latin typeface="Roboto"/>
              <a:ea typeface="Inter Tight Light" pitchFamily="2" charset="0"/>
              <a:cs typeface="Inter Tight Light" pitchFamily="2" charset="0"/>
            </a:endParaRPr>
          </a:p>
          <a:p>
            <a:pPr algn="just">
              <a:spcAft>
                <a:spcPts val="600"/>
              </a:spcAft>
            </a:pPr>
            <a:r>
              <a:rPr lang="en-US" dirty="0" smtClean="0">
                <a:latin typeface="Roboto"/>
                <a:ea typeface="Inter Tight Light" pitchFamily="2" charset="0"/>
                <a:cs typeface="Inter Tight Light" pitchFamily="2" charset="0"/>
              </a:rPr>
              <a:t>[4] .https://github.com/hgbaodev/QuanLyKhoDien </a:t>
            </a:r>
            <a:r>
              <a:rPr lang="en-US" dirty="0" err="1" smtClean="0">
                <a:latin typeface="Roboto"/>
                <a:ea typeface="Inter Tight Light" pitchFamily="2" charset="0"/>
                <a:cs typeface="Inter Tight Light" pitchFamily="2" charset="0"/>
              </a:rPr>
              <a:t>Thoai</a:t>
            </a:r>
            <a:endParaRPr lang="en-US" dirty="0" smtClean="0">
              <a:latin typeface="Roboto"/>
              <a:ea typeface="Inter Tight Light" pitchFamily="2" charset="0"/>
              <a:cs typeface="Inter Tight Light" pitchFamily="2" charset="0"/>
            </a:endParaRPr>
          </a:p>
          <a:p>
            <a:pPr lvl="0" algn="just">
              <a:spcAft>
                <a:spcPts val="600"/>
              </a:spcAft>
            </a:pPr>
            <a:r>
              <a:rPr lang="en-US" dirty="0" smtClean="0">
                <a:latin typeface="Roboto"/>
                <a:ea typeface="Inter Tight Light" pitchFamily="2" charset="0"/>
                <a:cs typeface="Inter Tight Light" pitchFamily="2" charset="0"/>
              </a:rPr>
              <a:t>[5] </a:t>
            </a:r>
            <a:r>
              <a:rPr lang="vi-VN" dirty="0" smtClean="0">
                <a:latin typeface="Roboto"/>
                <a:ea typeface="Inter Tight Light" pitchFamily="2" charset="0"/>
                <a:cs typeface="Inter Tight Light" pitchFamily="2" charset="0"/>
              </a:rPr>
              <a:t>V</a:t>
            </a:r>
            <a:r>
              <a:rPr lang="vi-VN" dirty="0">
                <a:latin typeface="Roboto"/>
                <a:ea typeface="Inter Tight Light" pitchFamily="2" charset="0"/>
                <a:cs typeface="Inter Tight Light" pitchFamily="2" charset="0"/>
              </a:rPr>
              <a:t>. Rajaraman (2011), Analysis and design of information </a:t>
            </a:r>
            <a:r>
              <a:rPr lang="vi-VN" dirty="0" smtClean="0">
                <a:latin typeface="Roboto"/>
                <a:ea typeface="Inter Tight Light" pitchFamily="2" charset="0"/>
                <a:cs typeface="Inter Tight Light" pitchFamily="2" charset="0"/>
              </a:rPr>
              <a:t>systems</a:t>
            </a:r>
            <a:r>
              <a:rPr lang="en-US" dirty="0">
                <a:latin typeface="Roboto"/>
                <a:ea typeface="Inter Tight Light" pitchFamily="2" charset="0"/>
                <a:cs typeface="Inter Tight Light" pitchFamily="2" charset="0"/>
              </a:rPr>
              <a:t>.</a:t>
            </a:r>
            <a:endParaRPr lang="vi-VN" dirty="0">
              <a:latin typeface="Roboto"/>
              <a:ea typeface="Inter Tight Light" pitchFamily="2" charset="0"/>
              <a:cs typeface="Inter Tight Light" pitchFamily="2" charset="0"/>
            </a:endParaRPr>
          </a:p>
          <a:p>
            <a:pPr algn="just">
              <a:spcAft>
                <a:spcPts val="600"/>
              </a:spcAft>
            </a:pPr>
            <a:endParaRPr lang="vi-VN" dirty="0">
              <a:latin typeface="Roboto"/>
              <a:ea typeface="Inter Tight Light" pitchFamily="2" charset="0"/>
              <a:cs typeface="Inter Tight Light" pitchFamily="2" charset="0"/>
            </a:endParaRPr>
          </a:p>
          <a:p>
            <a:pPr lvl="0" algn="just">
              <a:spcAft>
                <a:spcPts val="600"/>
              </a:spcAft>
            </a:pPr>
            <a:endParaRPr lang="vi-VN" dirty="0">
              <a:latin typeface="Roboto"/>
              <a:ea typeface="Inter Tight Light" pitchFamily="2" charset="0"/>
              <a:cs typeface="Inter Tight Light" pitchFamily="2" charset="0"/>
            </a:endParaRPr>
          </a:p>
        </p:txBody>
      </p:sp>
    </p:spTree>
    <p:extLst>
      <p:ext uri="{BB962C8B-B14F-4D97-AF65-F5344CB8AC3E}">
        <p14:creationId xmlns:p14="http://schemas.microsoft.com/office/powerpoint/2010/main" val="26297051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59478"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a:solidFill>
                  <a:schemeClr val="tx1"/>
                </a:solidFill>
                <a:uFill>
                  <a:noFill/>
                </a:uFill>
                <a:latin typeface="Roboto"/>
                <a:ea typeface="Karla"/>
                <a:cs typeface="Karla"/>
                <a:sym typeface="Karla"/>
              </a:rPr>
              <a:t>GIAO DIỆN ĐĂNG NHẬP</a:t>
            </a:r>
            <a:endParaRPr lang="en-US" sz="2400" b="1" dirty="0">
              <a:solidFill>
                <a:schemeClr val="tx1"/>
              </a:solidFill>
              <a:latin typeface="Roboto"/>
              <a:ea typeface="Karla"/>
              <a:cs typeface="Karla"/>
              <a:sym typeface="Karla"/>
            </a:endParaRPr>
          </a:p>
        </p:txBody>
      </p:sp>
      <p:pic>
        <p:nvPicPr>
          <p:cNvPr id="251" name="Picture 250"/>
          <p:cNvPicPr/>
          <p:nvPr/>
        </p:nvPicPr>
        <p:blipFill>
          <a:blip r:embed="rId3">
            <a:extLst>
              <a:ext uri="{28A0092B-C50C-407E-A947-70E740481C1C}">
                <a14:useLocalDpi xmlns:a14="http://schemas.microsoft.com/office/drawing/2010/main" val="0"/>
              </a:ext>
            </a:extLst>
          </a:blip>
          <a:srcRect/>
          <a:stretch>
            <a:fillRect/>
          </a:stretch>
        </p:blipFill>
        <p:spPr bwMode="auto">
          <a:xfrm>
            <a:off x="1955800" y="1857772"/>
            <a:ext cx="7035800" cy="3781425"/>
          </a:xfrm>
          <a:prstGeom prst="rect">
            <a:avLst/>
          </a:prstGeom>
          <a:noFill/>
          <a:ln>
            <a:noFill/>
          </a:ln>
        </p:spPr>
      </p:pic>
    </p:spTree>
    <p:extLst>
      <p:ext uri="{BB962C8B-B14F-4D97-AF65-F5344CB8AC3E}">
        <p14:creationId xmlns:p14="http://schemas.microsoft.com/office/powerpoint/2010/main" val="3519078528"/>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59478"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TRANG CHỦ</a:t>
            </a:r>
            <a:endParaRPr lang="en-US" sz="2400" b="1" dirty="0">
              <a:solidFill>
                <a:schemeClr val="tx1"/>
              </a:solidFill>
              <a:latin typeface="Roboto"/>
              <a:ea typeface="Karla"/>
              <a:cs typeface="Karla"/>
              <a:sym typeface="Karla"/>
            </a:endParaRPr>
          </a:p>
        </p:txBody>
      </p:sp>
      <p:pic>
        <p:nvPicPr>
          <p:cNvPr id="2" name="Picture 1"/>
          <p:cNvPicPr>
            <a:picLocks noChangeAspect="1"/>
          </p:cNvPicPr>
          <p:nvPr/>
        </p:nvPicPr>
        <p:blipFill>
          <a:blip r:embed="rId3"/>
          <a:stretch>
            <a:fillRect/>
          </a:stretch>
        </p:blipFill>
        <p:spPr>
          <a:xfrm>
            <a:off x="1999951" y="1684712"/>
            <a:ext cx="7545457" cy="4026822"/>
          </a:xfrm>
          <a:prstGeom prst="rect">
            <a:avLst/>
          </a:prstGeom>
        </p:spPr>
      </p:pic>
    </p:spTree>
    <p:extLst>
      <p:ext uri="{BB962C8B-B14F-4D97-AF65-F5344CB8AC3E}">
        <p14:creationId xmlns:p14="http://schemas.microsoft.com/office/powerpoint/2010/main" val="3961853779"/>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59478"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TRANG CHỦ</a:t>
            </a:r>
            <a:endParaRPr lang="en-US" sz="2400" b="1" dirty="0">
              <a:solidFill>
                <a:schemeClr val="tx1"/>
              </a:solidFill>
              <a:latin typeface="Roboto"/>
              <a:ea typeface="Karla"/>
              <a:cs typeface="Karla"/>
              <a:sym typeface="Karla"/>
            </a:endParaRPr>
          </a:p>
        </p:txBody>
      </p:sp>
      <p:sp>
        <p:nvSpPr>
          <p:cNvPr id="74" name="TextBox 73">
            <a:extLst>
              <a:ext uri="{FF2B5EF4-FFF2-40B4-BE49-F238E27FC236}">
                <a16:creationId xmlns:a16="http://schemas.microsoft.com/office/drawing/2014/main" id="{989833F4-B1E4-DC48-8A48-8278FB7D32CF}"/>
              </a:ext>
            </a:extLst>
          </p:cNvPr>
          <p:cNvSpPr txBox="1"/>
          <p:nvPr/>
        </p:nvSpPr>
        <p:spPr>
          <a:xfrm>
            <a:off x="736118" y="2564850"/>
            <a:ext cx="2945394" cy="1985159"/>
          </a:xfrm>
          <a:prstGeom prst="rect">
            <a:avLst/>
          </a:prstGeom>
          <a:noFill/>
        </p:spPr>
        <p:txBody>
          <a:bodyPr wrap="square">
            <a:spAutoFit/>
          </a:bodyPr>
          <a:lstStyle/>
          <a:p>
            <a:pPr algn="just">
              <a:spcAft>
                <a:spcPts val="600"/>
              </a:spcAft>
            </a:pPr>
            <a:r>
              <a:rPr lang="en-US" sz="1400" dirty="0" err="1">
                <a:latin typeface="Oswald Light" pitchFamily="2" charset="0"/>
                <a:ea typeface="Inter Tight Light" pitchFamily="2" charset="0"/>
                <a:cs typeface="Inter Tight Light" pitchFamily="2" charset="0"/>
              </a:rPr>
              <a:t>Thành</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phần</a:t>
            </a:r>
            <a:r>
              <a:rPr lang="en-US" sz="1400" b="1" dirty="0">
                <a:latin typeface="Oswald Light" pitchFamily="2" charset="0"/>
                <a:ea typeface="Inter Tight Light" pitchFamily="2" charset="0"/>
                <a:cs typeface="Inter Tight Light" pitchFamily="2" charset="0"/>
              </a:rPr>
              <a:t>: </a:t>
            </a:r>
            <a:r>
              <a:rPr lang="en-US" sz="1400" b="1" dirty="0" err="1">
                <a:latin typeface="Oswald Light" pitchFamily="2" charset="0"/>
                <a:ea typeface="Inter Tight Light" pitchFamily="2" charset="0"/>
                <a:cs typeface="Inter Tight Light" pitchFamily="2" charset="0"/>
              </a:rPr>
              <a:t>Thanh</a:t>
            </a:r>
            <a:r>
              <a:rPr lang="en-US" sz="1400" b="1" dirty="0">
                <a:latin typeface="Oswald Light" pitchFamily="2" charset="0"/>
                <a:ea typeface="Inter Tight Light" pitchFamily="2" charset="0"/>
                <a:cs typeface="Inter Tight Light" pitchFamily="2" charset="0"/>
              </a:rPr>
              <a:t> </a:t>
            </a:r>
            <a:r>
              <a:rPr lang="en-US" sz="1400" b="1" dirty="0" err="1">
                <a:latin typeface="Oswald Light" pitchFamily="2" charset="0"/>
                <a:ea typeface="Inter Tight Light" pitchFamily="2" charset="0"/>
                <a:cs typeface="Inter Tight Light" pitchFamily="2" charset="0"/>
              </a:rPr>
              <a:t>điều</a:t>
            </a:r>
            <a:r>
              <a:rPr lang="en-US" sz="1400" b="1" dirty="0">
                <a:latin typeface="Oswald Light" pitchFamily="2" charset="0"/>
                <a:ea typeface="Inter Tight Light" pitchFamily="2" charset="0"/>
                <a:cs typeface="Inter Tight Light" pitchFamily="2" charset="0"/>
              </a:rPr>
              <a:t> </a:t>
            </a:r>
            <a:r>
              <a:rPr lang="en-US" sz="1400" b="1" dirty="0" err="1">
                <a:latin typeface="Oswald Light" pitchFamily="2" charset="0"/>
                <a:ea typeface="Inter Tight Light" pitchFamily="2" charset="0"/>
                <a:cs typeface="Inter Tight Light" pitchFamily="2" charset="0"/>
              </a:rPr>
              <a:t>hướng</a:t>
            </a:r>
            <a:r>
              <a:rPr lang="en-US" sz="1400" dirty="0">
                <a:latin typeface="Oswald Light" pitchFamily="2" charset="0"/>
                <a:ea typeface="Inter Tight Light" pitchFamily="2" charset="0"/>
                <a:cs typeface="Inter Tight Light" pitchFamily="2" charset="0"/>
              </a:rPr>
              <a:t>.</a:t>
            </a:r>
          </a:p>
          <a:p>
            <a:pPr algn="just">
              <a:spcAft>
                <a:spcPts val="600"/>
              </a:spcAft>
            </a:pPr>
            <a:r>
              <a:rPr lang="en-US" sz="1400" dirty="0" err="1">
                <a:latin typeface="Oswald Light" pitchFamily="2" charset="0"/>
                <a:ea typeface="Inter Tight Light" pitchFamily="2" charset="0"/>
                <a:cs typeface="Inter Tight Light" pitchFamily="2" charset="0"/>
              </a:rPr>
              <a:t>Gồm</a:t>
            </a:r>
            <a:r>
              <a:rPr lang="en-US" sz="1400" dirty="0">
                <a:latin typeface="Oswald Light" pitchFamily="2" charset="0"/>
                <a:ea typeface="Inter Tight Light" pitchFamily="2" charset="0"/>
                <a:cs typeface="Inter Tight Light" pitchFamily="2" charset="0"/>
              </a:rPr>
              <a:t> 3 </a:t>
            </a:r>
            <a:r>
              <a:rPr lang="en-US" sz="1400" dirty="0" err="1">
                <a:latin typeface="Oswald Light" pitchFamily="2" charset="0"/>
                <a:ea typeface="Inter Tight Light" pitchFamily="2" charset="0"/>
                <a:cs typeface="Inter Tight Light" pitchFamily="2" charset="0"/>
              </a:rPr>
              <a:t>phần</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nhỏ</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là</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các</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JPanel</a:t>
            </a:r>
            <a:r>
              <a:rPr lang="en-US" sz="1400" dirty="0">
                <a:latin typeface="Oswald Light" pitchFamily="2" charset="0"/>
                <a:ea typeface="Inter Tight Light" pitchFamily="2" charset="0"/>
                <a:cs typeface="Inter Tight Light" pitchFamily="2" charset="0"/>
              </a:rPr>
              <a:t>): </a:t>
            </a:r>
          </a:p>
          <a:p>
            <a:pPr marL="171450" indent="-171450" algn="just">
              <a:spcAft>
                <a:spcPts val="600"/>
              </a:spcAft>
              <a:buFontTx/>
              <a:buChar char="-"/>
            </a:pPr>
            <a:r>
              <a:rPr lang="en-US" sz="1400" dirty="0" err="1">
                <a:latin typeface="Oswald Light" pitchFamily="2" charset="0"/>
                <a:ea typeface="Inter Tight Light" pitchFamily="2" charset="0"/>
                <a:cs typeface="Inter Tight Light" pitchFamily="2" charset="0"/>
              </a:rPr>
              <a:t>Thông</a:t>
            </a:r>
            <a:r>
              <a:rPr lang="en-US" sz="1400" dirty="0">
                <a:latin typeface="Oswald Light" pitchFamily="2" charset="0"/>
                <a:ea typeface="Inter Tight Light" pitchFamily="2" charset="0"/>
                <a:cs typeface="Inter Tight Light" pitchFamily="2" charset="0"/>
              </a:rPr>
              <a:t> tin </a:t>
            </a:r>
            <a:r>
              <a:rPr lang="en-US" sz="1400" dirty="0" err="1">
                <a:latin typeface="Oswald Light" pitchFamily="2" charset="0"/>
                <a:ea typeface="Inter Tight Light" pitchFamily="2" charset="0"/>
                <a:cs typeface="Inter Tight Light" pitchFamily="2" charset="0"/>
              </a:rPr>
              <a:t>cá</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nhân</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người</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dùng</a:t>
            </a:r>
            <a:r>
              <a:rPr lang="en-US" sz="1400" dirty="0">
                <a:latin typeface="Oswald Light" pitchFamily="2" charset="0"/>
                <a:ea typeface="Inter Tight Light" pitchFamily="2" charset="0"/>
                <a:cs typeface="Inter Tight Light" pitchFamily="2" charset="0"/>
              </a:rPr>
              <a:t>.</a:t>
            </a:r>
          </a:p>
          <a:p>
            <a:pPr marL="171450" indent="-171450" algn="just">
              <a:spcAft>
                <a:spcPts val="600"/>
              </a:spcAft>
              <a:buFontTx/>
              <a:buChar char="-"/>
            </a:pPr>
            <a:r>
              <a:rPr lang="en-US" sz="1400" dirty="0" err="1">
                <a:latin typeface="Oswald Light" pitchFamily="2" charset="0"/>
                <a:ea typeface="Inter Tight Light" pitchFamily="2" charset="0"/>
                <a:cs typeface="Inter Tight Light" pitchFamily="2" charset="0"/>
              </a:rPr>
              <a:t>Các</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nút</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chuyển</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trang</a:t>
            </a:r>
            <a:r>
              <a:rPr lang="en-US" sz="1400" dirty="0">
                <a:latin typeface="Oswald Light" pitchFamily="2" charset="0"/>
                <a:ea typeface="Inter Tight Light" pitchFamily="2" charset="0"/>
                <a:cs typeface="Inter Tight Light" pitchFamily="2" charset="0"/>
              </a:rPr>
              <a:t>.</a:t>
            </a:r>
          </a:p>
          <a:p>
            <a:pPr marL="171450" indent="-171450" algn="just">
              <a:spcAft>
                <a:spcPts val="600"/>
              </a:spcAft>
              <a:buFontTx/>
              <a:buChar char="-"/>
            </a:pP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Nút</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đăng</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xuất</a:t>
            </a:r>
            <a:r>
              <a:rPr lang="en-US" sz="1400" dirty="0">
                <a:latin typeface="Oswald Light" pitchFamily="2" charset="0"/>
                <a:ea typeface="Inter Tight Light" pitchFamily="2" charset="0"/>
                <a:cs typeface="Inter Tight Light" pitchFamily="2" charset="0"/>
              </a:rPr>
              <a:t>.</a:t>
            </a:r>
          </a:p>
          <a:p>
            <a:pPr algn="just">
              <a:spcAft>
                <a:spcPts val="600"/>
              </a:spcAft>
            </a:pPr>
            <a:r>
              <a:rPr lang="en-US" sz="1400" dirty="0" err="1">
                <a:latin typeface="Oswald Light" pitchFamily="2" charset="0"/>
                <a:ea typeface="Inter Tight Light" pitchFamily="2" charset="0"/>
                <a:cs typeface="Inter Tight Light" pitchFamily="2" charset="0"/>
              </a:rPr>
              <a:t>Các</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nút</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được</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tái</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sử</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dụng</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từ</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lớp</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itemTaskbar</a:t>
            </a:r>
            <a:r>
              <a:rPr lang="en-US" sz="1400" dirty="0">
                <a:latin typeface="Oswald Light" pitchFamily="2" charset="0"/>
                <a:ea typeface="Inter Tight Light" pitchFamily="2" charset="0"/>
                <a:cs typeface="Inter Tight Light" pitchFamily="2" charset="0"/>
              </a:rPr>
              <a:t>.</a:t>
            </a:r>
          </a:p>
        </p:txBody>
      </p:sp>
      <p:pic>
        <p:nvPicPr>
          <p:cNvPr id="75" name="Picture 74"/>
          <p:cNvPicPr>
            <a:picLocks noChangeAspect="1"/>
          </p:cNvPicPr>
          <p:nvPr/>
        </p:nvPicPr>
        <p:blipFill>
          <a:blip r:embed="rId3"/>
          <a:stretch>
            <a:fillRect/>
          </a:stretch>
        </p:blipFill>
        <p:spPr>
          <a:xfrm>
            <a:off x="3892269" y="1928291"/>
            <a:ext cx="6885707" cy="3674730"/>
          </a:xfrm>
          <a:prstGeom prst="rect">
            <a:avLst/>
          </a:prstGeom>
        </p:spPr>
      </p:pic>
      <p:sp>
        <p:nvSpPr>
          <p:cNvPr id="3" name="Down Arrow 2"/>
          <p:cNvSpPr/>
          <p:nvPr/>
        </p:nvSpPr>
        <p:spPr>
          <a:xfrm rot="12761812">
            <a:off x="3528060" y="2910840"/>
            <a:ext cx="297180" cy="548640"/>
          </a:xfrm>
          <a:prstGeom prst="downArrow">
            <a:avLst/>
          </a:prstGeom>
          <a:solidFill>
            <a:srgbClr val="4F77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9667202"/>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59478"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TRANG CHỦ</a:t>
            </a:r>
            <a:endParaRPr lang="en-US" sz="2400" b="1" dirty="0">
              <a:solidFill>
                <a:schemeClr val="tx1"/>
              </a:solidFill>
              <a:latin typeface="Roboto"/>
              <a:ea typeface="Karla"/>
              <a:cs typeface="Karla"/>
              <a:sym typeface="Karla"/>
            </a:endParaRPr>
          </a:p>
        </p:txBody>
      </p:sp>
      <p:pic>
        <p:nvPicPr>
          <p:cNvPr id="75" name="Picture 74"/>
          <p:cNvPicPr>
            <a:picLocks noChangeAspect="1"/>
          </p:cNvPicPr>
          <p:nvPr/>
        </p:nvPicPr>
        <p:blipFill>
          <a:blip r:embed="rId3"/>
          <a:stretch>
            <a:fillRect/>
          </a:stretch>
        </p:blipFill>
        <p:spPr>
          <a:xfrm>
            <a:off x="3892269" y="1928291"/>
            <a:ext cx="6885707" cy="3674730"/>
          </a:xfrm>
          <a:prstGeom prst="rect">
            <a:avLst/>
          </a:prstGeom>
        </p:spPr>
      </p:pic>
      <p:sp>
        <p:nvSpPr>
          <p:cNvPr id="3" name="Down Arrow 2"/>
          <p:cNvSpPr/>
          <p:nvPr/>
        </p:nvSpPr>
        <p:spPr>
          <a:xfrm rot="12761812">
            <a:off x="3528060" y="2910840"/>
            <a:ext cx="297180" cy="548640"/>
          </a:xfrm>
          <a:prstGeom prst="downArrow">
            <a:avLst/>
          </a:prstGeom>
          <a:solidFill>
            <a:srgbClr val="4F77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56AB2FD0-6E09-D3C6-6299-287E6B2EBA7A}"/>
              </a:ext>
            </a:extLst>
          </p:cNvPr>
          <p:cNvSpPr txBox="1"/>
          <p:nvPr/>
        </p:nvSpPr>
        <p:spPr>
          <a:xfrm>
            <a:off x="623502" y="3395352"/>
            <a:ext cx="3236630" cy="1754326"/>
          </a:xfrm>
          <a:prstGeom prst="rect">
            <a:avLst/>
          </a:prstGeom>
          <a:noFill/>
        </p:spPr>
        <p:txBody>
          <a:bodyPr wrap="square">
            <a:spAutoFit/>
          </a:bodyPr>
          <a:lstStyle/>
          <a:p>
            <a:pPr>
              <a:spcAft>
                <a:spcPts val="600"/>
              </a:spcAft>
            </a:pPr>
            <a:r>
              <a:rPr lang="en-US" dirty="0" err="1" smtClean="0">
                <a:latin typeface="Oswald Light" pitchFamily="2" charset="0"/>
                <a:ea typeface="Inter Tight Light" pitchFamily="2" charset="0"/>
                <a:cs typeface="Inter Tight Light" pitchFamily="2" charset="0"/>
              </a:rPr>
              <a:t>Từng</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nút</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chuyển</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trang</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sẽ</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đi</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cùng</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với</a:t>
            </a:r>
            <a:r>
              <a:rPr lang="en-US" dirty="0" smtClean="0">
                <a:latin typeface="Oswald Light" pitchFamily="2" charset="0"/>
                <a:ea typeface="Inter Tight Light" pitchFamily="2" charset="0"/>
                <a:cs typeface="Inter Tight Light" pitchFamily="2" charset="0"/>
              </a:rPr>
              <a:t> 1 </a:t>
            </a:r>
            <a:r>
              <a:rPr lang="en-US" dirty="0" err="1" smtClean="0">
                <a:latin typeface="Oswald Light" pitchFamily="2" charset="0"/>
                <a:ea typeface="Inter Tight Light" pitchFamily="2" charset="0"/>
                <a:cs typeface="Inter Tight Light" pitchFamily="2" charset="0"/>
              </a:rPr>
              <a:t>Jpanel</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khi</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ấn</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chuột</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hệ</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thống</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sẽ</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lắng</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nghe</a:t>
            </a:r>
            <a:r>
              <a:rPr lang="en-US" dirty="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thông</a:t>
            </a:r>
            <a:r>
              <a:rPr lang="en-US" dirty="0" smtClean="0">
                <a:latin typeface="Oswald Light" pitchFamily="2" charset="0"/>
                <a:ea typeface="Inter Tight Light" pitchFamily="2" charset="0"/>
                <a:cs typeface="Inter Tight Light" pitchFamily="2" charset="0"/>
              </a:rPr>
              <a:t> qua </a:t>
            </a:r>
            <a:r>
              <a:rPr lang="en-US" dirty="0" err="1">
                <a:latin typeface="Oswald Light" pitchFamily="2" charset="0"/>
                <a:ea typeface="Inter Tight Light" pitchFamily="2" charset="0"/>
                <a:cs typeface="Inter Tight Light" pitchFamily="2" charset="0"/>
              </a:rPr>
              <a:t>M</a:t>
            </a:r>
            <a:r>
              <a:rPr lang="en-US" dirty="0" err="1" smtClean="0">
                <a:latin typeface="Oswald Light" pitchFamily="2" charset="0"/>
                <a:ea typeface="Inter Tight Light" pitchFamily="2" charset="0"/>
                <a:cs typeface="Inter Tight Light" pitchFamily="2" charset="0"/>
              </a:rPr>
              <a:t>ouseListener</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thì</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sẽ</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chuyển</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đến</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trang</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người</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dùng</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nhấn</a:t>
            </a:r>
            <a:endParaRPr lang="en-US" sz="1400" dirty="0">
              <a:latin typeface="Oswald Light" pitchFamily="2" charset="0"/>
              <a:ea typeface="Inter Tight Light" pitchFamily="2" charset="0"/>
              <a:cs typeface="Inter Tight Light" pitchFamily="2" charset="0"/>
            </a:endParaRPr>
          </a:p>
        </p:txBody>
      </p:sp>
      <p:sp>
        <p:nvSpPr>
          <p:cNvPr id="2" name="Rectangle 1"/>
          <p:cNvSpPr/>
          <p:nvPr/>
        </p:nvSpPr>
        <p:spPr>
          <a:xfrm>
            <a:off x="3892269" y="2724150"/>
            <a:ext cx="1257581" cy="215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149850" y="2021991"/>
            <a:ext cx="5658396" cy="35810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3974698"/>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59478"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SÁCH</a:t>
            </a:r>
            <a:endParaRPr lang="en-US" sz="2400" b="1" dirty="0">
              <a:solidFill>
                <a:schemeClr val="tx1"/>
              </a:solidFill>
              <a:latin typeface="Roboto"/>
              <a:ea typeface="Karla"/>
              <a:cs typeface="Karla"/>
              <a:sym typeface="Karla"/>
            </a:endParaRPr>
          </a:p>
        </p:txBody>
      </p:sp>
      <p:sp>
        <p:nvSpPr>
          <p:cNvPr id="76" name="TextBox 75">
            <a:extLst>
              <a:ext uri="{FF2B5EF4-FFF2-40B4-BE49-F238E27FC236}">
                <a16:creationId xmlns:a16="http://schemas.microsoft.com/office/drawing/2014/main" id="{56AB2FD0-6E09-D3C6-6299-287E6B2EBA7A}"/>
              </a:ext>
            </a:extLst>
          </p:cNvPr>
          <p:cNvSpPr txBox="1"/>
          <p:nvPr/>
        </p:nvSpPr>
        <p:spPr>
          <a:xfrm>
            <a:off x="731453" y="1937773"/>
            <a:ext cx="3236630" cy="1246495"/>
          </a:xfrm>
          <a:prstGeom prst="rect">
            <a:avLst/>
          </a:prstGeom>
          <a:noFill/>
        </p:spPr>
        <p:txBody>
          <a:bodyPr wrap="square">
            <a:spAutoFit/>
          </a:bodyPr>
          <a:lstStyle/>
          <a:p>
            <a:pPr lvl="0"/>
            <a:r>
              <a:rPr lang="vi-VN" sz="1500" b="1" dirty="0"/>
              <a:t>Thanh công cụ phía trên </a:t>
            </a:r>
            <a:r>
              <a:rPr lang="en-US" sz="1500" b="1" dirty="0" err="1"/>
              <a:t>với</a:t>
            </a:r>
            <a:r>
              <a:rPr lang="en-US" sz="1500" b="1" dirty="0"/>
              <a:t> </a:t>
            </a:r>
            <a:r>
              <a:rPr lang="en-US" sz="1500" b="1" dirty="0" err="1"/>
              <a:t>các</a:t>
            </a:r>
            <a:r>
              <a:rPr lang="en-US" sz="1500" b="1" dirty="0"/>
              <a:t> </a:t>
            </a:r>
            <a:r>
              <a:rPr lang="en-US" sz="1500" b="1" dirty="0" err="1"/>
              <a:t>nút</a:t>
            </a:r>
            <a:r>
              <a:rPr lang="en-US" sz="1500" b="1" dirty="0"/>
              <a:t> </a:t>
            </a:r>
            <a:r>
              <a:rPr lang="en-US" sz="1500" b="1" dirty="0" err="1"/>
              <a:t>chức</a:t>
            </a:r>
            <a:r>
              <a:rPr lang="en-US" sz="1500" b="1" dirty="0"/>
              <a:t> </a:t>
            </a:r>
            <a:r>
              <a:rPr lang="en-US" sz="1500" b="1" dirty="0" err="1"/>
              <a:t>năng</a:t>
            </a:r>
            <a:r>
              <a:rPr lang="en-US" sz="1500" b="1" dirty="0"/>
              <a:t>: </a:t>
            </a:r>
            <a:r>
              <a:rPr lang="en-US" sz="1500" dirty="0" err="1"/>
              <a:t>Thêm</a:t>
            </a:r>
            <a:r>
              <a:rPr lang="en-US" sz="1500" dirty="0"/>
              <a:t>, </a:t>
            </a:r>
            <a:r>
              <a:rPr lang="en-US" sz="1500" dirty="0" err="1"/>
              <a:t>Sửa</a:t>
            </a:r>
            <a:r>
              <a:rPr lang="en-US" sz="1500" dirty="0"/>
              <a:t>, </a:t>
            </a:r>
            <a:r>
              <a:rPr lang="en-US" sz="1500" dirty="0" err="1"/>
              <a:t>Xóa</a:t>
            </a:r>
            <a:r>
              <a:rPr lang="en-US" sz="1500" dirty="0"/>
              <a:t>,</a:t>
            </a:r>
            <a:r>
              <a:rPr lang="vi-VN" sz="1500" dirty="0"/>
              <a:t> Chi tiết, Xuất Excel, Nhập Excel</a:t>
            </a:r>
            <a:r>
              <a:rPr lang="en-US" sz="1500" dirty="0"/>
              <a:t> </a:t>
            </a:r>
            <a:r>
              <a:rPr lang="en-US" sz="1500" dirty="0" err="1"/>
              <a:t>cùng</a:t>
            </a:r>
            <a:r>
              <a:rPr lang="en-US" sz="1500" dirty="0"/>
              <a:t> ô </a:t>
            </a:r>
            <a:r>
              <a:rPr lang="en-US" sz="1500" dirty="0" err="1"/>
              <a:t>tìm</a:t>
            </a:r>
            <a:r>
              <a:rPr lang="en-US" sz="1500" dirty="0"/>
              <a:t> </a:t>
            </a:r>
            <a:r>
              <a:rPr lang="en-US" sz="1500" dirty="0" err="1"/>
              <a:t>kiếm</a:t>
            </a:r>
            <a:r>
              <a:rPr lang="en-US" sz="1500" dirty="0"/>
              <a:t> </a:t>
            </a:r>
            <a:r>
              <a:rPr lang="en-US" sz="1500" dirty="0" err="1"/>
              <a:t>và</a:t>
            </a:r>
            <a:r>
              <a:rPr lang="en-US" sz="1500" dirty="0"/>
              <a:t> </a:t>
            </a:r>
            <a:r>
              <a:rPr lang="en-US" sz="1500" dirty="0" err="1"/>
              <a:t>bộ</a:t>
            </a:r>
            <a:r>
              <a:rPr lang="en-US" sz="1500" dirty="0"/>
              <a:t> </a:t>
            </a:r>
            <a:r>
              <a:rPr lang="en-US" sz="1500" dirty="0" err="1"/>
              <a:t>lọc</a:t>
            </a:r>
            <a:r>
              <a:rPr lang="en-US" sz="1500" dirty="0"/>
              <a:t> </a:t>
            </a:r>
            <a:r>
              <a:rPr lang="en-US" sz="1500" dirty="0" err="1"/>
              <a:t>trạng</a:t>
            </a:r>
            <a:r>
              <a:rPr lang="en-US" sz="1500" dirty="0"/>
              <a:t> </a:t>
            </a:r>
            <a:r>
              <a:rPr lang="en-US" sz="1500" dirty="0" err="1"/>
              <a:t>thái</a:t>
            </a:r>
            <a:r>
              <a:rPr lang="en-US" sz="1500" dirty="0"/>
              <a:t> </a:t>
            </a:r>
            <a:r>
              <a:rPr lang="en-US" sz="1500" dirty="0" err="1"/>
              <a:t>sản</a:t>
            </a:r>
            <a:r>
              <a:rPr lang="en-US" sz="1500" dirty="0"/>
              <a:t> </a:t>
            </a:r>
            <a:r>
              <a:rPr lang="en-US" sz="1500" dirty="0" err="1"/>
              <a:t>phẩm</a:t>
            </a:r>
            <a:r>
              <a:rPr lang="en-US" sz="1500" dirty="0"/>
              <a:t>.</a:t>
            </a:r>
          </a:p>
        </p:txBody>
      </p:sp>
      <p:pic>
        <p:nvPicPr>
          <p:cNvPr id="78" name="Picture 7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8982" y="1747931"/>
            <a:ext cx="6238718" cy="3750465"/>
          </a:xfrm>
          <a:prstGeom prst="rect">
            <a:avLst/>
          </a:prstGeom>
          <a:noFill/>
          <a:ln>
            <a:noFill/>
          </a:ln>
        </p:spPr>
      </p:pic>
      <p:sp>
        <p:nvSpPr>
          <p:cNvPr id="79" name="Rectangle 78"/>
          <p:cNvSpPr/>
          <p:nvPr/>
        </p:nvSpPr>
        <p:spPr>
          <a:xfrm>
            <a:off x="4341454" y="2809875"/>
            <a:ext cx="1139625" cy="2235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5481079" y="1892539"/>
            <a:ext cx="5114149" cy="35810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524004" y="1928291"/>
            <a:ext cx="5009860" cy="47200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56AB2FD0-6E09-D3C6-6299-287E6B2EBA7A}"/>
              </a:ext>
            </a:extLst>
          </p:cNvPr>
          <p:cNvSpPr txBox="1"/>
          <p:nvPr/>
        </p:nvSpPr>
        <p:spPr>
          <a:xfrm>
            <a:off x="662205" y="3727302"/>
            <a:ext cx="3757891" cy="1077218"/>
          </a:xfrm>
          <a:prstGeom prst="rect">
            <a:avLst/>
          </a:prstGeom>
          <a:noFill/>
        </p:spPr>
        <p:txBody>
          <a:bodyPr wrap="square">
            <a:spAutoFit/>
          </a:bodyPr>
          <a:lstStyle/>
          <a:p>
            <a:pPr lvl="0"/>
            <a:r>
              <a:rPr lang="en-US" sz="1600" b="1" dirty="0" err="1" smtClean="0"/>
              <a:t>Bảng</a:t>
            </a:r>
            <a:r>
              <a:rPr lang="en-US" sz="1600" b="1" dirty="0" smtClean="0"/>
              <a:t> </a:t>
            </a:r>
            <a:r>
              <a:rPr lang="en-US" sz="1600" b="1" dirty="0" err="1" smtClean="0"/>
              <a:t>dữ</a:t>
            </a:r>
            <a:r>
              <a:rPr lang="en-US" sz="1600" b="1" dirty="0" smtClean="0"/>
              <a:t> </a:t>
            </a:r>
            <a:r>
              <a:rPr lang="en-US" sz="1600" b="1" dirty="0" err="1" smtClean="0"/>
              <a:t>liệu</a:t>
            </a:r>
            <a:r>
              <a:rPr lang="en-US" sz="1600" b="1" dirty="0" smtClean="0"/>
              <a:t> </a:t>
            </a:r>
            <a:r>
              <a:rPr lang="en-US" sz="1600" b="1" dirty="0" err="1" smtClean="0"/>
              <a:t>trung</a:t>
            </a:r>
            <a:r>
              <a:rPr lang="en-US" sz="1600" b="1" dirty="0" smtClean="0"/>
              <a:t> </a:t>
            </a:r>
            <a:r>
              <a:rPr lang="en-US" sz="1600" b="1" dirty="0" err="1" smtClean="0"/>
              <a:t>tâm</a:t>
            </a:r>
            <a:r>
              <a:rPr lang="en-US" sz="1600" b="1" dirty="0" smtClean="0"/>
              <a:t> </a:t>
            </a:r>
            <a:r>
              <a:rPr lang="en-US" sz="1600" b="1" dirty="0" err="1" smtClean="0"/>
              <a:t>hiển</a:t>
            </a:r>
            <a:r>
              <a:rPr lang="en-US" sz="1600" b="1" dirty="0" smtClean="0"/>
              <a:t> </a:t>
            </a:r>
            <a:r>
              <a:rPr lang="en-US" sz="1600" b="1" dirty="0" err="1" smtClean="0"/>
              <a:t>thị</a:t>
            </a:r>
            <a:r>
              <a:rPr lang="en-US" sz="1600" b="1" dirty="0" smtClean="0"/>
              <a:t> </a:t>
            </a:r>
            <a:r>
              <a:rPr lang="en-US" sz="1600" b="1" dirty="0" err="1" smtClean="0"/>
              <a:t>đầy</a:t>
            </a:r>
            <a:r>
              <a:rPr lang="en-US" sz="1600" b="1" dirty="0" smtClean="0"/>
              <a:t> </a:t>
            </a:r>
            <a:r>
              <a:rPr lang="en-US" sz="1600" b="1" dirty="0" err="1" smtClean="0"/>
              <a:t>đủ</a:t>
            </a:r>
            <a:r>
              <a:rPr lang="en-US" sz="1600" b="1" dirty="0" smtClean="0"/>
              <a:t> </a:t>
            </a:r>
            <a:r>
              <a:rPr lang="en-US" sz="1600" b="1" dirty="0" err="1" smtClean="0"/>
              <a:t>thông</a:t>
            </a:r>
            <a:r>
              <a:rPr lang="en-US" sz="1600" b="1" dirty="0" smtClean="0"/>
              <a:t> tin </a:t>
            </a:r>
            <a:r>
              <a:rPr lang="en-US" sz="1600" b="1" dirty="0" err="1" smtClean="0"/>
              <a:t>sản</a:t>
            </a:r>
            <a:r>
              <a:rPr lang="en-US" sz="1600" b="1" dirty="0" smtClean="0"/>
              <a:t> </a:t>
            </a:r>
            <a:r>
              <a:rPr lang="en-US" sz="1600" b="1" dirty="0" err="1" smtClean="0"/>
              <a:t>phẩm</a:t>
            </a:r>
            <a:r>
              <a:rPr lang="en-US" sz="1600" b="1" dirty="0" smtClean="0"/>
              <a:t> </a:t>
            </a:r>
            <a:r>
              <a:rPr lang="en-US" sz="1600" b="1" dirty="0" err="1" smtClean="0"/>
              <a:t>như</a:t>
            </a:r>
            <a:r>
              <a:rPr lang="en-US" sz="1600" b="1" dirty="0" smtClean="0"/>
              <a:t>: </a:t>
            </a:r>
            <a:r>
              <a:rPr lang="en-US" sz="1600" dirty="0" err="1" smtClean="0"/>
              <a:t>Mã</a:t>
            </a:r>
            <a:r>
              <a:rPr lang="en-US" sz="1600" dirty="0" smtClean="0"/>
              <a:t> </a:t>
            </a:r>
            <a:r>
              <a:rPr lang="en-US" sz="1600" dirty="0" err="1" smtClean="0"/>
              <a:t>sách</a:t>
            </a:r>
            <a:r>
              <a:rPr lang="en-US" sz="1600" dirty="0" smtClean="0"/>
              <a:t>, </a:t>
            </a:r>
            <a:r>
              <a:rPr lang="en-US" sz="1600" dirty="0" err="1" smtClean="0"/>
              <a:t>Tên</a:t>
            </a:r>
            <a:r>
              <a:rPr lang="en-US" sz="1600" dirty="0" smtClean="0"/>
              <a:t> </a:t>
            </a:r>
            <a:r>
              <a:rPr lang="en-US" sz="1600" dirty="0" err="1" smtClean="0"/>
              <a:t>sách</a:t>
            </a:r>
            <a:r>
              <a:rPr lang="en-US" sz="1600" dirty="0" smtClean="0"/>
              <a:t>, </a:t>
            </a:r>
            <a:r>
              <a:rPr lang="en-US" sz="1600" dirty="0" err="1" smtClean="0"/>
              <a:t>Nhà</a:t>
            </a:r>
            <a:r>
              <a:rPr lang="vi-VN" sz="1600" dirty="0" smtClean="0"/>
              <a:t> xuất bản</a:t>
            </a:r>
            <a:r>
              <a:rPr lang="en-US" sz="1600" dirty="0" smtClean="0"/>
              <a:t>, </a:t>
            </a:r>
            <a:r>
              <a:rPr lang="en-US" sz="1600" dirty="0" err="1" smtClean="0"/>
              <a:t>Tác</a:t>
            </a:r>
            <a:r>
              <a:rPr lang="vi-VN" sz="1600" dirty="0" smtClean="0"/>
              <a:t> giả, Thể loại, Số lượng, Nhà xuất bản, Giá</a:t>
            </a:r>
            <a:r>
              <a:rPr lang="en-US" sz="1600" dirty="0" smtClean="0"/>
              <a:t>.</a:t>
            </a:r>
            <a:endParaRPr lang="en-US" sz="1600" dirty="0"/>
          </a:p>
        </p:txBody>
      </p:sp>
      <p:cxnSp>
        <p:nvCxnSpPr>
          <p:cNvPr id="6" name="Straight Arrow Connector 5"/>
          <p:cNvCxnSpPr/>
          <p:nvPr/>
        </p:nvCxnSpPr>
        <p:spPr>
          <a:xfrm flipH="1">
            <a:off x="3968083" y="2400300"/>
            <a:ext cx="15559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22292"/>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59478"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SÁCH</a:t>
            </a:r>
            <a:endParaRPr lang="en-US" sz="2400" b="1" dirty="0">
              <a:solidFill>
                <a:schemeClr val="tx1"/>
              </a:solidFill>
              <a:latin typeface="Roboto"/>
              <a:ea typeface="Karla"/>
              <a:cs typeface="Karla"/>
              <a:sym typeface="Karla"/>
            </a:endParaRPr>
          </a:p>
        </p:txBody>
      </p:sp>
      <p:pic>
        <p:nvPicPr>
          <p:cNvPr id="77" name="Picture 76"/>
          <p:cNvPicPr/>
          <p:nvPr/>
        </p:nvPicPr>
        <p:blipFill>
          <a:blip r:embed="rId3">
            <a:extLst>
              <a:ext uri="{28A0092B-C50C-407E-A947-70E740481C1C}">
                <a14:useLocalDpi xmlns:a14="http://schemas.microsoft.com/office/drawing/2010/main" val="0"/>
              </a:ext>
            </a:extLst>
          </a:blip>
          <a:srcRect/>
          <a:stretch>
            <a:fillRect/>
          </a:stretch>
        </p:blipFill>
        <p:spPr bwMode="auto">
          <a:xfrm>
            <a:off x="6269688" y="1820864"/>
            <a:ext cx="2600325" cy="3067050"/>
          </a:xfrm>
          <a:prstGeom prst="rect">
            <a:avLst/>
          </a:prstGeom>
          <a:noFill/>
          <a:ln>
            <a:noFill/>
          </a:ln>
        </p:spPr>
      </p:pic>
      <p:sp>
        <p:nvSpPr>
          <p:cNvPr id="2" name="TextBox 1"/>
          <p:cNvSpPr txBox="1"/>
          <p:nvPr/>
        </p:nvSpPr>
        <p:spPr>
          <a:xfrm>
            <a:off x="1149847" y="1937773"/>
            <a:ext cx="4537289" cy="2062103"/>
          </a:xfrm>
          <a:prstGeom prst="rect">
            <a:avLst/>
          </a:prstGeom>
          <a:noFill/>
        </p:spPr>
        <p:txBody>
          <a:bodyPr wrap="square" rtlCol="0">
            <a:spAutoFit/>
          </a:bodyPr>
          <a:lstStyle/>
          <a:p>
            <a:pPr lvl="0"/>
            <a:r>
              <a:rPr lang="vi-VN" sz="1600" b="1" dirty="0"/>
              <a:t>Danh mục thêm sách có thể thêm đầy đủ thông tin cho sách bao gồm</a:t>
            </a:r>
            <a:r>
              <a:rPr lang="vi-VN" sz="1600" dirty="0"/>
              <a:t>: Mã sách, Tên sách, Nhà xuất bản (chọn nhà xuất bản qua combobox hiển thị tất cả nhà xuất bản), Tác giả (chọn tác giả qua combobox hiển thị tất cả tên tác giả), Thể loại(chọn thể loại qua combobox hiển thị tất cả tên thể loại), Năm xuất bản, Đơn giá.</a:t>
            </a:r>
            <a:endParaRPr lang="en-US" sz="1600" dirty="0"/>
          </a:p>
        </p:txBody>
      </p:sp>
    </p:spTree>
    <p:extLst>
      <p:ext uri="{BB962C8B-B14F-4D97-AF65-F5344CB8AC3E}">
        <p14:creationId xmlns:p14="http://schemas.microsoft.com/office/powerpoint/2010/main" val="3856951941"/>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4"/>
        <p:cNvGrpSpPr/>
        <p:nvPr/>
      </p:nvGrpSpPr>
      <p:grpSpPr>
        <a:xfrm>
          <a:off x="0" y="0"/>
          <a:ext cx="0" cy="0"/>
          <a:chOff x="0" y="0"/>
          <a:chExt cx="0" cy="0"/>
        </a:xfrm>
      </p:grpSpPr>
      <p:sp>
        <p:nvSpPr>
          <p:cNvPr id="19" name="Google Shape;546;p32"/>
          <p:cNvSpPr txBox="1">
            <a:spLocks noGrp="1"/>
          </p:cNvSpPr>
          <p:nvPr>
            <p:ph type="title"/>
          </p:nvPr>
        </p:nvSpPr>
        <p:spPr>
          <a:xfrm>
            <a:off x="1052504" y="811675"/>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solidFill>
                  <a:srgbClr val="4F777F"/>
                </a:solidFill>
                <a:uFill>
                  <a:noFill/>
                </a:uFill>
                <a:ea typeface="Karla"/>
                <a:cs typeface="Rubik Black" panose="020B0604020202020204" charset="-79"/>
                <a:sym typeface="Karla"/>
              </a:rPr>
              <a:t>KHẢO SÁT HỆ THỐNG</a:t>
            </a:r>
            <a:endParaRPr lang="en-US" b="1" dirty="0">
              <a:solidFill>
                <a:srgbClr val="4F777F"/>
              </a:solidFill>
              <a:ea typeface="Karla"/>
              <a:cs typeface="Rubik Black" panose="020B0604020202020204" charset="-79"/>
              <a:sym typeface="Karla"/>
            </a:endParaRPr>
          </a:p>
        </p:txBody>
      </p:sp>
      <p:grpSp>
        <p:nvGrpSpPr>
          <p:cNvPr id="20" name="Google Shape;1126;p74"/>
          <p:cNvGrpSpPr/>
          <p:nvPr/>
        </p:nvGrpSpPr>
        <p:grpSpPr>
          <a:xfrm>
            <a:off x="6418181" y="1185972"/>
            <a:ext cx="5405520" cy="4673599"/>
            <a:chOff x="4677231" y="1276352"/>
            <a:chExt cx="2903801" cy="2692920"/>
          </a:xfrm>
        </p:grpSpPr>
        <p:sp>
          <p:nvSpPr>
            <p:cNvPr id="21" name="Google Shape;1127;p74"/>
            <p:cNvSpPr/>
            <p:nvPr/>
          </p:nvSpPr>
          <p:spPr>
            <a:xfrm flipH="1">
              <a:off x="7295745" y="2223107"/>
              <a:ext cx="7162" cy="20721"/>
            </a:xfrm>
            <a:custGeom>
              <a:avLst/>
              <a:gdLst/>
              <a:ahLst/>
              <a:cxnLst/>
              <a:rect l="l" t="t" r="r" b="b"/>
              <a:pathLst>
                <a:path w="477" h="1380" extrusionOk="0">
                  <a:moveTo>
                    <a:pt x="0" y="1"/>
                  </a:moveTo>
                  <a:cubicBezTo>
                    <a:pt x="100" y="452"/>
                    <a:pt x="201" y="903"/>
                    <a:pt x="301" y="1379"/>
                  </a:cubicBezTo>
                  <a:cubicBezTo>
                    <a:pt x="301" y="1354"/>
                    <a:pt x="301" y="1354"/>
                    <a:pt x="301" y="1329"/>
                  </a:cubicBezTo>
                  <a:cubicBezTo>
                    <a:pt x="476" y="878"/>
                    <a:pt x="326" y="35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28;p74"/>
            <p:cNvSpPr/>
            <p:nvPr/>
          </p:nvSpPr>
          <p:spPr>
            <a:xfrm flipH="1">
              <a:off x="7073335" y="3212508"/>
              <a:ext cx="88829" cy="438018"/>
            </a:xfrm>
            <a:custGeom>
              <a:avLst/>
              <a:gdLst/>
              <a:ahLst/>
              <a:cxnLst/>
              <a:rect l="l" t="t" r="r" b="b"/>
              <a:pathLst>
                <a:path w="5916" h="29172" extrusionOk="0">
                  <a:moveTo>
                    <a:pt x="1630" y="1"/>
                  </a:moveTo>
                  <a:cubicBezTo>
                    <a:pt x="803" y="5489"/>
                    <a:pt x="1" y="11028"/>
                    <a:pt x="301" y="16492"/>
                  </a:cubicBezTo>
                  <a:cubicBezTo>
                    <a:pt x="502" y="20226"/>
                    <a:pt x="1053" y="24813"/>
                    <a:pt x="3108" y="28021"/>
                  </a:cubicBezTo>
                  <a:cubicBezTo>
                    <a:pt x="3638" y="28838"/>
                    <a:pt x="4068" y="29172"/>
                    <a:pt x="4417" y="29172"/>
                  </a:cubicBezTo>
                  <a:cubicBezTo>
                    <a:pt x="5804" y="29172"/>
                    <a:pt x="5916" y="23904"/>
                    <a:pt x="5916" y="22683"/>
                  </a:cubicBezTo>
                  <a:cubicBezTo>
                    <a:pt x="5890" y="18672"/>
                    <a:pt x="5489" y="14687"/>
                    <a:pt x="4738" y="10803"/>
                  </a:cubicBezTo>
                  <a:cubicBezTo>
                    <a:pt x="4387" y="8948"/>
                    <a:pt x="3936" y="7119"/>
                    <a:pt x="3409" y="5314"/>
                  </a:cubicBezTo>
                  <a:cubicBezTo>
                    <a:pt x="3033" y="3961"/>
                    <a:pt x="1429" y="1379"/>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29;p74"/>
            <p:cNvSpPr/>
            <p:nvPr/>
          </p:nvSpPr>
          <p:spPr>
            <a:xfrm flipH="1">
              <a:off x="6945161" y="3207613"/>
              <a:ext cx="111246" cy="554084"/>
            </a:xfrm>
            <a:custGeom>
              <a:avLst/>
              <a:gdLst/>
              <a:ahLst/>
              <a:cxnLst/>
              <a:rect l="l" t="t" r="r" b="b"/>
              <a:pathLst>
                <a:path w="7409" h="36902" extrusionOk="0">
                  <a:moveTo>
                    <a:pt x="1680" y="1"/>
                  </a:moveTo>
                  <a:cubicBezTo>
                    <a:pt x="852" y="6918"/>
                    <a:pt x="0" y="13886"/>
                    <a:pt x="502" y="20803"/>
                  </a:cubicBezTo>
                  <a:cubicBezTo>
                    <a:pt x="827" y="25515"/>
                    <a:pt x="1604" y="31329"/>
                    <a:pt x="4161" y="35415"/>
                  </a:cubicBezTo>
                  <a:cubicBezTo>
                    <a:pt x="4819" y="36471"/>
                    <a:pt x="5344" y="36902"/>
                    <a:pt x="5763" y="36902"/>
                  </a:cubicBezTo>
                  <a:cubicBezTo>
                    <a:pt x="7401" y="36902"/>
                    <a:pt x="7409" y="30305"/>
                    <a:pt x="7369" y="28748"/>
                  </a:cubicBezTo>
                  <a:cubicBezTo>
                    <a:pt x="7243" y="23685"/>
                    <a:pt x="6667" y="18648"/>
                    <a:pt x="5665" y="13710"/>
                  </a:cubicBezTo>
                  <a:cubicBezTo>
                    <a:pt x="5213" y="11379"/>
                    <a:pt x="4637" y="9074"/>
                    <a:pt x="3960" y="6768"/>
                  </a:cubicBezTo>
                  <a:cubicBezTo>
                    <a:pt x="3459" y="5038"/>
                    <a:pt x="1479" y="1730"/>
                    <a:pt x="1680"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30;p74"/>
            <p:cNvSpPr/>
            <p:nvPr/>
          </p:nvSpPr>
          <p:spPr>
            <a:xfrm flipH="1">
              <a:off x="6834358" y="3281386"/>
              <a:ext cx="102372" cy="556936"/>
            </a:xfrm>
            <a:custGeom>
              <a:avLst/>
              <a:gdLst/>
              <a:ahLst/>
              <a:cxnLst/>
              <a:rect l="l" t="t" r="r" b="b"/>
              <a:pathLst>
                <a:path w="6818" h="37092" extrusionOk="0">
                  <a:moveTo>
                    <a:pt x="4486" y="0"/>
                  </a:moveTo>
                  <a:cubicBezTo>
                    <a:pt x="2682" y="6717"/>
                    <a:pt x="878" y="13484"/>
                    <a:pt x="401" y="20426"/>
                  </a:cubicBezTo>
                  <a:cubicBezTo>
                    <a:pt x="50" y="25113"/>
                    <a:pt x="0" y="31003"/>
                    <a:pt x="1955" y="35389"/>
                  </a:cubicBezTo>
                  <a:cubicBezTo>
                    <a:pt x="2494" y="36603"/>
                    <a:pt x="2984" y="37091"/>
                    <a:pt x="3422" y="37091"/>
                  </a:cubicBezTo>
                  <a:cubicBezTo>
                    <a:pt x="5000" y="37091"/>
                    <a:pt x="5914" y="30759"/>
                    <a:pt x="6091" y="29248"/>
                  </a:cubicBezTo>
                  <a:cubicBezTo>
                    <a:pt x="6667" y="24211"/>
                    <a:pt x="6817" y="19148"/>
                    <a:pt x="6517" y="14136"/>
                  </a:cubicBezTo>
                  <a:cubicBezTo>
                    <a:pt x="6366" y="11755"/>
                    <a:pt x="6141" y="9374"/>
                    <a:pt x="5790" y="7018"/>
                  </a:cubicBezTo>
                  <a:cubicBezTo>
                    <a:pt x="5539" y="5213"/>
                    <a:pt x="4036" y="1680"/>
                    <a:pt x="4486"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31;p74"/>
            <p:cNvSpPr/>
            <p:nvPr/>
          </p:nvSpPr>
          <p:spPr>
            <a:xfrm flipH="1">
              <a:off x="7202798" y="3299451"/>
              <a:ext cx="21081" cy="278483"/>
            </a:xfrm>
            <a:custGeom>
              <a:avLst/>
              <a:gdLst/>
              <a:ahLst/>
              <a:cxnLst/>
              <a:rect l="l" t="t" r="r" b="b"/>
              <a:pathLst>
                <a:path w="1404" h="18547" extrusionOk="0">
                  <a:moveTo>
                    <a:pt x="151" y="0"/>
                  </a:moveTo>
                  <a:cubicBezTo>
                    <a:pt x="0" y="3108"/>
                    <a:pt x="126" y="6216"/>
                    <a:pt x="326" y="9298"/>
                  </a:cubicBezTo>
                  <a:cubicBezTo>
                    <a:pt x="527" y="12406"/>
                    <a:pt x="853" y="15489"/>
                    <a:pt x="1404" y="18547"/>
                  </a:cubicBezTo>
                  <a:cubicBezTo>
                    <a:pt x="1379" y="15439"/>
                    <a:pt x="1178" y="12356"/>
                    <a:pt x="978" y="9248"/>
                  </a:cubicBezTo>
                  <a:cubicBezTo>
                    <a:pt x="752" y="6166"/>
                    <a:pt x="527" y="3083"/>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32;p74"/>
            <p:cNvSpPr/>
            <p:nvPr/>
          </p:nvSpPr>
          <p:spPr>
            <a:xfrm flipH="1">
              <a:off x="7095165" y="3333687"/>
              <a:ext cx="38018" cy="327417"/>
            </a:xfrm>
            <a:custGeom>
              <a:avLst/>
              <a:gdLst/>
              <a:ahLst/>
              <a:cxnLst/>
              <a:rect l="l" t="t" r="r" b="b"/>
              <a:pathLst>
                <a:path w="2532" h="21806" extrusionOk="0">
                  <a:moveTo>
                    <a:pt x="1" y="1"/>
                  </a:moveTo>
                  <a:lnTo>
                    <a:pt x="1" y="1"/>
                  </a:lnTo>
                  <a:cubicBezTo>
                    <a:pt x="176" y="3660"/>
                    <a:pt x="527" y="7294"/>
                    <a:pt x="953" y="10953"/>
                  </a:cubicBezTo>
                  <a:cubicBezTo>
                    <a:pt x="1379" y="14587"/>
                    <a:pt x="1855" y="18196"/>
                    <a:pt x="2532" y="21806"/>
                  </a:cubicBezTo>
                  <a:cubicBezTo>
                    <a:pt x="2381" y="18146"/>
                    <a:pt x="2006" y="14512"/>
                    <a:pt x="1605" y="10878"/>
                  </a:cubicBezTo>
                  <a:cubicBezTo>
                    <a:pt x="1178" y="7219"/>
                    <a:pt x="702" y="361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33;p74"/>
            <p:cNvSpPr/>
            <p:nvPr/>
          </p:nvSpPr>
          <p:spPr>
            <a:xfrm flipH="1">
              <a:off x="6978116" y="3303580"/>
              <a:ext cx="38784" cy="442943"/>
            </a:xfrm>
            <a:custGeom>
              <a:avLst/>
              <a:gdLst/>
              <a:ahLst/>
              <a:cxnLst/>
              <a:rect l="l" t="t" r="r" b="b"/>
              <a:pathLst>
                <a:path w="2583" h="29500" extrusionOk="0">
                  <a:moveTo>
                    <a:pt x="76" y="1"/>
                  </a:moveTo>
                  <a:lnTo>
                    <a:pt x="76" y="1"/>
                  </a:lnTo>
                  <a:cubicBezTo>
                    <a:pt x="1" y="4938"/>
                    <a:pt x="151" y="9876"/>
                    <a:pt x="502" y="14813"/>
                  </a:cubicBezTo>
                  <a:cubicBezTo>
                    <a:pt x="703" y="17269"/>
                    <a:pt x="928" y="19750"/>
                    <a:pt x="1279" y="22181"/>
                  </a:cubicBezTo>
                  <a:cubicBezTo>
                    <a:pt x="1455" y="23410"/>
                    <a:pt x="1630" y="24638"/>
                    <a:pt x="1831" y="25866"/>
                  </a:cubicBezTo>
                  <a:cubicBezTo>
                    <a:pt x="2056" y="27069"/>
                    <a:pt x="2282" y="28272"/>
                    <a:pt x="2582" y="29500"/>
                  </a:cubicBezTo>
                  <a:cubicBezTo>
                    <a:pt x="2507" y="28873"/>
                    <a:pt x="2432" y="28247"/>
                    <a:pt x="2357" y="27645"/>
                  </a:cubicBezTo>
                  <a:lnTo>
                    <a:pt x="2156" y="25816"/>
                  </a:lnTo>
                  <a:lnTo>
                    <a:pt x="1956" y="23961"/>
                  </a:lnTo>
                  <a:lnTo>
                    <a:pt x="1780" y="22131"/>
                  </a:lnTo>
                  <a:cubicBezTo>
                    <a:pt x="1555" y="19675"/>
                    <a:pt x="1329" y="17219"/>
                    <a:pt x="1154" y="14763"/>
                  </a:cubicBezTo>
                  <a:cubicBezTo>
                    <a:pt x="803" y="9851"/>
                    <a:pt x="527" y="4913"/>
                    <a:pt x="76"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34;p74"/>
            <p:cNvSpPr/>
            <p:nvPr/>
          </p:nvSpPr>
          <p:spPr>
            <a:xfrm flipH="1">
              <a:off x="6870858" y="3439069"/>
              <a:ext cx="29369" cy="388753"/>
            </a:xfrm>
            <a:custGeom>
              <a:avLst/>
              <a:gdLst/>
              <a:ahLst/>
              <a:cxnLst/>
              <a:rect l="l" t="t" r="r" b="b"/>
              <a:pathLst>
                <a:path w="1956" h="25891" extrusionOk="0">
                  <a:moveTo>
                    <a:pt x="1955" y="0"/>
                  </a:moveTo>
                  <a:lnTo>
                    <a:pt x="1955" y="0"/>
                  </a:lnTo>
                  <a:cubicBezTo>
                    <a:pt x="1053" y="4236"/>
                    <a:pt x="552" y="8547"/>
                    <a:pt x="276" y="12883"/>
                  </a:cubicBezTo>
                  <a:cubicBezTo>
                    <a:pt x="0" y="17219"/>
                    <a:pt x="0" y="21580"/>
                    <a:pt x="351" y="25890"/>
                  </a:cubicBezTo>
                  <a:cubicBezTo>
                    <a:pt x="502" y="21554"/>
                    <a:pt x="652" y="17244"/>
                    <a:pt x="928" y="12933"/>
                  </a:cubicBezTo>
                  <a:cubicBezTo>
                    <a:pt x="1178" y="8622"/>
                    <a:pt x="1579" y="4311"/>
                    <a:pt x="1955" y="0"/>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35;p74"/>
            <p:cNvSpPr/>
            <p:nvPr/>
          </p:nvSpPr>
          <p:spPr>
            <a:xfrm flipH="1">
              <a:off x="5318087" y="3248261"/>
              <a:ext cx="133228" cy="550600"/>
            </a:xfrm>
            <a:custGeom>
              <a:avLst/>
              <a:gdLst/>
              <a:ahLst/>
              <a:cxnLst/>
              <a:rect l="l" t="t" r="r" b="b"/>
              <a:pathLst>
                <a:path w="8873" h="36670" extrusionOk="0">
                  <a:moveTo>
                    <a:pt x="426" y="1"/>
                  </a:moveTo>
                  <a:cubicBezTo>
                    <a:pt x="427" y="4"/>
                    <a:pt x="429" y="7"/>
                    <a:pt x="430" y="10"/>
                  </a:cubicBezTo>
                  <a:lnTo>
                    <a:pt x="430" y="10"/>
                  </a:lnTo>
                  <a:cubicBezTo>
                    <a:pt x="429" y="7"/>
                    <a:pt x="427" y="4"/>
                    <a:pt x="426" y="1"/>
                  </a:cubicBezTo>
                  <a:close/>
                  <a:moveTo>
                    <a:pt x="430" y="10"/>
                  </a:moveTo>
                  <a:cubicBezTo>
                    <a:pt x="1099" y="1643"/>
                    <a:pt x="50" y="5342"/>
                    <a:pt x="25" y="7144"/>
                  </a:cubicBezTo>
                  <a:cubicBezTo>
                    <a:pt x="0" y="9525"/>
                    <a:pt x="75" y="11905"/>
                    <a:pt x="226" y="14286"/>
                  </a:cubicBezTo>
                  <a:cubicBezTo>
                    <a:pt x="602" y="19324"/>
                    <a:pt x="1379" y="24312"/>
                    <a:pt x="2607" y="29224"/>
                  </a:cubicBezTo>
                  <a:cubicBezTo>
                    <a:pt x="2973" y="30672"/>
                    <a:pt x="4634" y="36669"/>
                    <a:pt x="6179" y="36669"/>
                  </a:cubicBezTo>
                  <a:cubicBezTo>
                    <a:pt x="6640" y="36669"/>
                    <a:pt x="7091" y="36135"/>
                    <a:pt x="7494" y="34788"/>
                  </a:cubicBezTo>
                  <a:cubicBezTo>
                    <a:pt x="8872" y="30176"/>
                    <a:pt x="8045" y="24362"/>
                    <a:pt x="7118" y="19750"/>
                  </a:cubicBezTo>
                  <a:cubicBezTo>
                    <a:pt x="5740" y="12936"/>
                    <a:pt x="3085" y="6448"/>
                    <a:pt x="430" y="1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36;p74"/>
            <p:cNvSpPr/>
            <p:nvPr/>
          </p:nvSpPr>
          <p:spPr>
            <a:xfrm flipH="1">
              <a:off x="5344046" y="3381107"/>
              <a:ext cx="74534" cy="410961"/>
            </a:xfrm>
            <a:custGeom>
              <a:avLst/>
              <a:gdLst/>
              <a:ahLst/>
              <a:cxnLst/>
              <a:rect l="l" t="t" r="r" b="b"/>
              <a:pathLst>
                <a:path w="4964" h="27370" extrusionOk="0">
                  <a:moveTo>
                    <a:pt x="1" y="1"/>
                  </a:moveTo>
                  <a:cubicBezTo>
                    <a:pt x="176" y="1154"/>
                    <a:pt x="351" y="2307"/>
                    <a:pt x="527" y="3459"/>
                  </a:cubicBezTo>
                  <a:lnTo>
                    <a:pt x="1103" y="6893"/>
                  </a:lnTo>
                  <a:cubicBezTo>
                    <a:pt x="1479" y="9174"/>
                    <a:pt x="1880" y="11455"/>
                    <a:pt x="2306" y="13735"/>
                  </a:cubicBezTo>
                  <a:cubicBezTo>
                    <a:pt x="3133" y="18297"/>
                    <a:pt x="3961" y="22833"/>
                    <a:pt x="4963" y="27369"/>
                  </a:cubicBezTo>
                  <a:cubicBezTo>
                    <a:pt x="4487" y="22758"/>
                    <a:pt x="3760" y="18171"/>
                    <a:pt x="2958" y="13610"/>
                  </a:cubicBezTo>
                  <a:cubicBezTo>
                    <a:pt x="2532" y="11329"/>
                    <a:pt x="2106" y="9048"/>
                    <a:pt x="1605" y="6793"/>
                  </a:cubicBezTo>
                  <a:lnTo>
                    <a:pt x="853" y="3384"/>
                  </a:lnTo>
                  <a:cubicBezTo>
                    <a:pt x="577" y="2256"/>
                    <a:pt x="326" y="1129"/>
                    <a:pt x="1"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7;p74"/>
            <p:cNvSpPr/>
            <p:nvPr/>
          </p:nvSpPr>
          <p:spPr>
            <a:xfrm flipH="1">
              <a:off x="5227773" y="3346105"/>
              <a:ext cx="246126" cy="294384"/>
            </a:xfrm>
            <a:custGeom>
              <a:avLst/>
              <a:gdLst/>
              <a:ahLst/>
              <a:cxnLst/>
              <a:rect l="l" t="t" r="r" b="b"/>
              <a:pathLst>
                <a:path w="16392" h="19606" extrusionOk="0">
                  <a:moveTo>
                    <a:pt x="1980" y="1"/>
                  </a:moveTo>
                  <a:cubicBezTo>
                    <a:pt x="978" y="2708"/>
                    <a:pt x="0" y="5490"/>
                    <a:pt x="76" y="8347"/>
                  </a:cubicBezTo>
                  <a:cubicBezTo>
                    <a:pt x="176" y="12106"/>
                    <a:pt x="2231" y="15740"/>
                    <a:pt x="5364" y="17770"/>
                  </a:cubicBezTo>
                  <a:cubicBezTo>
                    <a:pt x="7250" y="18983"/>
                    <a:pt x="9495" y="19606"/>
                    <a:pt x="11734" y="19606"/>
                  </a:cubicBezTo>
                  <a:cubicBezTo>
                    <a:pt x="13242" y="19606"/>
                    <a:pt x="14748" y="19323"/>
                    <a:pt x="16141" y="18748"/>
                  </a:cubicBezTo>
                  <a:cubicBezTo>
                    <a:pt x="16391" y="18648"/>
                    <a:pt x="14938" y="17770"/>
                    <a:pt x="14913" y="17695"/>
                  </a:cubicBezTo>
                  <a:cubicBezTo>
                    <a:pt x="14687" y="16893"/>
                    <a:pt x="16191" y="16267"/>
                    <a:pt x="14687" y="15765"/>
                  </a:cubicBezTo>
                  <a:cubicBezTo>
                    <a:pt x="13735" y="15465"/>
                    <a:pt x="12582" y="15740"/>
                    <a:pt x="11579" y="15440"/>
                  </a:cubicBezTo>
                  <a:cubicBezTo>
                    <a:pt x="10527" y="15114"/>
                    <a:pt x="9549" y="14512"/>
                    <a:pt x="8797" y="13710"/>
                  </a:cubicBezTo>
                  <a:cubicBezTo>
                    <a:pt x="7244" y="12081"/>
                    <a:pt x="6642" y="9625"/>
                    <a:pt x="7244" y="7470"/>
                  </a:cubicBezTo>
                  <a:lnTo>
                    <a:pt x="7244" y="7470"/>
                  </a:lnTo>
                  <a:cubicBezTo>
                    <a:pt x="6953" y="7760"/>
                    <a:pt x="6565" y="7887"/>
                    <a:pt x="6159" y="7887"/>
                  </a:cubicBezTo>
                  <a:cubicBezTo>
                    <a:pt x="5583" y="7887"/>
                    <a:pt x="4973" y="7631"/>
                    <a:pt x="4562" y="7219"/>
                  </a:cubicBezTo>
                  <a:cubicBezTo>
                    <a:pt x="3835" y="6517"/>
                    <a:pt x="3534" y="5515"/>
                    <a:pt x="3259" y="4562"/>
                  </a:cubicBezTo>
                  <a:cubicBezTo>
                    <a:pt x="2832" y="3034"/>
                    <a:pt x="2406" y="1530"/>
                    <a:pt x="1980" y="1"/>
                  </a:cubicBezTo>
                  <a:close/>
                </a:path>
              </a:pathLst>
            </a:custGeom>
            <a:solidFill>
              <a:srgbClr val="DF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38;p74"/>
            <p:cNvSpPr/>
            <p:nvPr/>
          </p:nvSpPr>
          <p:spPr>
            <a:xfrm flipH="1">
              <a:off x="5152898" y="3294180"/>
              <a:ext cx="405675" cy="413888"/>
            </a:xfrm>
            <a:custGeom>
              <a:avLst/>
              <a:gdLst/>
              <a:ahLst/>
              <a:cxnLst/>
              <a:rect l="l" t="t" r="r" b="b"/>
              <a:pathLst>
                <a:path w="27018" h="27565" extrusionOk="0">
                  <a:moveTo>
                    <a:pt x="1930" y="0"/>
                  </a:moveTo>
                  <a:lnTo>
                    <a:pt x="1930" y="0"/>
                  </a:lnTo>
                  <a:cubicBezTo>
                    <a:pt x="0" y="4662"/>
                    <a:pt x="75" y="10101"/>
                    <a:pt x="2131" y="14712"/>
                  </a:cubicBezTo>
                  <a:cubicBezTo>
                    <a:pt x="2757" y="16066"/>
                    <a:pt x="3509" y="17344"/>
                    <a:pt x="4311" y="18597"/>
                  </a:cubicBezTo>
                  <a:cubicBezTo>
                    <a:pt x="4988" y="19700"/>
                    <a:pt x="5690" y="20802"/>
                    <a:pt x="6492" y="21805"/>
                  </a:cubicBezTo>
                  <a:cubicBezTo>
                    <a:pt x="8421" y="24186"/>
                    <a:pt x="11028" y="26041"/>
                    <a:pt x="13960" y="26943"/>
                  </a:cubicBezTo>
                  <a:cubicBezTo>
                    <a:pt x="15397" y="27376"/>
                    <a:pt x="16880" y="27565"/>
                    <a:pt x="18376" y="27565"/>
                  </a:cubicBezTo>
                  <a:cubicBezTo>
                    <a:pt x="21290" y="27565"/>
                    <a:pt x="24252" y="26850"/>
                    <a:pt x="27018" y="25840"/>
                  </a:cubicBezTo>
                  <a:cubicBezTo>
                    <a:pt x="23785" y="25640"/>
                    <a:pt x="20627" y="25013"/>
                    <a:pt x="17469" y="24386"/>
                  </a:cubicBezTo>
                  <a:cubicBezTo>
                    <a:pt x="13785" y="23635"/>
                    <a:pt x="9825" y="22732"/>
                    <a:pt x="7394" y="19875"/>
                  </a:cubicBezTo>
                  <a:cubicBezTo>
                    <a:pt x="6191" y="18472"/>
                    <a:pt x="5514" y="16692"/>
                    <a:pt x="5113" y="14888"/>
                  </a:cubicBezTo>
                  <a:cubicBezTo>
                    <a:pt x="4737" y="13259"/>
                    <a:pt x="4862" y="11429"/>
                    <a:pt x="4085" y="9925"/>
                  </a:cubicBezTo>
                  <a:cubicBezTo>
                    <a:pt x="2406" y="6817"/>
                    <a:pt x="3208" y="3233"/>
                    <a:pt x="1930" y="0"/>
                  </a:cubicBezTo>
                  <a:close/>
                </a:path>
              </a:pathLst>
            </a:custGeom>
            <a:solidFill>
              <a:srgbClr val="B5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9;p74"/>
            <p:cNvSpPr/>
            <p:nvPr/>
          </p:nvSpPr>
          <p:spPr>
            <a:xfrm flipH="1">
              <a:off x="6785831" y="1292419"/>
              <a:ext cx="431651" cy="310105"/>
            </a:xfrm>
            <a:custGeom>
              <a:avLst/>
              <a:gdLst/>
              <a:ahLst/>
              <a:cxnLst/>
              <a:rect l="l" t="t" r="r" b="b"/>
              <a:pathLst>
                <a:path w="28748" h="20653" extrusionOk="0">
                  <a:moveTo>
                    <a:pt x="0" y="0"/>
                  </a:moveTo>
                  <a:lnTo>
                    <a:pt x="752" y="20652"/>
                  </a:lnTo>
                  <a:lnTo>
                    <a:pt x="28747" y="20452"/>
                  </a:lnTo>
                  <a:lnTo>
                    <a:pt x="20978" y="5314"/>
                  </a:lnTo>
                  <a:lnTo>
                    <a:pt x="8171" y="75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0;p74"/>
            <p:cNvSpPr/>
            <p:nvPr/>
          </p:nvSpPr>
          <p:spPr>
            <a:xfrm flipH="1">
              <a:off x="7119259" y="1292043"/>
              <a:ext cx="184399" cy="310480"/>
            </a:xfrm>
            <a:custGeom>
              <a:avLst/>
              <a:gdLst/>
              <a:ahLst/>
              <a:cxnLst/>
              <a:rect l="l" t="t" r="r" b="b"/>
              <a:pathLst>
                <a:path w="12281" h="20678" extrusionOk="0">
                  <a:moveTo>
                    <a:pt x="6140" y="0"/>
                  </a:moveTo>
                  <a:cubicBezTo>
                    <a:pt x="2757" y="0"/>
                    <a:pt x="0" y="4637"/>
                    <a:pt x="0" y="10351"/>
                  </a:cubicBezTo>
                  <a:cubicBezTo>
                    <a:pt x="0" y="16040"/>
                    <a:pt x="2757" y="20677"/>
                    <a:pt x="6140" y="20677"/>
                  </a:cubicBezTo>
                  <a:cubicBezTo>
                    <a:pt x="9524" y="20677"/>
                    <a:pt x="12281" y="16040"/>
                    <a:pt x="12281" y="10351"/>
                  </a:cubicBezTo>
                  <a:cubicBezTo>
                    <a:pt x="12281" y="4637"/>
                    <a:pt x="9524" y="0"/>
                    <a:pt x="6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1;p74"/>
            <p:cNvSpPr/>
            <p:nvPr/>
          </p:nvSpPr>
          <p:spPr>
            <a:xfrm flipH="1">
              <a:off x="7145219" y="1293170"/>
              <a:ext cx="133228" cy="276381"/>
            </a:xfrm>
            <a:custGeom>
              <a:avLst/>
              <a:gdLst/>
              <a:ahLst/>
              <a:cxnLst/>
              <a:rect l="l" t="t" r="r" b="b"/>
              <a:pathLst>
                <a:path w="8873" h="18407" extrusionOk="0">
                  <a:moveTo>
                    <a:pt x="3785" y="0"/>
                  </a:moveTo>
                  <a:lnTo>
                    <a:pt x="3785" y="0"/>
                  </a:lnTo>
                  <a:cubicBezTo>
                    <a:pt x="3183" y="301"/>
                    <a:pt x="2707" y="802"/>
                    <a:pt x="2306" y="1354"/>
                  </a:cubicBezTo>
                  <a:cubicBezTo>
                    <a:pt x="1930" y="1930"/>
                    <a:pt x="1629" y="2532"/>
                    <a:pt x="1354" y="3158"/>
                  </a:cubicBezTo>
                  <a:cubicBezTo>
                    <a:pt x="852" y="4411"/>
                    <a:pt x="502" y="5765"/>
                    <a:pt x="326" y="7093"/>
                  </a:cubicBezTo>
                  <a:cubicBezTo>
                    <a:pt x="0" y="9800"/>
                    <a:pt x="276" y="12582"/>
                    <a:pt x="1178" y="15188"/>
                  </a:cubicBezTo>
                  <a:cubicBezTo>
                    <a:pt x="1404" y="15840"/>
                    <a:pt x="1705" y="16492"/>
                    <a:pt x="2131" y="17093"/>
                  </a:cubicBezTo>
                  <a:cubicBezTo>
                    <a:pt x="2557" y="17670"/>
                    <a:pt x="3158" y="18196"/>
                    <a:pt x="3960" y="18371"/>
                  </a:cubicBezTo>
                  <a:cubicBezTo>
                    <a:pt x="4077" y="18395"/>
                    <a:pt x="4200" y="18406"/>
                    <a:pt x="4327" y="18406"/>
                  </a:cubicBezTo>
                  <a:cubicBezTo>
                    <a:pt x="4608" y="18406"/>
                    <a:pt x="4904" y="18350"/>
                    <a:pt x="5163" y="18246"/>
                  </a:cubicBezTo>
                  <a:cubicBezTo>
                    <a:pt x="5539" y="18096"/>
                    <a:pt x="5840" y="17845"/>
                    <a:pt x="6091" y="17595"/>
                  </a:cubicBezTo>
                  <a:cubicBezTo>
                    <a:pt x="6617" y="17118"/>
                    <a:pt x="7043" y="16517"/>
                    <a:pt x="7369" y="15890"/>
                  </a:cubicBezTo>
                  <a:cubicBezTo>
                    <a:pt x="8045" y="14662"/>
                    <a:pt x="8396" y="13284"/>
                    <a:pt x="8597" y="11930"/>
                  </a:cubicBezTo>
                  <a:cubicBezTo>
                    <a:pt x="8797" y="10577"/>
                    <a:pt x="8873" y="9198"/>
                    <a:pt x="8797" y="7820"/>
                  </a:cubicBezTo>
                  <a:cubicBezTo>
                    <a:pt x="8697" y="6442"/>
                    <a:pt x="8446" y="5038"/>
                    <a:pt x="7845" y="3760"/>
                  </a:cubicBezTo>
                  <a:cubicBezTo>
                    <a:pt x="7695" y="3434"/>
                    <a:pt x="7519" y="3108"/>
                    <a:pt x="7294" y="2807"/>
                  </a:cubicBezTo>
                  <a:cubicBezTo>
                    <a:pt x="7068" y="2507"/>
                    <a:pt x="6792" y="2231"/>
                    <a:pt x="6416" y="2031"/>
                  </a:cubicBezTo>
                  <a:cubicBezTo>
                    <a:pt x="6150" y="1888"/>
                    <a:pt x="5846" y="1822"/>
                    <a:pt x="5549" y="1822"/>
                  </a:cubicBezTo>
                  <a:cubicBezTo>
                    <a:pt x="5426" y="1822"/>
                    <a:pt x="5305" y="1833"/>
                    <a:pt x="5188" y="1855"/>
                  </a:cubicBezTo>
                  <a:cubicBezTo>
                    <a:pt x="4787" y="1930"/>
                    <a:pt x="4411" y="2106"/>
                    <a:pt x="4111" y="2356"/>
                  </a:cubicBezTo>
                  <a:cubicBezTo>
                    <a:pt x="3484" y="2833"/>
                    <a:pt x="3108" y="3484"/>
                    <a:pt x="2832" y="4136"/>
                  </a:cubicBezTo>
                  <a:cubicBezTo>
                    <a:pt x="2557" y="4787"/>
                    <a:pt x="2381" y="5464"/>
                    <a:pt x="2231" y="6141"/>
                  </a:cubicBezTo>
                  <a:cubicBezTo>
                    <a:pt x="1980" y="7494"/>
                    <a:pt x="1955" y="8898"/>
                    <a:pt x="2131" y="10276"/>
                  </a:cubicBezTo>
                  <a:cubicBezTo>
                    <a:pt x="2206" y="10953"/>
                    <a:pt x="2356" y="11630"/>
                    <a:pt x="2532" y="12281"/>
                  </a:cubicBezTo>
                  <a:cubicBezTo>
                    <a:pt x="2632" y="12632"/>
                    <a:pt x="2732" y="12958"/>
                    <a:pt x="2857" y="13259"/>
                  </a:cubicBezTo>
                  <a:cubicBezTo>
                    <a:pt x="2983" y="13584"/>
                    <a:pt x="3133" y="13935"/>
                    <a:pt x="3359" y="14236"/>
                  </a:cubicBezTo>
                  <a:cubicBezTo>
                    <a:pt x="3484" y="14386"/>
                    <a:pt x="3659" y="14537"/>
                    <a:pt x="3885" y="14612"/>
                  </a:cubicBezTo>
                  <a:cubicBezTo>
                    <a:pt x="3990" y="14659"/>
                    <a:pt x="4100" y="14678"/>
                    <a:pt x="4208" y="14678"/>
                  </a:cubicBezTo>
                  <a:cubicBezTo>
                    <a:pt x="4333" y="14678"/>
                    <a:pt x="4454" y="14652"/>
                    <a:pt x="4562" y="14612"/>
                  </a:cubicBezTo>
                  <a:cubicBezTo>
                    <a:pt x="4963" y="14437"/>
                    <a:pt x="5213" y="14111"/>
                    <a:pt x="5364" y="13785"/>
                  </a:cubicBezTo>
                  <a:cubicBezTo>
                    <a:pt x="5690" y="13133"/>
                    <a:pt x="5815" y="12432"/>
                    <a:pt x="5865" y="11755"/>
                  </a:cubicBezTo>
                  <a:cubicBezTo>
                    <a:pt x="5940" y="11078"/>
                    <a:pt x="5940" y="10402"/>
                    <a:pt x="5940" y="9725"/>
                  </a:cubicBezTo>
                  <a:cubicBezTo>
                    <a:pt x="5940" y="9048"/>
                    <a:pt x="5915" y="8371"/>
                    <a:pt x="5815" y="7695"/>
                  </a:cubicBezTo>
                  <a:cubicBezTo>
                    <a:pt x="5740" y="7018"/>
                    <a:pt x="5589" y="6341"/>
                    <a:pt x="5289" y="5715"/>
                  </a:cubicBezTo>
                  <a:cubicBezTo>
                    <a:pt x="4963" y="5113"/>
                    <a:pt x="4512" y="4537"/>
                    <a:pt x="3885" y="4311"/>
                  </a:cubicBezTo>
                  <a:lnTo>
                    <a:pt x="3885" y="4311"/>
                  </a:lnTo>
                  <a:cubicBezTo>
                    <a:pt x="4512" y="4587"/>
                    <a:pt x="4913" y="5163"/>
                    <a:pt x="5163" y="5765"/>
                  </a:cubicBezTo>
                  <a:cubicBezTo>
                    <a:pt x="5439" y="6391"/>
                    <a:pt x="5564" y="7043"/>
                    <a:pt x="5614" y="7720"/>
                  </a:cubicBezTo>
                  <a:cubicBezTo>
                    <a:pt x="5664" y="8371"/>
                    <a:pt x="5639" y="9048"/>
                    <a:pt x="5614" y="9725"/>
                  </a:cubicBezTo>
                  <a:cubicBezTo>
                    <a:pt x="5589" y="10376"/>
                    <a:pt x="5564" y="11053"/>
                    <a:pt x="5464" y="11705"/>
                  </a:cubicBezTo>
                  <a:cubicBezTo>
                    <a:pt x="5389" y="12356"/>
                    <a:pt x="5238" y="13033"/>
                    <a:pt x="4963" y="13559"/>
                  </a:cubicBezTo>
                  <a:cubicBezTo>
                    <a:pt x="4812" y="13835"/>
                    <a:pt x="4612" y="14061"/>
                    <a:pt x="4386" y="14136"/>
                  </a:cubicBezTo>
                  <a:cubicBezTo>
                    <a:pt x="4324" y="14155"/>
                    <a:pt x="4266" y="14164"/>
                    <a:pt x="4211" y="14164"/>
                  </a:cubicBezTo>
                  <a:cubicBezTo>
                    <a:pt x="4048" y="14164"/>
                    <a:pt x="3916" y="14079"/>
                    <a:pt x="3785" y="13910"/>
                  </a:cubicBezTo>
                  <a:cubicBezTo>
                    <a:pt x="3609" y="13685"/>
                    <a:pt x="3484" y="13384"/>
                    <a:pt x="3384" y="13083"/>
                  </a:cubicBezTo>
                  <a:cubicBezTo>
                    <a:pt x="3284" y="12757"/>
                    <a:pt x="3183" y="12457"/>
                    <a:pt x="3108" y="12131"/>
                  </a:cubicBezTo>
                  <a:cubicBezTo>
                    <a:pt x="2933" y="11504"/>
                    <a:pt x="2832" y="10853"/>
                    <a:pt x="2757" y="10201"/>
                  </a:cubicBezTo>
                  <a:cubicBezTo>
                    <a:pt x="2632" y="8873"/>
                    <a:pt x="2707" y="7569"/>
                    <a:pt x="2958" y="6266"/>
                  </a:cubicBezTo>
                  <a:cubicBezTo>
                    <a:pt x="3083" y="5640"/>
                    <a:pt x="3258" y="4988"/>
                    <a:pt x="3509" y="4411"/>
                  </a:cubicBezTo>
                  <a:cubicBezTo>
                    <a:pt x="3760" y="3835"/>
                    <a:pt x="4111" y="3284"/>
                    <a:pt x="4562" y="2958"/>
                  </a:cubicBezTo>
                  <a:cubicBezTo>
                    <a:pt x="4867" y="2733"/>
                    <a:pt x="5213" y="2601"/>
                    <a:pt x="5541" y="2601"/>
                  </a:cubicBezTo>
                  <a:cubicBezTo>
                    <a:pt x="5725" y="2601"/>
                    <a:pt x="5903" y="2642"/>
                    <a:pt x="6065" y="2732"/>
                  </a:cubicBezTo>
                  <a:cubicBezTo>
                    <a:pt x="6517" y="2958"/>
                    <a:pt x="6868" y="3509"/>
                    <a:pt x="7118" y="4086"/>
                  </a:cubicBezTo>
                  <a:cubicBezTo>
                    <a:pt x="7644" y="5264"/>
                    <a:pt x="7870" y="6567"/>
                    <a:pt x="7945" y="7870"/>
                  </a:cubicBezTo>
                  <a:cubicBezTo>
                    <a:pt x="8045" y="9173"/>
                    <a:pt x="7995" y="10527"/>
                    <a:pt x="7820" y="11805"/>
                  </a:cubicBezTo>
                  <a:cubicBezTo>
                    <a:pt x="7644" y="13108"/>
                    <a:pt x="7294" y="14412"/>
                    <a:pt x="6717" y="15539"/>
                  </a:cubicBezTo>
                  <a:cubicBezTo>
                    <a:pt x="6416" y="16116"/>
                    <a:pt x="6040" y="16642"/>
                    <a:pt x="5589" y="17068"/>
                  </a:cubicBezTo>
                  <a:cubicBezTo>
                    <a:pt x="5364" y="17294"/>
                    <a:pt x="5113" y="17469"/>
                    <a:pt x="4862" y="17569"/>
                  </a:cubicBezTo>
                  <a:cubicBezTo>
                    <a:pt x="4712" y="17636"/>
                    <a:pt x="4539" y="17670"/>
                    <a:pt x="4359" y="17670"/>
                  </a:cubicBezTo>
                  <a:cubicBezTo>
                    <a:pt x="4269" y="17670"/>
                    <a:pt x="4177" y="17661"/>
                    <a:pt x="4086" y="17645"/>
                  </a:cubicBezTo>
                  <a:cubicBezTo>
                    <a:pt x="3559" y="17544"/>
                    <a:pt x="3058" y="17143"/>
                    <a:pt x="2682" y="16667"/>
                  </a:cubicBezTo>
                  <a:cubicBezTo>
                    <a:pt x="2306" y="16166"/>
                    <a:pt x="2005" y="15590"/>
                    <a:pt x="1780" y="14988"/>
                  </a:cubicBezTo>
                  <a:cubicBezTo>
                    <a:pt x="852" y="12507"/>
                    <a:pt x="502" y="9800"/>
                    <a:pt x="727" y="7143"/>
                  </a:cubicBezTo>
                  <a:cubicBezTo>
                    <a:pt x="852" y="5815"/>
                    <a:pt x="1103" y="4512"/>
                    <a:pt x="1579" y="3234"/>
                  </a:cubicBezTo>
                  <a:cubicBezTo>
                    <a:pt x="1805" y="2607"/>
                    <a:pt x="2055" y="2005"/>
                    <a:pt x="2406" y="1429"/>
                  </a:cubicBezTo>
                  <a:cubicBezTo>
                    <a:pt x="2757" y="853"/>
                    <a:pt x="3208" y="326"/>
                    <a:pt x="3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2;p74"/>
            <p:cNvSpPr/>
            <p:nvPr/>
          </p:nvSpPr>
          <p:spPr>
            <a:xfrm flipH="1">
              <a:off x="5066058" y="1276352"/>
              <a:ext cx="2151424" cy="2674006"/>
            </a:xfrm>
            <a:custGeom>
              <a:avLst/>
              <a:gdLst/>
              <a:ahLst/>
              <a:cxnLst/>
              <a:rect l="l" t="t" r="r" b="b"/>
              <a:pathLst>
                <a:path w="143285" h="178089" extrusionOk="0">
                  <a:moveTo>
                    <a:pt x="1" y="1070"/>
                  </a:moveTo>
                  <a:cubicBezTo>
                    <a:pt x="1" y="1070"/>
                    <a:pt x="0" y="1070"/>
                    <a:pt x="0" y="1070"/>
                  </a:cubicBezTo>
                  <a:cubicBezTo>
                    <a:pt x="0" y="1070"/>
                    <a:pt x="1" y="1070"/>
                    <a:pt x="1" y="1070"/>
                  </a:cubicBezTo>
                  <a:close/>
                  <a:moveTo>
                    <a:pt x="113479" y="1"/>
                  </a:moveTo>
                  <a:cubicBezTo>
                    <a:pt x="112850" y="1"/>
                    <a:pt x="112240" y="9"/>
                    <a:pt x="111655" y="18"/>
                  </a:cubicBezTo>
                  <a:cubicBezTo>
                    <a:pt x="110803" y="43"/>
                    <a:pt x="110001" y="43"/>
                    <a:pt x="109274" y="43"/>
                  </a:cubicBezTo>
                  <a:cubicBezTo>
                    <a:pt x="108784" y="34"/>
                    <a:pt x="107959" y="29"/>
                    <a:pt x="106842" y="29"/>
                  </a:cubicBezTo>
                  <a:cubicBezTo>
                    <a:pt x="89357" y="29"/>
                    <a:pt x="221" y="1068"/>
                    <a:pt x="1" y="1070"/>
                  </a:cubicBezTo>
                  <a:lnTo>
                    <a:pt x="1" y="1070"/>
                  </a:lnTo>
                  <a:cubicBezTo>
                    <a:pt x="2" y="1070"/>
                    <a:pt x="7" y="1070"/>
                    <a:pt x="16" y="1070"/>
                  </a:cubicBezTo>
                  <a:cubicBezTo>
                    <a:pt x="588" y="1070"/>
                    <a:pt x="17295" y="1288"/>
                    <a:pt x="18823" y="26710"/>
                  </a:cubicBezTo>
                  <a:cubicBezTo>
                    <a:pt x="19224" y="33627"/>
                    <a:pt x="18472" y="42925"/>
                    <a:pt x="17219" y="53452"/>
                  </a:cubicBezTo>
                  <a:lnTo>
                    <a:pt x="23259" y="55607"/>
                  </a:lnTo>
                  <a:lnTo>
                    <a:pt x="16767" y="57136"/>
                  </a:lnTo>
                  <a:cubicBezTo>
                    <a:pt x="16667" y="57938"/>
                    <a:pt x="16567" y="58715"/>
                    <a:pt x="16467" y="59517"/>
                  </a:cubicBezTo>
                  <a:lnTo>
                    <a:pt x="20702" y="60369"/>
                  </a:lnTo>
                  <a:lnTo>
                    <a:pt x="16166" y="61747"/>
                  </a:lnTo>
                  <a:cubicBezTo>
                    <a:pt x="14236" y="76133"/>
                    <a:pt x="11730" y="92048"/>
                    <a:pt x="10051" y="106860"/>
                  </a:cubicBezTo>
                  <a:lnTo>
                    <a:pt x="14361" y="108414"/>
                  </a:lnTo>
                  <a:lnTo>
                    <a:pt x="9750" y="109492"/>
                  </a:lnTo>
                  <a:cubicBezTo>
                    <a:pt x="9650" y="110570"/>
                    <a:pt x="9524" y="111647"/>
                    <a:pt x="9424" y="112700"/>
                  </a:cubicBezTo>
                  <a:lnTo>
                    <a:pt x="11805" y="113176"/>
                  </a:lnTo>
                  <a:lnTo>
                    <a:pt x="9299" y="113928"/>
                  </a:lnTo>
                  <a:cubicBezTo>
                    <a:pt x="7745" y="130520"/>
                    <a:pt x="7569" y="145081"/>
                    <a:pt x="11003" y="153653"/>
                  </a:cubicBezTo>
                  <a:cubicBezTo>
                    <a:pt x="20778" y="178089"/>
                    <a:pt x="40928" y="177387"/>
                    <a:pt x="49023" y="177713"/>
                  </a:cubicBezTo>
                  <a:lnTo>
                    <a:pt x="143284" y="168966"/>
                  </a:lnTo>
                  <a:cubicBezTo>
                    <a:pt x="133259" y="166735"/>
                    <a:pt x="128096" y="157913"/>
                    <a:pt x="125891" y="145633"/>
                  </a:cubicBezTo>
                  <a:lnTo>
                    <a:pt x="120903" y="144028"/>
                  </a:lnTo>
                  <a:lnTo>
                    <a:pt x="125440" y="142750"/>
                  </a:lnTo>
                  <a:cubicBezTo>
                    <a:pt x="125314" y="141898"/>
                    <a:pt x="125214" y="141046"/>
                    <a:pt x="125114" y="140169"/>
                  </a:cubicBezTo>
                  <a:lnTo>
                    <a:pt x="121530" y="139567"/>
                  </a:lnTo>
                  <a:lnTo>
                    <a:pt x="124913" y="138038"/>
                  </a:lnTo>
                  <a:cubicBezTo>
                    <a:pt x="122758" y="111697"/>
                    <a:pt x="130427" y="74404"/>
                    <a:pt x="134137" y="48589"/>
                  </a:cubicBezTo>
                  <a:lnTo>
                    <a:pt x="128222" y="46710"/>
                  </a:lnTo>
                  <a:lnTo>
                    <a:pt x="134663" y="44880"/>
                  </a:lnTo>
                  <a:cubicBezTo>
                    <a:pt x="134738" y="44329"/>
                    <a:pt x="134813" y="43777"/>
                    <a:pt x="134888" y="43251"/>
                  </a:cubicBezTo>
                  <a:lnTo>
                    <a:pt x="128848" y="42248"/>
                  </a:lnTo>
                  <a:lnTo>
                    <a:pt x="135340" y="39316"/>
                  </a:lnTo>
                  <a:cubicBezTo>
                    <a:pt x="135891" y="34329"/>
                    <a:pt x="136167" y="30043"/>
                    <a:pt x="135991" y="26710"/>
                  </a:cubicBezTo>
                  <a:cubicBezTo>
                    <a:pt x="134752" y="1601"/>
                    <a:pt x="122217" y="1"/>
                    <a:pt x="1134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43;p74"/>
            <p:cNvSpPr/>
            <p:nvPr/>
          </p:nvSpPr>
          <p:spPr>
            <a:xfrm flipH="1">
              <a:off x="5034419" y="3563926"/>
              <a:ext cx="1630974" cy="405345"/>
            </a:xfrm>
            <a:custGeom>
              <a:avLst/>
              <a:gdLst/>
              <a:ahLst/>
              <a:cxnLst/>
              <a:rect l="l" t="t" r="r" b="b"/>
              <a:pathLst>
                <a:path w="108623" h="26996" extrusionOk="0">
                  <a:moveTo>
                    <a:pt x="99398" y="1"/>
                  </a:moveTo>
                  <a:cubicBezTo>
                    <a:pt x="91054" y="1"/>
                    <a:pt x="72224" y="2401"/>
                    <a:pt x="54813" y="3365"/>
                  </a:cubicBezTo>
                  <a:cubicBezTo>
                    <a:pt x="48407" y="3727"/>
                    <a:pt x="41167" y="3852"/>
                    <a:pt x="34209" y="3852"/>
                  </a:cubicBezTo>
                  <a:cubicBezTo>
                    <a:pt x="18517" y="3852"/>
                    <a:pt x="4261" y="3214"/>
                    <a:pt x="4261" y="3214"/>
                  </a:cubicBezTo>
                  <a:lnTo>
                    <a:pt x="1" y="24267"/>
                  </a:lnTo>
                  <a:cubicBezTo>
                    <a:pt x="1" y="24267"/>
                    <a:pt x="17345" y="26995"/>
                    <a:pt x="40051" y="26995"/>
                  </a:cubicBezTo>
                  <a:cubicBezTo>
                    <a:pt x="47813" y="26995"/>
                    <a:pt x="56201" y="26677"/>
                    <a:pt x="64738" y="25821"/>
                  </a:cubicBezTo>
                  <a:cubicBezTo>
                    <a:pt x="98247" y="22463"/>
                    <a:pt x="103761" y="20558"/>
                    <a:pt x="106091" y="18954"/>
                  </a:cubicBezTo>
                  <a:cubicBezTo>
                    <a:pt x="107219" y="18177"/>
                    <a:pt x="108623" y="14242"/>
                    <a:pt x="108172" y="10006"/>
                  </a:cubicBezTo>
                  <a:cubicBezTo>
                    <a:pt x="107695" y="5645"/>
                    <a:pt x="105314" y="984"/>
                    <a:pt x="103009" y="307"/>
                  </a:cubicBezTo>
                  <a:cubicBezTo>
                    <a:pt x="102269" y="93"/>
                    <a:pt x="101035" y="1"/>
                    <a:pt x="99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44;p74"/>
            <p:cNvSpPr/>
            <p:nvPr/>
          </p:nvSpPr>
          <p:spPr>
            <a:xfrm flipH="1">
              <a:off x="6522380" y="3615521"/>
              <a:ext cx="220165" cy="314264"/>
            </a:xfrm>
            <a:custGeom>
              <a:avLst/>
              <a:gdLst/>
              <a:ahLst/>
              <a:cxnLst/>
              <a:rect l="l" t="t" r="r" b="b"/>
              <a:pathLst>
                <a:path w="14663" h="20930" extrusionOk="0">
                  <a:moveTo>
                    <a:pt x="8657" y="1"/>
                  </a:moveTo>
                  <a:cubicBezTo>
                    <a:pt x="5498" y="1"/>
                    <a:pt x="2245" y="3896"/>
                    <a:pt x="1179" y="9227"/>
                  </a:cubicBezTo>
                  <a:cubicBezTo>
                    <a:pt x="1" y="14966"/>
                    <a:pt x="1830" y="20179"/>
                    <a:pt x="5239" y="20856"/>
                  </a:cubicBezTo>
                  <a:cubicBezTo>
                    <a:pt x="5487" y="20905"/>
                    <a:pt x="5736" y="20929"/>
                    <a:pt x="5986" y="20929"/>
                  </a:cubicBezTo>
                  <a:cubicBezTo>
                    <a:pt x="9170" y="20929"/>
                    <a:pt x="12417" y="17030"/>
                    <a:pt x="13510" y="11708"/>
                  </a:cubicBezTo>
                  <a:cubicBezTo>
                    <a:pt x="14662" y="5969"/>
                    <a:pt x="12833" y="756"/>
                    <a:pt x="9424" y="79"/>
                  </a:cubicBezTo>
                  <a:cubicBezTo>
                    <a:pt x="9170" y="26"/>
                    <a:pt x="8914" y="1"/>
                    <a:pt x="8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45;p74"/>
            <p:cNvSpPr/>
            <p:nvPr/>
          </p:nvSpPr>
          <p:spPr>
            <a:xfrm flipH="1">
              <a:off x="6556627" y="3615191"/>
              <a:ext cx="145646" cy="280510"/>
            </a:xfrm>
            <a:custGeom>
              <a:avLst/>
              <a:gdLst/>
              <a:ahLst/>
              <a:cxnLst/>
              <a:rect l="l" t="t" r="r" b="b"/>
              <a:pathLst>
                <a:path w="9700" h="18682" extrusionOk="0">
                  <a:moveTo>
                    <a:pt x="6066" y="1"/>
                  </a:moveTo>
                  <a:lnTo>
                    <a:pt x="6066" y="1"/>
                  </a:lnTo>
                  <a:cubicBezTo>
                    <a:pt x="5389" y="201"/>
                    <a:pt x="4787" y="627"/>
                    <a:pt x="4286" y="1104"/>
                  </a:cubicBezTo>
                  <a:cubicBezTo>
                    <a:pt x="3785" y="1580"/>
                    <a:pt x="3359" y="2131"/>
                    <a:pt x="2983" y="2708"/>
                  </a:cubicBezTo>
                  <a:cubicBezTo>
                    <a:pt x="2206" y="3861"/>
                    <a:pt x="1604" y="5139"/>
                    <a:pt x="1153" y="6467"/>
                  </a:cubicBezTo>
                  <a:cubicBezTo>
                    <a:pt x="276" y="9124"/>
                    <a:pt x="0" y="11981"/>
                    <a:pt x="351" y="14763"/>
                  </a:cubicBezTo>
                  <a:cubicBezTo>
                    <a:pt x="452" y="15465"/>
                    <a:pt x="602" y="16191"/>
                    <a:pt x="928" y="16868"/>
                  </a:cubicBezTo>
                  <a:cubicBezTo>
                    <a:pt x="1229" y="17520"/>
                    <a:pt x="1755" y="18171"/>
                    <a:pt x="2507" y="18497"/>
                  </a:cubicBezTo>
                  <a:cubicBezTo>
                    <a:pt x="2770" y="18620"/>
                    <a:pt x="3058" y="18681"/>
                    <a:pt x="3353" y="18681"/>
                  </a:cubicBezTo>
                  <a:cubicBezTo>
                    <a:pt x="3479" y="18681"/>
                    <a:pt x="3607" y="18670"/>
                    <a:pt x="3735" y="18648"/>
                  </a:cubicBezTo>
                  <a:cubicBezTo>
                    <a:pt x="4136" y="18547"/>
                    <a:pt x="4487" y="18372"/>
                    <a:pt x="4787" y="18171"/>
                  </a:cubicBezTo>
                  <a:cubicBezTo>
                    <a:pt x="5414" y="17795"/>
                    <a:pt x="5965" y="17294"/>
                    <a:pt x="6442" y="16743"/>
                  </a:cubicBezTo>
                  <a:cubicBezTo>
                    <a:pt x="7344" y="15615"/>
                    <a:pt x="7995" y="14312"/>
                    <a:pt x="8472" y="12983"/>
                  </a:cubicBezTo>
                  <a:cubicBezTo>
                    <a:pt x="8948" y="11655"/>
                    <a:pt x="9299" y="10302"/>
                    <a:pt x="9499" y="8898"/>
                  </a:cubicBezTo>
                  <a:cubicBezTo>
                    <a:pt x="9675" y="7495"/>
                    <a:pt x="9700" y="6041"/>
                    <a:pt x="9374" y="4637"/>
                  </a:cubicBezTo>
                  <a:cubicBezTo>
                    <a:pt x="9299" y="4262"/>
                    <a:pt x="9173" y="3911"/>
                    <a:pt x="9023" y="3560"/>
                  </a:cubicBezTo>
                  <a:cubicBezTo>
                    <a:pt x="8848" y="3209"/>
                    <a:pt x="8622" y="2883"/>
                    <a:pt x="8271" y="2607"/>
                  </a:cubicBezTo>
                  <a:cubicBezTo>
                    <a:pt x="7945" y="2332"/>
                    <a:pt x="7494" y="2181"/>
                    <a:pt x="7093" y="2181"/>
                  </a:cubicBezTo>
                  <a:cubicBezTo>
                    <a:pt x="6667" y="2181"/>
                    <a:pt x="6266" y="2282"/>
                    <a:pt x="5915" y="2457"/>
                  </a:cubicBezTo>
                  <a:cubicBezTo>
                    <a:pt x="5188" y="2808"/>
                    <a:pt x="4687" y="3384"/>
                    <a:pt x="4261" y="3986"/>
                  </a:cubicBezTo>
                  <a:cubicBezTo>
                    <a:pt x="3860" y="4587"/>
                    <a:pt x="3534" y="5214"/>
                    <a:pt x="3259" y="5891"/>
                  </a:cubicBezTo>
                  <a:cubicBezTo>
                    <a:pt x="2732" y="7194"/>
                    <a:pt x="2406" y="8597"/>
                    <a:pt x="2306" y="10001"/>
                  </a:cubicBezTo>
                  <a:cubicBezTo>
                    <a:pt x="2256" y="10703"/>
                    <a:pt x="2256" y="11430"/>
                    <a:pt x="2306" y="12131"/>
                  </a:cubicBezTo>
                  <a:cubicBezTo>
                    <a:pt x="2331" y="12482"/>
                    <a:pt x="2381" y="12833"/>
                    <a:pt x="2457" y="13184"/>
                  </a:cubicBezTo>
                  <a:cubicBezTo>
                    <a:pt x="2507" y="13535"/>
                    <a:pt x="2582" y="13886"/>
                    <a:pt x="2757" y="14262"/>
                  </a:cubicBezTo>
                  <a:cubicBezTo>
                    <a:pt x="2858" y="14437"/>
                    <a:pt x="2983" y="14612"/>
                    <a:pt x="3183" y="14738"/>
                  </a:cubicBezTo>
                  <a:cubicBezTo>
                    <a:pt x="3339" y="14835"/>
                    <a:pt x="3524" y="14872"/>
                    <a:pt x="3705" y="14872"/>
                  </a:cubicBezTo>
                  <a:cubicBezTo>
                    <a:pt x="3757" y="14872"/>
                    <a:pt x="3809" y="14869"/>
                    <a:pt x="3860" y="14863"/>
                  </a:cubicBezTo>
                  <a:cubicBezTo>
                    <a:pt x="4286" y="14788"/>
                    <a:pt x="4612" y="14487"/>
                    <a:pt x="4838" y="14211"/>
                  </a:cubicBezTo>
                  <a:cubicBezTo>
                    <a:pt x="5314" y="13610"/>
                    <a:pt x="5564" y="12933"/>
                    <a:pt x="5765" y="12257"/>
                  </a:cubicBezTo>
                  <a:cubicBezTo>
                    <a:pt x="5965" y="11580"/>
                    <a:pt x="6116" y="10903"/>
                    <a:pt x="6241" y="10226"/>
                  </a:cubicBezTo>
                  <a:cubicBezTo>
                    <a:pt x="6366" y="9550"/>
                    <a:pt x="6492" y="8873"/>
                    <a:pt x="6542" y="8171"/>
                  </a:cubicBezTo>
                  <a:cubicBezTo>
                    <a:pt x="6592" y="7470"/>
                    <a:pt x="6567" y="6768"/>
                    <a:pt x="6391" y="6066"/>
                  </a:cubicBezTo>
                  <a:cubicBezTo>
                    <a:pt x="6216" y="5414"/>
                    <a:pt x="5865" y="4738"/>
                    <a:pt x="5264" y="4362"/>
                  </a:cubicBezTo>
                  <a:lnTo>
                    <a:pt x="5264" y="4362"/>
                  </a:lnTo>
                  <a:cubicBezTo>
                    <a:pt x="5840" y="4763"/>
                    <a:pt x="6141" y="5439"/>
                    <a:pt x="6266" y="6116"/>
                  </a:cubicBezTo>
                  <a:cubicBezTo>
                    <a:pt x="6417" y="6768"/>
                    <a:pt x="6417" y="7470"/>
                    <a:pt x="6316" y="8146"/>
                  </a:cubicBezTo>
                  <a:cubicBezTo>
                    <a:pt x="6241" y="8823"/>
                    <a:pt x="6091" y="9500"/>
                    <a:pt x="5940" y="10151"/>
                  </a:cubicBezTo>
                  <a:cubicBezTo>
                    <a:pt x="5765" y="10828"/>
                    <a:pt x="5589" y="11505"/>
                    <a:pt x="5389" y="12131"/>
                  </a:cubicBezTo>
                  <a:cubicBezTo>
                    <a:pt x="5163" y="12783"/>
                    <a:pt x="4888" y="13409"/>
                    <a:pt x="4487" y="13911"/>
                  </a:cubicBezTo>
                  <a:cubicBezTo>
                    <a:pt x="4286" y="14136"/>
                    <a:pt x="4036" y="14337"/>
                    <a:pt x="3785" y="14362"/>
                  </a:cubicBezTo>
                  <a:cubicBezTo>
                    <a:pt x="3749" y="14369"/>
                    <a:pt x="3714" y="14373"/>
                    <a:pt x="3681" y="14373"/>
                  </a:cubicBezTo>
                  <a:cubicBezTo>
                    <a:pt x="3485" y="14373"/>
                    <a:pt x="3341" y="14247"/>
                    <a:pt x="3234" y="14011"/>
                  </a:cubicBezTo>
                  <a:cubicBezTo>
                    <a:pt x="3108" y="13760"/>
                    <a:pt x="3033" y="13435"/>
                    <a:pt x="3008" y="13084"/>
                  </a:cubicBezTo>
                  <a:cubicBezTo>
                    <a:pt x="2958" y="12758"/>
                    <a:pt x="2908" y="12432"/>
                    <a:pt x="2908" y="12081"/>
                  </a:cubicBezTo>
                  <a:cubicBezTo>
                    <a:pt x="2858" y="11404"/>
                    <a:pt x="2883" y="10728"/>
                    <a:pt x="2958" y="10051"/>
                  </a:cubicBezTo>
                  <a:cubicBezTo>
                    <a:pt x="3083" y="8723"/>
                    <a:pt x="3409" y="7394"/>
                    <a:pt x="3935" y="6166"/>
                  </a:cubicBezTo>
                  <a:cubicBezTo>
                    <a:pt x="4186" y="5540"/>
                    <a:pt x="4487" y="4938"/>
                    <a:pt x="4863" y="4412"/>
                  </a:cubicBezTo>
                  <a:cubicBezTo>
                    <a:pt x="5239" y="3886"/>
                    <a:pt x="5715" y="3384"/>
                    <a:pt x="6241" y="3134"/>
                  </a:cubicBezTo>
                  <a:cubicBezTo>
                    <a:pt x="6487" y="3017"/>
                    <a:pt x="6755" y="2954"/>
                    <a:pt x="7011" y="2954"/>
                  </a:cubicBezTo>
                  <a:cubicBezTo>
                    <a:pt x="7304" y="2954"/>
                    <a:pt x="7581" y="3035"/>
                    <a:pt x="7795" y="3209"/>
                  </a:cubicBezTo>
                  <a:cubicBezTo>
                    <a:pt x="8221" y="3560"/>
                    <a:pt x="8447" y="4186"/>
                    <a:pt x="8597" y="4813"/>
                  </a:cubicBezTo>
                  <a:cubicBezTo>
                    <a:pt x="8873" y="6091"/>
                    <a:pt x="8848" y="7445"/>
                    <a:pt x="8672" y="8773"/>
                  </a:cubicBezTo>
                  <a:cubicBezTo>
                    <a:pt x="8472" y="10126"/>
                    <a:pt x="8171" y="11455"/>
                    <a:pt x="7720" y="12733"/>
                  </a:cubicBezTo>
                  <a:cubicBezTo>
                    <a:pt x="7269" y="13986"/>
                    <a:pt x="6667" y="15214"/>
                    <a:pt x="5840" y="16242"/>
                  </a:cubicBezTo>
                  <a:cubicBezTo>
                    <a:pt x="5439" y="16768"/>
                    <a:pt x="4938" y="17219"/>
                    <a:pt x="4411" y="17545"/>
                  </a:cubicBezTo>
                  <a:cubicBezTo>
                    <a:pt x="4136" y="17720"/>
                    <a:pt x="3860" y="17871"/>
                    <a:pt x="3584" y="17921"/>
                  </a:cubicBezTo>
                  <a:cubicBezTo>
                    <a:pt x="3493" y="17937"/>
                    <a:pt x="3401" y="17946"/>
                    <a:pt x="3310" y="17946"/>
                  </a:cubicBezTo>
                  <a:cubicBezTo>
                    <a:pt x="3128" y="17946"/>
                    <a:pt x="2949" y="17912"/>
                    <a:pt x="2782" y="17846"/>
                  </a:cubicBezTo>
                  <a:cubicBezTo>
                    <a:pt x="2256" y="17620"/>
                    <a:pt x="1830" y="17119"/>
                    <a:pt x="1554" y="16567"/>
                  </a:cubicBezTo>
                  <a:cubicBezTo>
                    <a:pt x="1279" y="15991"/>
                    <a:pt x="1103" y="15339"/>
                    <a:pt x="978" y="14663"/>
                  </a:cubicBezTo>
                  <a:cubicBezTo>
                    <a:pt x="552" y="12006"/>
                    <a:pt x="752" y="9199"/>
                    <a:pt x="1529" y="6592"/>
                  </a:cubicBezTo>
                  <a:cubicBezTo>
                    <a:pt x="1930" y="5289"/>
                    <a:pt x="2457" y="4011"/>
                    <a:pt x="3158" y="2833"/>
                  </a:cubicBezTo>
                  <a:cubicBezTo>
                    <a:pt x="3509" y="2257"/>
                    <a:pt x="3910" y="1680"/>
                    <a:pt x="4386" y="1179"/>
                  </a:cubicBezTo>
                  <a:cubicBezTo>
                    <a:pt x="4863" y="678"/>
                    <a:pt x="5389" y="226"/>
                    <a:pt x="6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46;p74"/>
            <p:cNvSpPr/>
            <p:nvPr/>
          </p:nvSpPr>
          <p:spPr>
            <a:xfrm flipH="1">
              <a:off x="5382813" y="3004778"/>
              <a:ext cx="12808" cy="298798"/>
            </a:xfrm>
            <a:custGeom>
              <a:avLst/>
              <a:gdLst/>
              <a:ahLst/>
              <a:cxnLst/>
              <a:rect l="l" t="t" r="r" b="b"/>
              <a:pathLst>
                <a:path w="853" h="19900" extrusionOk="0">
                  <a:moveTo>
                    <a:pt x="777" y="0"/>
                  </a:moveTo>
                  <a:cubicBezTo>
                    <a:pt x="502" y="1654"/>
                    <a:pt x="326" y="3308"/>
                    <a:pt x="201" y="4962"/>
                  </a:cubicBezTo>
                  <a:cubicBezTo>
                    <a:pt x="76" y="6617"/>
                    <a:pt x="0" y="8296"/>
                    <a:pt x="0" y="9950"/>
                  </a:cubicBezTo>
                  <a:cubicBezTo>
                    <a:pt x="0" y="11604"/>
                    <a:pt x="26" y="13283"/>
                    <a:pt x="126" y="14937"/>
                  </a:cubicBezTo>
                  <a:cubicBezTo>
                    <a:pt x="251" y="16592"/>
                    <a:pt x="401" y="18246"/>
                    <a:pt x="677" y="19900"/>
                  </a:cubicBezTo>
                  <a:cubicBezTo>
                    <a:pt x="752" y="18221"/>
                    <a:pt x="777" y="16567"/>
                    <a:pt x="777" y="14912"/>
                  </a:cubicBezTo>
                  <a:lnTo>
                    <a:pt x="828" y="9950"/>
                  </a:lnTo>
                  <a:lnTo>
                    <a:pt x="853" y="4988"/>
                  </a:lnTo>
                  <a:cubicBezTo>
                    <a:pt x="853" y="3333"/>
                    <a:pt x="828" y="1679"/>
                    <a:pt x="77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47;p74"/>
            <p:cNvSpPr/>
            <p:nvPr/>
          </p:nvSpPr>
          <p:spPr>
            <a:xfrm flipH="1">
              <a:off x="5456571" y="3370191"/>
              <a:ext cx="13183" cy="69264"/>
            </a:xfrm>
            <a:custGeom>
              <a:avLst/>
              <a:gdLst/>
              <a:ahLst/>
              <a:cxnLst/>
              <a:rect l="l" t="t" r="r" b="b"/>
              <a:pathLst>
                <a:path w="878" h="4613" extrusionOk="0">
                  <a:moveTo>
                    <a:pt x="301" y="1"/>
                  </a:moveTo>
                  <a:cubicBezTo>
                    <a:pt x="150" y="402"/>
                    <a:pt x="100" y="803"/>
                    <a:pt x="50" y="1179"/>
                  </a:cubicBezTo>
                  <a:cubicBezTo>
                    <a:pt x="0" y="1580"/>
                    <a:pt x="0" y="1956"/>
                    <a:pt x="25" y="2332"/>
                  </a:cubicBezTo>
                  <a:cubicBezTo>
                    <a:pt x="50" y="2733"/>
                    <a:pt x="100" y="3109"/>
                    <a:pt x="176" y="3485"/>
                  </a:cubicBezTo>
                  <a:cubicBezTo>
                    <a:pt x="276" y="3861"/>
                    <a:pt x="376" y="4237"/>
                    <a:pt x="577" y="4613"/>
                  </a:cubicBezTo>
                  <a:cubicBezTo>
                    <a:pt x="727" y="4237"/>
                    <a:pt x="802" y="3836"/>
                    <a:pt x="827" y="3460"/>
                  </a:cubicBezTo>
                  <a:cubicBezTo>
                    <a:pt x="877" y="3059"/>
                    <a:pt x="877" y="2683"/>
                    <a:pt x="852" y="2282"/>
                  </a:cubicBezTo>
                  <a:cubicBezTo>
                    <a:pt x="827" y="1906"/>
                    <a:pt x="777" y="1530"/>
                    <a:pt x="702" y="1154"/>
                  </a:cubicBezTo>
                  <a:cubicBezTo>
                    <a:pt x="602" y="753"/>
                    <a:pt x="501" y="377"/>
                    <a:pt x="301" y="1"/>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48;p74"/>
            <p:cNvSpPr/>
            <p:nvPr/>
          </p:nvSpPr>
          <p:spPr>
            <a:xfrm flipH="1">
              <a:off x="5453944" y="3258052"/>
              <a:ext cx="12808" cy="62102"/>
            </a:xfrm>
            <a:custGeom>
              <a:avLst/>
              <a:gdLst/>
              <a:ahLst/>
              <a:cxnLst/>
              <a:rect l="l" t="t" r="r" b="b"/>
              <a:pathLst>
                <a:path w="853" h="4136" extrusionOk="0">
                  <a:moveTo>
                    <a:pt x="427" y="0"/>
                  </a:moveTo>
                  <a:cubicBezTo>
                    <a:pt x="251" y="351"/>
                    <a:pt x="176" y="677"/>
                    <a:pt x="101" y="1028"/>
                  </a:cubicBezTo>
                  <a:cubicBezTo>
                    <a:pt x="26" y="1379"/>
                    <a:pt x="1" y="1730"/>
                    <a:pt x="1" y="2055"/>
                  </a:cubicBezTo>
                  <a:cubicBezTo>
                    <a:pt x="1" y="2406"/>
                    <a:pt x="26" y="2757"/>
                    <a:pt x="101" y="3108"/>
                  </a:cubicBezTo>
                  <a:cubicBezTo>
                    <a:pt x="151" y="3434"/>
                    <a:pt x="251" y="3785"/>
                    <a:pt x="427" y="4136"/>
                  </a:cubicBezTo>
                  <a:cubicBezTo>
                    <a:pt x="602" y="3785"/>
                    <a:pt x="677" y="3434"/>
                    <a:pt x="752" y="3108"/>
                  </a:cubicBezTo>
                  <a:cubicBezTo>
                    <a:pt x="828" y="2757"/>
                    <a:pt x="853" y="2406"/>
                    <a:pt x="853" y="2055"/>
                  </a:cubicBezTo>
                  <a:cubicBezTo>
                    <a:pt x="853" y="1730"/>
                    <a:pt x="803" y="1379"/>
                    <a:pt x="752" y="1028"/>
                  </a:cubicBezTo>
                  <a:cubicBezTo>
                    <a:pt x="677" y="677"/>
                    <a:pt x="602" y="351"/>
                    <a:pt x="42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49;p74"/>
            <p:cNvSpPr/>
            <p:nvPr/>
          </p:nvSpPr>
          <p:spPr>
            <a:xfrm flipH="1">
              <a:off x="5318831" y="2417309"/>
              <a:ext cx="12808" cy="157688"/>
            </a:xfrm>
            <a:custGeom>
              <a:avLst/>
              <a:gdLst/>
              <a:ahLst/>
              <a:cxnLst/>
              <a:rect l="l" t="t" r="r" b="b"/>
              <a:pathLst>
                <a:path w="853" h="10502" extrusionOk="0">
                  <a:moveTo>
                    <a:pt x="326" y="0"/>
                  </a:moveTo>
                  <a:cubicBezTo>
                    <a:pt x="201" y="877"/>
                    <a:pt x="150" y="1754"/>
                    <a:pt x="100" y="2632"/>
                  </a:cubicBezTo>
                  <a:cubicBezTo>
                    <a:pt x="50" y="3509"/>
                    <a:pt x="50" y="4386"/>
                    <a:pt x="25" y="5238"/>
                  </a:cubicBezTo>
                  <a:cubicBezTo>
                    <a:pt x="0" y="6115"/>
                    <a:pt x="0" y="6993"/>
                    <a:pt x="25" y="7870"/>
                  </a:cubicBezTo>
                  <a:cubicBezTo>
                    <a:pt x="25" y="8722"/>
                    <a:pt x="50" y="9599"/>
                    <a:pt x="150" y="10501"/>
                  </a:cubicBezTo>
                  <a:cubicBezTo>
                    <a:pt x="401" y="9649"/>
                    <a:pt x="552" y="8772"/>
                    <a:pt x="677" y="7895"/>
                  </a:cubicBezTo>
                  <a:cubicBezTo>
                    <a:pt x="777" y="7018"/>
                    <a:pt x="827" y="6140"/>
                    <a:pt x="852" y="5263"/>
                  </a:cubicBezTo>
                  <a:cubicBezTo>
                    <a:pt x="852" y="4386"/>
                    <a:pt x="827" y="3509"/>
                    <a:pt x="752" y="2632"/>
                  </a:cubicBezTo>
                  <a:cubicBezTo>
                    <a:pt x="677" y="1729"/>
                    <a:pt x="552" y="877"/>
                    <a:pt x="326"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50;p74"/>
            <p:cNvSpPr/>
            <p:nvPr/>
          </p:nvSpPr>
          <p:spPr>
            <a:xfrm flipH="1">
              <a:off x="7371405" y="1518980"/>
              <a:ext cx="164459" cy="318753"/>
            </a:xfrm>
            <a:custGeom>
              <a:avLst/>
              <a:gdLst/>
              <a:ahLst/>
              <a:cxnLst/>
              <a:rect l="l" t="t" r="r" b="b"/>
              <a:pathLst>
                <a:path w="10953" h="21229" extrusionOk="0">
                  <a:moveTo>
                    <a:pt x="1479" y="0"/>
                  </a:moveTo>
                  <a:lnTo>
                    <a:pt x="0" y="351"/>
                  </a:lnTo>
                  <a:lnTo>
                    <a:pt x="4837" y="21228"/>
                  </a:lnTo>
                  <a:lnTo>
                    <a:pt x="8146" y="21203"/>
                  </a:lnTo>
                  <a:cubicBezTo>
                    <a:pt x="10502" y="18121"/>
                    <a:pt x="10953" y="13735"/>
                    <a:pt x="9299" y="10251"/>
                  </a:cubicBezTo>
                  <a:cubicBezTo>
                    <a:pt x="7469" y="6391"/>
                    <a:pt x="3233" y="3885"/>
                    <a:pt x="1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51;p74"/>
            <p:cNvSpPr/>
            <p:nvPr/>
          </p:nvSpPr>
          <p:spPr>
            <a:xfrm flipH="1">
              <a:off x="7447788" y="1520481"/>
              <a:ext cx="133243" cy="334940"/>
            </a:xfrm>
            <a:custGeom>
              <a:avLst/>
              <a:gdLst/>
              <a:ahLst/>
              <a:cxnLst/>
              <a:rect l="l" t="t" r="r" b="b"/>
              <a:pathLst>
                <a:path w="8874" h="22307" extrusionOk="0">
                  <a:moveTo>
                    <a:pt x="4036" y="0"/>
                  </a:moveTo>
                  <a:lnTo>
                    <a:pt x="2557" y="351"/>
                  </a:lnTo>
                  <a:cubicBezTo>
                    <a:pt x="2708" y="4612"/>
                    <a:pt x="1" y="8747"/>
                    <a:pt x="51" y="12983"/>
                  </a:cubicBezTo>
                  <a:cubicBezTo>
                    <a:pt x="101" y="16843"/>
                    <a:pt x="2457" y="20602"/>
                    <a:pt x="5916" y="22306"/>
                  </a:cubicBezTo>
                  <a:lnTo>
                    <a:pt x="8873" y="20878"/>
                  </a:lnTo>
                  <a:lnTo>
                    <a:pt x="40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52;p74"/>
            <p:cNvSpPr/>
            <p:nvPr/>
          </p:nvSpPr>
          <p:spPr>
            <a:xfrm flipH="1">
              <a:off x="7466615" y="1520481"/>
              <a:ext cx="70000" cy="232207"/>
            </a:xfrm>
            <a:custGeom>
              <a:avLst/>
              <a:gdLst/>
              <a:ahLst/>
              <a:cxnLst/>
              <a:rect l="l" t="t" r="r" b="b"/>
              <a:pathLst>
                <a:path w="4662" h="15465" extrusionOk="0">
                  <a:moveTo>
                    <a:pt x="1128" y="0"/>
                  </a:moveTo>
                  <a:lnTo>
                    <a:pt x="0" y="251"/>
                  </a:lnTo>
                  <a:lnTo>
                    <a:pt x="3534" y="15464"/>
                  </a:lnTo>
                  <a:lnTo>
                    <a:pt x="4662" y="15188"/>
                  </a:lnTo>
                  <a:lnTo>
                    <a:pt x="1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53;p74"/>
            <p:cNvSpPr/>
            <p:nvPr/>
          </p:nvSpPr>
          <p:spPr>
            <a:xfrm flipH="1">
              <a:off x="7439511" y="1712310"/>
              <a:ext cx="76036" cy="69204"/>
            </a:xfrm>
            <a:custGeom>
              <a:avLst/>
              <a:gdLst/>
              <a:ahLst/>
              <a:cxnLst/>
              <a:rect l="l" t="t" r="r" b="b"/>
              <a:pathLst>
                <a:path w="5064" h="4609" extrusionOk="0">
                  <a:moveTo>
                    <a:pt x="2525" y="1"/>
                  </a:moveTo>
                  <a:cubicBezTo>
                    <a:pt x="2354" y="1"/>
                    <a:pt x="2180" y="19"/>
                    <a:pt x="2006" y="58"/>
                  </a:cubicBezTo>
                  <a:cubicBezTo>
                    <a:pt x="753" y="358"/>
                    <a:pt x="1" y="1586"/>
                    <a:pt x="276" y="2839"/>
                  </a:cubicBezTo>
                  <a:cubicBezTo>
                    <a:pt x="533" y="3889"/>
                    <a:pt x="1467" y="4609"/>
                    <a:pt x="2515" y="4609"/>
                  </a:cubicBezTo>
                  <a:cubicBezTo>
                    <a:pt x="2694" y="4609"/>
                    <a:pt x="2876" y="4588"/>
                    <a:pt x="3058" y="4544"/>
                  </a:cubicBezTo>
                  <a:cubicBezTo>
                    <a:pt x="4286" y="4268"/>
                    <a:pt x="5063" y="3015"/>
                    <a:pt x="4788" y="1787"/>
                  </a:cubicBezTo>
                  <a:cubicBezTo>
                    <a:pt x="4529" y="708"/>
                    <a:pt x="3583" y="1"/>
                    <a:pt x="2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54;p74"/>
            <p:cNvSpPr/>
            <p:nvPr/>
          </p:nvSpPr>
          <p:spPr>
            <a:xfrm flipH="1">
              <a:off x="7242311" y="2393974"/>
              <a:ext cx="136621" cy="120811"/>
            </a:xfrm>
            <a:custGeom>
              <a:avLst/>
              <a:gdLst/>
              <a:ahLst/>
              <a:cxnLst/>
              <a:rect l="l" t="t" r="r" b="b"/>
              <a:pathLst>
                <a:path w="9099" h="8046" extrusionOk="0">
                  <a:moveTo>
                    <a:pt x="7620" y="0"/>
                  </a:moveTo>
                  <a:lnTo>
                    <a:pt x="1" y="1755"/>
                  </a:lnTo>
                  <a:cubicBezTo>
                    <a:pt x="502" y="3860"/>
                    <a:pt x="978" y="5990"/>
                    <a:pt x="1454" y="8045"/>
                  </a:cubicBezTo>
                  <a:lnTo>
                    <a:pt x="9098" y="6266"/>
                  </a:lnTo>
                  <a:cubicBezTo>
                    <a:pt x="8597" y="4211"/>
                    <a:pt x="8121" y="2105"/>
                    <a:pt x="7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55;p74"/>
            <p:cNvSpPr/>
            <p:nvPr/>
          </p:nvSpPr>
          <p:spPr>
            <a:xfrm flipH="1">
              <a:off x="7147473" y="2730797"/>
              <a:ext cx="161456" cy="126832"/>
            </a:xfrm>
            <a:custGeom>
              <a:avLst/>
              <a:gdLst/>
              <a:ahLst/>
              <a:cxnLst/>
              <a:rect l="l" t="t" r="r" b="b"/>
              <a:pathLst>
                <a:path w="10753" h="8447" extrusionOk="0">
                  <a:moveTo>
                    <a:pt x="8797" y="0"/>
                  </a:moveTo>
                  <a:lnTo>
                    <a:pt x="0" y="2030"/>
                  </a:lnTo>
                  <a:cubicBezTo>
                    <a:pt x="326" y="4060"/>
                    <a:pt x="652" y="6191"/>
                    <a:pt x="953" y="8446"/>
                  </a:cubicBezTo>
                  <a:lnTo>
                    <a:pt x="10752" y="6166"/>
                  </a:lnTo>
                  <a:cubicBezTo>
                    <a:pt x="10050" y="4010"/>
                    <a:pt x="9399" y="1955"/>
                    <a:pt x="8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56;p74"/>
            <p:cNvSpPr/>
            <p:nvPr/>
          </p:nvSpPr>
          <p:spPr>
            <a:xfrm flipH="1">
              <a:off x="6832022" y="2823370"/>
              <a:ext cx="462612" cy="1067521"/>
            </a:xfrm>
            <a:custGeom>
              <a:avLst/>
              <a:gdLst/>
              <a:ahLst/>
              <a:cxnLst/>
              <a:rect l="l" t="t" r="r" b="b"/>
              <a:pathLst>
                <a:path w="30810" h="71097" extrusionOk="0">
                  <a:moveTo>
                    <a:pt x="9800" y="1"/>
                  </a:moveTo>
                  <a:lnTo>
                    <a:pt x="1" y="2281"/>
                  </a:lnTo>
                  <a:cubicBezTo>
                    <a:pt x="2883" y="22632"/>
                    <a:pt x="5640" y="50953"/>
                    <a:pt x="8296" y="62407"/>
                  </a:cubicBezTo>
                  <a:cubicBezTo>
                    <a:pt x="9693" y="68435"/>
                    <a:pt x="14117" y="71097"/>
                    <a:pt x="18541" y="71097"/>
                  </a:cubicBezTo>
                  <a:cubicBezTo>
                    <a:pt x="24675" y="71097"/>
                    <a:pt x="30810" y="65978"/>
                    <a:pt x="28873" y="57620"/>
                  </a:cubicBezTo>
                  <a:cubicBezTo>
                    <a:pt x="26216" y="46166"/>
                    <a:pt x="16191" y="19550"/>
                    <a:pt x="9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57;p74"/>
            <p:cNvSpPr/>
            <p:nvPr/>
          </p:nvSpPr>
          <p:spPr>
            <a:xfrm flipH="1">
              <a:off x="7176830" y="2488049"/>
              <a:ext cx="180270" cy="273228"/>
            </a:xfrm>
            <a:custGeom>
              <a:avLst/>
              <a:gdLst/>
              <a:ahLst/>
              <a:cxnLst/>
              <a:rect l="l" t="t" r="r" b="b"/>
              <a:pathLst>
                <a:path w="12006" h="18197" extrusionOk="0">
                  <a:moveTo>
                    <a:pt x="7644" y="1"/>
                  </a:moveTo>
                  <a:lnTo>
                    <a:pt x="0" y="1780"/>
                  </a:lnTo>
                  <a:cubicBezTo>
                    <a:pt x="702" y="4988"/>
                    <a:pt x="1379" y="8096"/>
                    <a:pt x="1930" y="10953"/>
                  </a:cubicBezTo>
                  <a:cubicBezTo>
                    <a:pt x="2356" y="13084"/>
                    <a:pt x="2782" y="15540"/>
                    <a:pt x="3208" y="18196"/>
                  </a:cubicBezTo>
                  <a:lnTo>
                    <a:pt x="12005" y="16166"/>
                  </a:lnTo>
                  <a:cubicBezTo>
                    <a:pt x="11203" y="13585"/>
                    <a:pt x="10501" y="11204"/>
                    <a:pt x="9950" y="9099"/>
                  </a:cubicBezTo>
                  <a:cubicBezTo>
                    <a:pt x="9198" y="6292"/>
                    <a:pt x="8421" y="3209"/>
                    <a:pt x="7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58;p74"/>
            <p:cNvSpPr/>
            <p:nvPr/>
          </p:nvSpPr>
          <p:spPr>
            <a:xfrm flipH="1">
              <a:off x="7297634" y="1911496"/>
              <a:ext cx="199850" cy="363168"/>
            </a:xfrm>
            <a:custGeom>
              <a:avLst/>
              <a:gdLst/>
              <a:ahLst/>
              <a:cxnLst/>
              <a:rect l="l" t="t" r="r" b="b"/>
              <a:pathLst>
                <a:path w="13310" h="24187" extrusionOk="0">
                  <a:moveTo>
                    <a:pt x="8572" y="1"/>
                  </a:moveTo>
                  <a:lnTo>
                    <a:pt x="4286" y="1003"/>
                  </a:lnTo>
                  <a:lnTo>
                    <a:pt x="1" y="1981"/>
                  </a:lnTo>
                  <a:cubicBezTo>
                    <a:pt x="1" y="1981"/>
                    <a:pt x="2657" y="12106"/>
                    <a:pt x="5590" y="24186"/>
                  </a:cubicBezTo>
                  <a:lnTo>
                    <a:pt x="13309" y="22382"/>
                  </a:lnTo>
                  <a:cubicBezTo>
                    <a:pt x="10627" y="10251"/>
                    <a:pt x="8572" y="1"/>
                    <a:pt x="8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59;p74"/>
            <p:cNvSpPr/>
            <p:nvPr/>
          </p:nvSpPr>
          <p:spPr>
            <a:xfrm flipH="1">
              <a:off x="7264519" y="2342409"/>
              <a:ext cx="126456" cy="77913"/>
            </a:xfrm>
            <a:custGeom>
              <a:avLst/>
              <a:gdLst/>
              <a:ahLst/>
              <a:cxnLst/>
              <a:rect l="l" t="t" r="r" b="b"/>
              <a:pathLst>
                <a:path w="8422" h="5189" extrusionOk="0">
                  <a:moveTo>
                    <a:pt x="7645" y="1"/>
                  </a:moveTo>
                  <a:lnTo>
                    <a:pt x="1" y="1755"/>
                  </a:lnTo>
                  <a:cubicBezTo>
                    <a:pt x="276" y="2908"/>
                    <a:pt x="552" y="4036"/>
                    <a:pt x="803" y="5189"/>
                  </a:cubicBezTo>
                  <a:lnTo>
                    <a:pt x="8422" y="3434"/>
                  </a:lnTo>
                  <a:cubicBezTo>
                    <a:pt x="8146" y="2281"/>
                    <a:pt x="7895" y="1128"/>
                    <a:pt x="7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60;p74"/>
            <p:cNvSpPr/>
            <p:nvPr/>
          </p:nvSpPr>
          <p:spPr>
            <a:xfrm flipH="1">
              <a:off x="7276187" y="2247568"/>
              <a:ext cx="137372" cy="121186"/>
            </a:xfrm>
            <a:custGeom>
              <a:avLst/>
              <a:gdLst/>
              <a:ahLst/>
              <a:cxnLst/>
              <a:rect l="l" t="t" r="r" b="b"/>
              <a:pathLst>
                <a:path w="9149" h="8071" extrusionOk="0">
                  <a:moveTo>
                    <a:pt x="7720" y="1"/>
                  </a:moveTo>
                  <a:lnTo>
                    <a:pt x="1" y="1805"/>
                  </a:lnTo>
                  <a:cubicBezTo>
                    <a:pt x="502" y="3860"/>
                    <a:pt x="1003" y="5966"/>
                    <a:pt x="1505" y="8071"/>
                  </a:cubicBezTo>
                  <a:lnTo>
                    <a:pt x="9149" y="6317"/>
                  </a:lnTo>
                  <a:cubicBezTo>
                    <a:pt x="8647" y="4186"/>
                    <a:pt x="8171" y="2081"/>
                    <a:pt x="77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61;p74"/>
            <p:cNvSpPr/>
            <p:nvPr/>
          </p:nvSpPr>
          <p:spPr>
            <a:xfrm flipH="1">
              <a:off x="7134295" y="3821435"/>
              <a:ext cx="10556" cy="15060"/>
            </a:xfrm>
            <a:custGeom>
              <a:avLst/>
              <a:gdLst/>
              <a:ahLst/>
              <a:cxnLst/>
              <a:rect l="l" t="t" r="r" b="b"/>
              <a:pathLst>
                <a:path w="703" h="1003" extrusionOk="0">
                  <a:moveTo>
                    <a:pt x="702" y="1003"/>
                  </a:moveTo>
                  <a:cubicBezTo>
                    <a:pt x="452" y="677"/>
                    <a:pt x="226" y="351"/>
                    <a:pt x="1" y="0"/>
                  </a:cubicBezTo>
                  <a:lnTo>
                    <a:pt x="1" y="0"/>
                  </a:lnTo>
                  <a:cubicBezTo>
                    <a:pt x="226" y="351"/>
                    <a:pt x="452" y="677"/>
                    <a:pt x="702" y="1003"/>
                  </a:cubicBezTo>
                  <a:lnTo>
                    <a:pt x="702" y="1003"/>
                  </a:lnTo>
                  <a:close/>
                </a:path>
              </a:pathLst>
            </a:custGeom>
            <a:solidFill>
              <a:srgbClr val="3014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62;p74"/>
            <p:cNvSpPr/>
            <p:nvPr/>
          </p:nvSpPr>
          <p:spPr>
            <a:xfrm flipH="1">
              <a:off x="7144837" y="3730363"/>
              <a:ext cx="31997" cy="91081"/>
            </a:xfrm>
            <a:custGeom>
              <a:avLst/>
              <a:gdLst/>
              <a:ahLst/>
              <a:cxnLst/>
              <a:rect l="l" t="t" r="r" b="b"/>
              <a:pathLst>
                <a:path w="2131" h="6066" extrusionOk="0">
                  <a:moveTo>
                    <a:pt x="2131" y="6065"/>
                  </a:moveTo>
                  <a:cubicBezTo>
                    <a:pt x="1604" y="5263"/>
                    <a:pt x="1153" y="4361"/>
                    <a:pt x="802" y="3308"/>
                  </a:cubicBezTo>
                  <a:lnTo>
                    <a:pt x="802" y="3308"/>
                  </a:lnTo>
                  <a:cubicBezTo>
                    <a:pt x="1153" y="4361"/>
                    <a:pt x="1604" y="5263"/>
                    <a:pt x="2131" y="6065"/>
                  </a:cubicBezTo>
                  <a:lnTo>
                    <a:pt x="2131" y="6065"/>
                  </a:lnTo>
                  <a:close/>
                  <a:moveTo>
                    <a:pt x="627" y="2682"/>
                  </a:moveTo>
                  <a:cubicBezTo>
                    <a:pt x="552" y="2456"/>
                    <a:pt x="502" y="2231"/>
                    <a:pt x="451" y="2005"/>
                  </a:cubicBezTo>
                  <a:cubicBezTo>
                    <a:pt x="301" y="1379"/>
                    <a:pt x="151" y="727"/>
                    <a:pt x="0" y="0"/>
                  </a:cubicBezTo>
                  <a:lnTo>
                    <a:pt x="0" y="0"/>
                  </a:lnTo>
                  <a:cubicBezTo>
                    <a:pt x="151" y="727"/>
                    <a:pt x="301" y="1379"/>
                    <a:pt x="451" y="2005"/>
                  </a:cubicBezTo>
                  <a:cubicBezTo>
                    <a:pt x="502" y="2231"/>
                    <a:pt x="552" y="2456"/>
                    <a:pt x="627" y="2682"/>
                  </a:cubicBezTo>
                  <a:lnTo>
                    <a:pt x="627" y="268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63;p74"/>
            <p:cNvSpPr/>
            <p:nvPr/>
          </p:nvSpPr>
          <p:spPr>
            <a:xfrm flipH="1">
              <a:off x="7101562" y="3836481"/>
              <a:ext cx="32748" cy="29369"/>
            </a:xfrm>
            <a:custGeom>
              <a:avLst/>
              <a:gdLst/>
              <a:ahLst/>
              <a:cxnLst/>
              <a:rect l="l" t="t" r="r" b="b"/>
              <a:pathLst>
                <a:path w="2181" h="1956" extrusionOk="0">
                  <a:moveTo>
                    <a:pt x="2181" y="1956"/>
                  </a:moveTo>
                  <a:cubicBezTo>
                    <a:pt x="1379" y="1429"/>
                    <a:pt x="652" y="778"/>
                    <a:pt x="0" y="1"/>
                  </a:cubicBezTo>
                  <a:lnTo>
                    <a:pt x="0" y="1"/>
                  </a:lnTo>
                  <a:cubicBezTo>
                    <a:pt x="652" y="778"/>
                    <a:pt x="1379" y="1429"/>
                    <a:pt x="2181" y="1956"/>
                  </a:cubicBezTo>
                  <a:lnTo>
                    <a:pt x="2181" y="1956"/>
                  </a:lnTo>
                  <a:close/>
                </a:path>
              </a:pathLst>
            </a:custGeom>
            <a:solidFill>
              <a:srgbClr val="306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64;p74"/>
            <p:cNvSpPr/>
            <p:nvPr/>
          </p:nvSpPr>
          <p:spPr>
            <a:xfrm flipH="1">
              <a:off x="7164777" y="3770621"/>
              <a:ext cx="2658" cy="9429"/>
            </a:xfrm>
            <a:custGeom>
              <a:avLst/>
              <a:gdLst/>
              <a:ahLst/>
              <a:cxnLst/>
              <a:rect l="l" t="t" r="r" b="b"/>
              <a:pathLst>
                <a:path w="177" h="628" extrusionOk="0">
                  <a:moveTo>
                    <a:pt x="176" y="627"/>
                  </a:moveTo>
                  <a:cubicBezTo>
                    <a:pt x="126" y="427"/>
                    <a:pt x="51" y="226"/>
                    <a:pt x="1" y="1"/>
                  </a:cubicBezTo>
                  <a:lnTo>
                    <a:pt x="1" y="1"/>
                  </a:lnTo>
                  <a:cubicBezTo>
                    <a:pt x="51" y="226"/>
                    <a:pt x="126" y="427"/>
                    <a:pt x="176" y="627"/>
                  </a:cubicBezTo>
                  <a:lnTo>
                    <a:pt x="176" y="62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65;p74"/>
            <p:cNvSpPr/>
            <p:nvPr/>
          </p:nvSpPr>
          <p:spPr>
            <a:xfrm flipH="1">
              <a:off x="7091395" y="3865837"/>
              <a:ext cx="10180" cy="6411"/>
            </a:xfrm>
            <a:custGeom>
              <a:avLst/>
              <a:gdLst/>
              <a:ahLst/>
              <a:cxnLst/>
              <a:rect l="l" t="t" r="r" b="b"/>
              <a:pathLst>
                <a:path w="678" h="427" extrusionOk="0">
                  <a:moveTo>
                    <a:pt x="678" y="427"/>
                  </a:moveTo>
                  <a:cubicBezTo>
                    <a:pt x="452" y="301"/>
                    <a:pt x="226" y="151"/>
                    <a:pt x="1" y="1"/>
                  </a:cubicBezTo>
                  <a:lnTo>
                    <a:pt x="1" y="1"/>
                  </a:lnTo>
                  <a:cubicBezTo>
                    <a:pt x="226" y="151"/>
                    <a:pt x="452" y="301"/>
                    <a:pt x="678" y="427"/>
                  </a:cubicBezTo>
                  <a:close/>
                </a:path>
              </a:pathLst>
            </a:custGeom>
            <a:solidFill>
              <a:srgbClr val="27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66;p74"/>
            <p:cNvSpPr/>
            <p:nvPr/>
          </p:nvSpPr>
          <p:spPr>
            <a:xfrm flipH="1">
              <a:off x="7314939" y="2410146"/>
              <a:ext cx="63994" cy="104640"/>
            </a:xfrm>
            <a:custGeom>
              <a:avLst/>
              <a:gdLst/>
              <a:ahLst/>
              <a:cxnLst/>
              <a:rect l="l" t="t" r="r" b="b"/>
              <a:pathLst>
                <a:path w="4262" h="6969" extrusionOk="0">
                  <a:moveTo>
                    <a:pt x="2908" y="1"/>
                  </a:moveTo>
                  <a:lnTo>
                    <a:pt x="1" y="678"/>
                  </a:lnTo>
                  <a:cubicBezTo>
                    <a:pt x="502" y="2783"/>
                    <a:pt x="978" y="4913"/>
                    <a:pt x="1454" y="6968"/>
                  </a:cubicBezTo>
                  <a:lnTo>
                    <a:pt x="4261" y="6317"/>
                  </a:lnTo>
                  <a:cubicBezTo>
                    <a:pt x="3835" y="4211"/>
                    <a:pt x="3384" y="2106"/>
                    <a:pt x="2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67;p74"/>
            <p:cNvSpPr/>
            <p:nvPr/>
          </p:nvSpPr>
          <p:spPr>
            <a:xfrm flipH="1">
              <a:off x="7254725" y="2752239"/>
              <a:ext cx="54204" cy="105390"/>
            </a:xfrm>
            <a:custGeom>
              <a:avLst/>
              <a:gdLst/>
              <a:ahLst/>
              <a:cxnLst/>
              <a:rect l="l" t="t" r="r" b="b"/>
              <a:pathLst>
                <a:path w="3610" h="7019" extrusionOk="0">
                  <a:moveTo>
                    <a:pt x="2607" y="1"/>
                  </a:moveTo>
                  <a:lnTo>
                    <a:pt x="0" y="602"/>
                  </a:lnTo>
                  <a:cubicBezTo>
                    <a:pt x="326" y="2632"/>
                    <a:pt x="652" y="4763"/>
                    <a:pt x="953" y="7018"/>
                  </a:cubicBezTo>
                  <a:lnTo>
                    <a:pt x="3609" y="6392"/>
                  </a:lnTo>
                  <a:cubicBezTo>
                    <a:pt x="3283" y="4262"/>
                    <a:pt x="2958" y="2131"/>
                    <a:pt x="26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68;p74"/>
            <p:cNvSpPr/>
            <p:nvPr/>
          </p:nvSpPr>
          <p:spPr>
            <a:xfrm flipH="1">
              <a:off x="6871256" y="2848206"/>
              <a:ext cx="423378" cy="1042792"/>
            </a:xfrm>
            <a:custGeom>
              <a:avLst/>
              <a:gdLst/>
              <a:ahLst/>
              <a:cxnLst/>
              <a:rect l="l" t="t" r="r" b="b"/>
              <a:pathLst>
                <a:path w="28197" h="69450" extrusionOk="0">
                  <a:moveTo>
                    <a:pt x="2657" y="1"/>
                  </a:moveTo>
                  <a:lnTo>
                    <a:pt x="1" y="627"/>
                  </a:lnTo>
                  <a:cubicBezTo>
                    <a:pt x="527" y="4312"/>
                    <a:pt x="1053" y="8297"/>
                    <a:pt x="1554" y="12357"/>
                  </a:cubicBezTo>
                  <a:cubicBezTo>
                    <a:pt x="1680" y="13359"/>
                    <a:pt x="1805" y="14362"/>
                    <a:pt x="1930" y="15364"/>
                  </a:cubicBezTo>
                  <a:cubicBezTo>
                    <a:pt x="3058" y="24362"/>
                    <a:pt x="4161" y="33760"/>
                    <a:pt x="5239" y="41956"/>
                  </a:cubicBezTo>
                  <a:cubicBezTo>
                    <a:pt x="5539" y="44187"/>
                    <a:pt x="5840" y="46317"/>
                    <a:pt x="6116" y="48347"/>
                  </a:cubicBezTo>
                  <a:cubicBezTo>
                    <a:pt x="6392" y="50152"/>
                    <a:pt x="6642" y="51856"/>
                    <a:pt x="6893" y="53435"/>
                  </a:cubicBezTo>
                  <a:cubicBezTo>
                    <a:pt x="6943" y="53610"/>
                    <a:pt x="6968" y="53786"/>
                    <a:pt x="6993" y="53961"/>
                  </a:cubicBezTo>
                  <a:cubicBezTo>
                    <a:pt x="7269" y="55715"/>
                    <a:pt x="7570" y="57320"/>
                    <a:pt x="7845" y="58748"/>
                  </a:cubicBezTo>
                  <a:cubicBezTo>
                    <a:pt x="7996" y="59475"/>
                    <a:pt x="8146" y="60127"/>
                    <a:pt x="8296" y="60753"/>
                  </a:cubicBezTo>
                  <a:cubicBezTo>
                    <a:pt x="8347" y="60979"/>
                    <a:pt x="8397" y="61204"/>
                    <a:pt x="8472" y="61430"/>
                  </a:cubicBezTo>
                  <a:cubicBezTo>
                    <a:pt x="8522" y="61655"/>
                    <a:pt x="8597" y="61856"/>
                    <a:pt x="8647" y="62056"/>
                  </a:cubicBezTo>
                  <a:cubicBezTo>
                    <a:pt x="8998" y="63109"/>
                    <a:pt x="9449" y="64011"/>
                    <a:pt x="9976" y="64813"/>
                  </a:cubicBezTo>
                  <a:cubicBezTo>
                    <a:pt x="10201" y="65164"/>
                    <a:pt x="10427" y="65490"/>
                    <a:pt x="10677" y="65816"/>
                  </a:cubicBezTo>
                  <a:cubicBezTo>
                    <a:pt x="11329" y="66593"/>
                    <a:pt x="12056" y="67244"/>
                    <a:pt x="12858" y="67771"/>
                  </a:cubicBezTo>
                  <a:cubicBezTo>
                    <a:pt x="13083" y="67921"/>
                    <a:pt x="13309" y="68071"/>
                    <a:pt x="13535" y="68197"/>
                  </a:cubicBezTo>
                  <a:cubicBezTo>
                    <a:pt x="15088" y="69049"/>
                    <a:pt x="16818" y="69450"/>
                    <a:pt x="18547" y="69450"/>
                  </a:cubicBezTo>
                  <a:cubicBezTo>
                    <a:pt x="22457" y="69450"/>
                    <a:pt x="26367" y="67345"/>
                    <a:pt x="28196" y="63660"/>
                  </a:cubicBezTo>
                  <a:lnTo>
                    <a:pt x="28196" y="63660"/>
                  </a:lnTo>
                  <a:cubicBezTo>
                    <a:pt x="27394" y="63786"/>
                    <a:pt x="26617" y="63836"/>
                    <a:pt x="25815" y="63836"/>
                  </a:cubicBezTo>
                  <a:cubicBezTo>
                    <a:pt x="22306" y="63836"/>
                    <a:pt x="18823" y="62708"/>
                    <a:pt x="16166" y="60427"/>
                  </a:cubicBezTo>
                  <a:cubicBezTo>
                    <a:pt x="12056" y="56893"/>
                    <a:pt x="10176" y="51430"/>
                    <a:pt x="8923" y="46167"/>
                  </a:cubicBezTo>
                  <a:cubicBezTo>
                    <a:pt x="6492" y="35866"/>
                    <a:pt x="5715" y="25289"/>
                    <a:pt x="4562" y="14788"/>
                  </a:cubicBezTo>
                  <a:cubicBezTo>
                    <a:pt x="4011" y="9851"/>
                    <a:pt x="3359" y="4913"/>
                    <a:pt x="2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69;p74"/>
            <p:cNvSpPr/>
            <p:nvPr/>
          </p:nvSpPr>
          <p:spPr>
            <a:xfrm flipH="1">
              <a:off x="7269788" y="2504987"/>
              <a:ext cx="87312" cy="256291"/>
            </a:xfrm>
            <a:custGeom>
              <a:avLst/>
              <a:gdLst/>
              <a:ahLst/>
              <a:cxnLst/>
              <a:rect l="l" t="t" r="r" b="b"/>
              <a:pathLst>
                <a:path w="5815" h="17069" extrusionOk="0">
                  <a:moveTo>
                    <a:pt x="2807" y="1"/>
                  </a:moveTo>
                  <a:lnTo>
                    <a:pt x="0" y="652"/>
                  </a:lnTo>
                  <a:cubicBezTo>
                    <a:pt x="702" y="3860"/>
                    <a:pt x="1379" y="6968"/>
                    <a:pt x="1930" y="9825"/>
                  </a:cubicBezTo>
                  <a:cubicBezTo>
                    <a:pt x="2356" y="11956"/>
                    <a:pt x="2782" y="14412"/>
                    <a:pt x="3208" y="17068"/>
                  </a:cubicBezTo>
                  <a:lnTo>
                    <a:pt x="5815" y="16467"/>
                  </a:lnTo>
                  <a:cubicBezTo>
                    <a:pt x="4912" y="10953"/>
                    <a:pt x="3910" y="5464"/>
                    <a:pt x="2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70;p74"/>
            <p:cNvSpPr/>
            <p:nvPr/>
          </p:nvSpPr>
          <p:spPr>
            <a:xfrm flipH="1">
              <a:off x="7369135" y="1932579"/>
              <a:ext cx="128348" cy="342087"/>
            </a:xfrm>
            <a:custGeom>
              <a:avLst/>
              <a:gdLst/>
              <a:ahLst/>
              <a:cxnLst/>
              <a:rect l="l" t="t" r="r" b="b"/>
              <a:pathLst>
                <a:path w="8548" h="22783" extrusionOk="0">
                  <a:moveTo>
                    <a:pt x="2507" y="0"/>
                  </a:moveTo>
                  <a:lnTo>
                    <a:pt x="1" y="577"/>
                  </a:lnTo>
                  <a:cubicBezTo>
                    <a:pt x="1" y="577"/>
                    <a:pt x="2657" y="10702"/>
                    <a:pt x="5590" y="22782"/>
                  </a:cubicBezTo>
                  <a:lnTo>
                    <a:pt x="8547" y="22080"/>
                  </a:lnTo>
                  <a:cubicBezTo>
                    <a:pt x="6743" y="14687"/>
                    <a:pt x="4713" y="7318"/>
                    <a:pt x="25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71;p74"/>
            <p:cNvSpPr/>
            <p:nvPr/>
          </p:nvSpPr>
          <p:spPr>
            <a:xfrm flipH="1">
              <a:off x="7335270" y="2358596"/>
              <a:ext cx="55706" cy="61727"/>
            </a:xfrm>
            <a:custGeom>
              <a:avLst/>
              <a:gdLst/>
              <a:ahLst/>
              <a:cxnLst/>
              <a:rect l="l" t="t" r="r" b="b"/>
              <a:pathLst>
                <a:path w="3710" h="4111" extrusionOk="0">
                  <a:moveTo>
                    <a:pt x="2958" y="0"/>
                  </a:moveTo>
                  <a:lnTo>
                    <a:pt x="1" y="677"/>
                  </a:lnTo>
                  <a:cubicBezTo>
                    <a:pt x="276" y="1830"/>
                    <a:pt x="552" y="2958"/>
                    <a:pt x="803" y="4111"/>
                  </a:cubicBezTo>
                  <a:lnTo>
                    <a:pt x="3710" y="3434"/>
                  </a:lnTo>
                  <a:cubicBezTo>
                    <a:pt x="3459" y="2281"/>
                    <a:pt x="3209" y="1153"/>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72;p74"/>
            <p:cNvSpPr/>
            <p:nvPr/>
          </p:nvSpPr>
          <p:spPr>
            <a:xfrm flipH="1">
              <a:off x="7346563" y="2264131"/>
              <a:ext cx="66997" cy="104625"/>
            </a:xfrm>
            <a:custGeom>
              <a:avLst/>
              <a:gdLst/>
              <a:ahLst/>
              <a:cxnLst/>
              <a:rect l="l" t="t" r="r" b="b"/>
              <a:pathLst>
                <a:path w="4462" h="6968" extrusionOk="0">
                  <a:moveTo>
                    <a:pt x="2958" y="0"/>
                  </a:moveTo>
                  <a:lnTo>
                    <a:pt x="1" y="702"/>
                  </a:lnTo>
                  <a:cubicBezTo>
                    <a:pt x="502" y="2757"/>
                    <a:pt x="1003" y="4863"/>
                    <a:pt x="1505" y="6968"/>
                  </a:cubicBezTo>
                  <a:lnTo>
                    <a:pt x="4462" y="6291"/>
                  </a:lnTo>
                  <a:cubicBezTo>
                    <a:pt x="3961" y="4186"/>
                    <a:pt x="3484" y="2106"/>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73;p74"/>
            <p:cNvSpPr/>
            <p:nvPr/>
          </p:nvSpPr>
          <p:spPr>
            <a:xfrm flipH="1">
              <a:off x="7349197" y="1812526"/>
              <a:ext cx="186291" cy="118919"/>
            </a:xfrm>
            <a:custGeom>
              <a:avLst/>
              <a:gdLst/>
              <a:ahLst/>
              <a:cxnLst/>
              <a:rect l="l" t="t" r="r" b="b"/>
              <a:pathLst>
                <a:path w="12407" h="7920" extrusionOk="0">
                  <a:moveTo>
                    <a:pt x="11178" y="0"/>
                  </a:moveTo>
                  <a:lnTo>
                    <a:pt x="0" y="2607"/>
                  </a:lnTo>
                  <a:lnTo>
                    <a:pt x="1228" y="7920"/>
                  </a:lnTo>
                  <a:lnTo>
                    <a:pt x="12406" y="5338"/>
                  </a:lnTo>
                  <a:lnTo>
                    <a:pt x="11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74;p74"/>
            <p:cNvSpPr/>
            <p:nvPr/>
          </p:nvSpPr>
          <p:spPr>
            <a:xfrm flipH="1">
              <a:off x="7307802" y="1877590"/>
              <a:ext cx="242748" cy="101456"/>
            </a:xfrm>
            <a:custGeom>
              <a:avLst/>
              <a:gdLst/>
              <a:ahLst/>
              <a:cxnLst/>
              <a:rect l="l" t="t" r="r" b="b"/>
              <a:pathLst>
                <a:path w="16167" h="6757" extrusionOk="0">
                  <a:moveTo>
                    <a:pt x="13939" y="1"/>
                  </a:moveTo>
                  <a:cubicBezTo>
                    <a:pt x="13789" y="1"/>
                    <a:pt x="13636" y="18"/>
                    <a:pt x="13485" y="53"/>
                  </a:cubicBezTo>
                  <a:lnTo>
                    <a:pt x="1780" y="2785"/>
                  </a:lnTo>
                  <a:cubicBezTo>
                    <a:pt x="678" y="3036"/>
                    <a:pt x="1" y="4113"/>
                    <a:pt x="252" y="5191"/>
                  </a:cubicBezTo>
                  <a:cubicBezTo>
                    <a:pt x="464" y="6127"/>
                    <a:pt x="1291" y="6756"/>
                    <a:pt x="2196" y="6756"/>
                  </a:cubicBezTo>
                  <a:cubicBezTo>
                    <a:pt x="2356" y="6756"/>
                    <a:pt x="2520" y="6736"/>
                    <a:pt x="2683" y="6695"/>
                  </a:cubicBezTo>
                  <a:lnTo>
                    <a:pt x="14387" y="3988"/>
                  </a:lnTo>
                  <a:cubicBezTo>
                    <a:pt x="15490" y="3737"/>
                    <a:pt x="16166" y="2660"/>
                    <a:pt x="15916" y="1557"/>
                  </a:cubicBezTo>
                  <a:cubicBezTo>
                    <a:pt x="15700" y="631"/>
                    <a:pt x="14856" y="1"/>
                    <a:pt x="139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75;p74"/>
            <p:cNvSpPr/>
            <p:nvPr/>
          </p:nvSpPr>
          <p:spPr>
            <a:xfrm flipH="1">
              <a:off x="6927706" y="2776700"/>
              <a:ext cx="267192" cy="792552"/>
            </a:xfrm>
            <a:custGeom>
              <a:avLst/>
              <a:gdLst/>
              <a:ahLst/>
              <a:cxnLst/>
              <a:rect l="l" t="t" r="r" b="b"/>
              <a:pathLst>
                <a:path w="17795" h="52784" extrusionOk="0">
                  <a:moveTo>
                    <a:pt x="0" y="1"/>
                  </a:moveTo>
                  <a:lnTo>
                    <a:pt x="0" y="1"/>
                  </a:lnTo>
                  <a:cubicBezTo>
                    <a:pt x="1228" y="4462"/>
                    <a:pt x="2582" y="8923"/>
                    <a:pt x="3985" y="13334"/>
                  </a:cubicBezTo>
                  <a:cubicBezTo>
                    <a:pt x="4662" y="15565"/>
                    <a:pt x="5389" y="17770"/>
                    <a:pt x="6116" y="19976"/>
                  </a:cubicBezTo>
                  <a:lnTo>
                    <a:pt x="8296" y="26593"/>
                  </a:lnTo>
                  <a:lnTo>
                    <a:pt x="10552" y="33184"/>
                  </a:lnTo>
                  <a:cubicBezTo>
                    <a:pt x="11329" y="35365"/>
                    <a:pt x="12081" y="37570"/>
                    <a:pt x="12883" y="39751"/>
                  </a:cubicBezTo>
                  <a:cubicBezTo>
                    <a:pt x="14461" y="44111"/>
                    <a:pt x="16065" y="48472"/>
                    <a:pt x="17795" y="52783"/>
                  </a:cubicBezTo>
                  <a:cubicBezTo>
                    <a:pt x="16567" y="48297"/>
                    <a:pt x="15213" y="43861"/>
                    <a:pt x="13810" y="39425"/>
                  </a:cubicBezTo>
                  <a:cubicBezTo>
                    <a:pt x="13133" y="37219"/>
                    <a:pt x="12406" y="35014"/>
                    <a:pt x="11679" y="32783"/>
                  </a:cubicBezTo>
                  <a:lnTo>
                    <a:pt x="9499" y="26192"/>
                  </a:lnTo>
                  <a:lnTo>
                    <a:pt x="7218" y="19600"/>
                  </a:lnTo>
                  <a:cubicBezTo>
                    <a:pt x="6466" y="17420"/>
                    <a:pt x="5689" y="15214"/>
                    <a:pt x="4913" y="13034"/>
                  </a:cubicBezTo>
                  <a:cubicBezTo>
                    <a:pt x="3334" y="8673"/>
                    <a:pt x="1730" y="43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76;p74"/>
            <p:cNvSpPr/>
            <p:nvPr/>
          </p:nvSpPr>
          <p:spPr>
            <a:xfrm flipH="1">
              <a:off x="7214079" y="2365744"/>
              <a:ext cx="85075" cy="337192"/>
            </a:xfrm>
            <a:custGeom>
              <a:avLst/>
              <a:gdLst/>
              <a:ahLst/>
              <a:cxnLst/>
              <a:rect l="l" t="t" r="r" b="b"/>
              <a:pathLst>
                <a:path w="5666" h="22457" extrusionOk="0">
                  <a:moveTo>
                    <a:pt x="1" y="0"/>
                  </a:moveTo>
                  <a:lnTo>
                    <a:pt x="1" y="0"/>
                  </a:lnTo>
                  <a:cubicBezTo>
                    <a:pt x="151" y="1930"/>
                    <a:pt x="427" y="3860"/>
                    <a:pt x="778" y="5765"/>
                  </a:cubicBezTo>
                  <a:cubicBezTo>
                    <a:pt x="953" y="6717"/>
                    <a:pt x="1154" y="7645"/>
                    <a:pt x="1354" y="8597"/>
                  </a:cubicBezTo>
                  <a:cubicBezTo>
                    <a:pt x="1555" y="9549"/>
                    <a:pt x="1780" y="10477"/>
                    <a:pt x="2006" y="11429"/>
                  </a:cubicBezTo>
                  <a:cubicBezTo>
                    <a:pt x="2256" y="12356"/>
                    <a:pt x="2507" y="13309"/>
                    <a:pt x="2758" y="14236"/>
                  </a:cubicBezTo>
                  <a:cubicBezTo>
                    <a:pt x="3033" y="15163"/>
                    <a:pt x="3309" y="16091"/>
                    <a:pt x="3610" y="16993"/>
                  </a:cubicBezTo>
                  <a:cubicBezTo>
                    <a:pt x="4211" y="18848"/>
                    <a:pt x="4863" y="20677"/>
                    <a:pt x="5665" y="22457"/>
                  </a:cubicBezTo>
                  <a:cubicBezTo>
                    <a:pt x="5364" y="20527"/>
                    <a:pt x="4963" y="18622"/>
                    <a:pt x="4562" y="16742"/>
                  </a:cubicBezTo>
                  <a:cubicBezTo>
                    <a:pt x="4362" y="15815"/>
                    <a:pt x="4111" y="14863"/>
                    <a:pt x="3911" y="13935"/>
                  </a:cubicBezTo>
                  <a:lnTo>
                    <a:pt x="3234" y="11128"/>
                  </a:lnTo>
                  <a:lnTo>
                    <a:pt x="2507" y="8321"/>
                  </a:lnTo>
                  <a:cubicBezTo>
                    <a:pt x="2231" y="7394"/>
                    <a:pt x="2006" y="6467"/>
                    <a:pt x="1730" y="5539"/>
                  </a:cubicBezTo>
                  <a:cubicBezTo>
                    <a:pt x="1204" y="3685"/>
                    <a:pt x="652" y="183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77;p74"/>
            <p:cNvSpPr/>
            <p:nvPr/>
          </p:nvSpPr>
          <p:spPr>
            <a:xfrm flipH="1">
              <a:off x="5352413" y="2074825"/>
              <a:ext cx="1422116" cy="50075"/>
            </a:xfrm>
            <a:custGeom>
              <a:avLst/>
              <a:gdLst/>
              <a:ahLst/>
              <a:cxnLst/>
              <a:rect l="l" t="t" r="r" b="b"/>
              <a:pathLst>
                <a:path w="94713" h="3335" extrusionOk="0">
                  <a:moveTo>
                    <a:pt x="31354" y="1"/>
                  </a:moveTo>
                  <a:cubicBezTo>
                    <a:pt x="28873" y="1"/>
                    <a:pt x="26467" y="1028"/>
                    <a:pt x="24086" y="1329"/>
                  </a:cubicBezTo>
                  <a:cubicBezTo>
                    <a:pt x="23409" y="1404"/>
                    <a:pt x="22682" y="1429"/>
                    <a:pt x="21955" y="1429"/>
                  </a:cubicBezTo>
                  <a:cubicBezTo>
                    <a:pt x="17544" y="1429"/>
                    <a:pt x="12056" y="201"/>
                    <a:pt x="7244" y="201"/>
                  </a:cubicBezTo>
                  <a:cubicBezTo>
                    <a:pt x="4562" y="201"/>
                    <a:pt x="2081" y="577"/>
                    <a:pt x="126" y="1805"/>
                  </a:cubicBezTo>
                  <a:cubicBezTo>
                    <a:pt x="25" y="1856"/>
                    <a:pt x="0" y="1981"/>
                    <a:pt x="50" y="2081"/>
                  </a:cubicBezTo>
                  <a:cubicBezTo>
                    <a:pt x="101" y="2148"/>
                    <a:pt x="173" y="2181"/>
                    <a:pt x="245" y="2181"/>
                  </a:cubicBezTo>
                  <a:cubicBezTo>
                    <a:pt x="282" y="2181"/>
                    <a:pt x="318" y="2173"/>
                    <a:pt x="351" y="2156"/>
                  </a:cubicBezTo>
                  <a:cubicBezTo>
                    <a:pt x="2206" y="1003"/>
                    <a:pt x="4612" y="627"/>
                    <a:pt x="7244" y="627"/>
                  </a:cubicBezTo>
                  <a:cubicBezTo>
                    <a:pt x="11980" y="627"/>
                    <a:pt x="17494" y="1856"/>
                    <a:pt x="21955" y="1856"/>
                  </a:cubicBezTo>
                  <a:cubicBezTo>
                    <a:pt x="22707" y="1856"/>
                    <a:pt x="23434" y="1805"/>
                    <a:pt x="24136" y="1730"/>
                  </a:cubicBezTo>
                  <a:cubicBezTo>
                    <a:pt x="26562" y="1433"/>
                    <a:pt x="28916" y="426"/>
                    <a:pt x="31268" y="426"/>
                  </a:cubicBezTo>
                  <a:cubicBezTo>
                    <a:pt x="31297" y="426"/>
                    <a:pt x="31325" y="427"/>
                    <a:pt x="31354" y="427"/>
                  </a:cubicBezTo>
                  <a:cubicBezTo>
                    <a:pt x="31705" y="427"/>
                    <a:pt x="32081" y="452"/>
                    <a:pt x="32432" y="502"/>
                  </a:cubicBezTo>
                  <a:cubicBezTo>
                    <a:pt x="34261" y="753"/>
                    <a:pt x="35940" y="1780"/>
                    <a:pt x="37795" y="2432"/>
                  </a:cubicBezTo>
                  <a:cubicBezTo>
                    <a:pt x="40051" y="3209"/>
                    <a:pt x="42432" y="3334"/>
                    <a:pt x="44788" y="3334"/>
                  </a:cubicBezTo>
                  <a:cubicBezTo>
                    <a:pt x="45364" y="3334"/>
                    <a:pt x="45940" y="3309"/>
                    <a:pt x="46517" y="3309"/>
                  </a:cubicBezTo>
                  <a:cubicBezTo>
                    <a:pt x="62507" y="3084"/>
                    <a:pt x="78497" y="2858"/>
                    <a:pt x="94487" y="2632"/>
                  </a:cubicBezTo>
                  <a:cubicBezTo>
                    <a:pt x="94612" y="2632"/>
                    <a:pt x="94713" y="2532"/>
                    <a:pt x="94713" y="2432"/>
                  </a:cubicBezTo>
                  <a:cubicBezTo>
                    <a:pt x="94713" y="2307"/>
                    <a:pt x="94612" y="2206"/>
                    <a:pt x="94487" y="2206"/>
                  </a:cubicBezTo>
                  <a:cubicBezTo>
                    <a:pt x="78497" y="2432"/>
                    <a:pt x="62507" y="2658"/>
                    <a:pt x="46492" y="2883"/>
                  </a:cubicBezTo>
                  <a:cubicBezTo>
                    <a:pt x="45940" y="2908"/>
                    <a:pt x="45364" y="2908"/>
                    <a:pt x="44788" y="2908"/>
                  </a:cubicBezTo>
                  <a:cubicBezTo>
                    <a:pt x="42432" y="2908"/>
                    <a:pt x="40101" y="2783"/>
                    <a:pt x="37920" y="2031"/>
                  </a:cubicBezTo>
                  <a:cubicBezTo>
                    <a:pt x="36141" y="1429"/>
                    <a:pt x="34437" y="377"/>
                    <a:pt x="32507" y="76"/>
                  </a:cubicBezTo>
                  <a:cubicBezTo>
                    <a:pt x="32106" y="26"/>
                    <a:pt x="31730" y="1"/>
                    <a:pt x="3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78;p74"/>
            <p:cNvSpPr/>
            <p:nvPr/>
          </p:nvSpPr>
          <p:spPr>
            <a:xfrm flipH="1">
              <a:off x="5362955" y="2190748"/>
              <a:ext cx="1425119" cy="46667"/>
            </a:xfrm>
            <a:custGeom>
              <a:avLst/>
              <a:gdLst/>
              <a:ahLst/>
              <a:cxnLst/>
              <a:rect l="l" t="t" r="r" b="b"/>
              <a:pathLst>
                <a:path w="94913" h="3108" extrusionOk="0">
                  <a:moveTo>
                    <a:pt x="13559" y="0"/>
                  </a:moveTo>
                  <a:cubicBezTo>
                    <a:pt x="9073" y="0"/>
                    <a:pt x="4562" y="577"/>
                    <a:pt x="201" y="1679"/>
                  </a:cubicBezTo>
                  <a:cubicBezTo>
                    <a:pt x="75" y="1730"/>
                    <a:pt x="0" y="1830"/>
                    <a:pt x="50" y="1955"/>
                  </a:cubicBezTo>
                  <a:cubicBezTo>
                    <a:pt x="72" y="2042"/>
                    <a:pt x="150" y="2110"/>
                    <a:pt x="253" y="2110"/>
                  </a:cubicBezTo>
                  <a:cubicBezTo>
                    <a:pt x="268" y="2110"/>
                    <a:pt x="284" y="2109"/>
                    <a:pt x="301" y="2105"/>
                  </a:cubicBezTo>
                  <a:cubicBezTo>
                    <a:pt x="4637" y="978"/>
                    <a:pt x="9098" y="426"/>
                    <a:pt x="13559" y="426"/>
                  </a:cubicBezTo>
                  <a:cubicBezTo>
                    <a:pt x="16441" y="426"/>
                    <a:pt x="19324" y="652"/>
                    <a:pt x="22181" y="1128"/>
                  </a:cubicBezTo>
                  <a:cubicBezTo>
                    <a:pt x="25815" y="1730"/>
                    <a:pt x="29474" y="2707"/>
                    <a:pt x="33183" y="2707"/>
                  </a:cubicBezTo>
                  <a:cubicBezTo>
                    <a:pt x="33509" y="2707"/>
                    <a:pt x="33860" y="2707"/>
                    <a:pt x="34211" y="2682"/>
                  </a:cubicBezTo>
                  <a:cubicBezTo>
                    <a:pt x="36943" y="2532"/>
                    <a:pt x="39624" y="1805"/>
                    <a:pt x="42306" y="1805"/>
                  </a:cubicBezTo>
                  <a:lnTo>
                    <a:pt x="42406" y="1805"/>
                  </a:lnTo>
                  <a:cubicBezTo>
                    <a:pt x="45840" y="1830"/>
                    <a:pt x="49274" y="3083"/>
                    <a:pt x="52782" y="3083"/>
                  </a:cubicBezTo>
                  <a:cubicBezTo>
                    <a:pt x="53183" y="3083"/>
                    <a:pt x="53609" y="3058"/>
                    <a:pt x="54035" y="3033"/>
                  </a:cubicBezTo>
                  <a:cubicBezTo>
                    <a:pt x="56692" y="2757"/>
                    <a:pt x="59173" y="1654"/>
                    <a:pt x="61755" y="1629"/>
                  </a:cubicBezTo>
                  <a:lnTo>
                    <a:pt x="61830" y="1629"/>
                  </a:lnTo>
                  <a:cubicBezTo>
                    <a:pt x="63910" y="1629"/>
                    <a:pt x="65965" y="2331"/>
                    <a:pt x="68096" y="2732"/>
                  </a:cubicBezTo>
                  <a:cubicBezTo>
                    <a:pt x="69625" y="3008"/>
                    <a:pt x="71379" y="3108"/>
                    <a:pt x="73284" y="3108"/>
                  </a:cubicBezTo>
                  <a:cubicBezTo>
                    <a:pt x="78798" y="3108"/>
                    <a:pt x="85464" y="2231"/>
                    <a:pt x="90752" y="2231"/>
                  </a:cubicBezTo>
                  <a:cubicBezTo>
                    <a:pt x="92181" y="2231"/>
                    <a:pt x="93509" y="2306"/>
                    <a:pt x="94662" y="2456"/>
                  </a:cubicBezTo>
                  <a:cubicBezTo>
                    <a:pt x="94676" y="2459"/>
                    <a:pt x="94688" y="2460"/>
                    <a:pt x="94701" y="2460"/>
                  </a:cubicBezTo>
                  <a:cubicBezTo>
                    <a:pt x="94808" y="2460"/>
                    <a:pt x="94890" y="2371"/>
                    <a:pt x="94913" y="2281"/>
                  </a:cubicBezTo>
                  <a:cubicBezTo>
                    <a:pt x="94913" y="2156"/>
                    <a:pt x="94838" y="2055"/>
                    <a:pt x="94737" y="2055"/>
                  </a:cubicBezTo>
                  <a:cubicBezTo>
                    <a:pt x="93534" y="1880"/>
                    <a:pt x="92181" y="1830"/>
                    <a:pt x="90752" y="1830"/>
                  </a:cubicBezTo>
                  <a:cubicBezTo>
                    <a:pt x="85414" y="1830"/>
                    <a:pt x="78772" y="2682"/>
                    <a:pt x="73284" y="2682"/>
                  </a:cubicBezTo>
                  <a:cubicBezTo>
                    <a:pt x="71404" y="2682"/>
                    <a:pt x="69650" y="2582"/>
                    <a:pt x="68171" y="2306"/>
                  </a:cubicBezTo>
                  <a:cubicBezTo>
                    <a:pt x="66091" y="1930"/>
                    <a:pt x="64010" y="1203"/>
                    <a:pt x="61830" y="1203"/>
                  </a:cubicBezTo>
                  <a:lnTo>
                    <a:pt x="61730" y="1203"/>
                  </a:lnTo>
                  <a:cubicBezTo>
                    <a:pt x="59048" y="1228"/>
                    <a:pt x="56567" y="2356"/>
                    <a:pt x="53985" y="2607"/>
                  </a:cubicBezTo>
                  <a:cubicBezTo>
                    <a:pt x="53584" y="2657"/>
                    <a:pt x="53183" y="2657"/>
                    <a:pt x="52782" y="2657"/>
                  </a:cubicBezTo>
                  <a:cubicBezTo>
                    <a:pt x="52749" y="2657"/>
                    <a:pt x="52716" y="2657"/>
                    <a:pt x="52683" y="2657"/>
                  </a:cubicBezTo>
                  <a:cubicBezTo>
                    <a:pt x="49307" y="2657"/>
                    <a:pt x="45906" y="1403"/>
                    <a:pt x="42406" y="1379"/>
                  </a:cubicBezTo>
                  <a:lnTo>
                    <a:pt x="42306" y="1379"/>
                  </a:lnTo>
                  <a:cubicBezTo>
                    <a:pt x="39549" y="1379"/>
                    <a:pt x="36867" y="2131"/>
                    <a:pt x="34186" y="2256"/>
                  </a:cubicBezTo>
                  <a:cubicBezTo>
                    <a:pt x="33835" y="2281"/>
                    <a:pt x="33509" y="2281"/>
                    <a:pt x="33183" y="2281"/>
                  </a:cubicBezTo>
                  <a:cubicBezTo>
                    <a:pt x="29524" y="2281"/>
                    <a:pt x="25915" y="1303"/>
                    <a:pt x="22256" y="702"/>
                  </a:cubicBezTo>
                  <a:cubicBezTo>
                    <a:pt x="19374" y="226"/>
                    <a:pt x="16466" y="0"/>
                    <a:pt x="13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79;p74"/>
            <p:cNvSpPr/>
            <p:nvPr/>
          </p:nvSpPr>
          <p:spPr>
            <a:xfrm flipH="1">
              <a:off x="5333226" y="2313804"/>
              <a:ext cx="1479308" cy="56847"/>
            </a:xfrm>
            <a:custGeom>
              <a:avLst/>
              <a:gdLst/>
              <a:ahLst/>
              <a:cxnLst/>
              <a:rect l="l" t="t" r="r" b="b"/>
              <a:pathLst>
                <a:path w="98522" h="3786" extrusionOk="0">
                  <a:moveTo>
                    <a:pt x="27419" y="1"/>
                  </a:moveTo>
                  <a:cubicBezTo>
                    <a:pt x="25890" y="1"/>
                    <a:pt x="24361" y="126"/>
                    <a:pt x="22832" y="402"/>
                  </a:cubicBezTo>
                  <a:cubicBezTo>
                    <a:pt x="19524" y="1003"/>
                    <a:pt x="16241" y="2332"/>
                    <a:pt x="13058" y="2332"/>
                  </a:cubicBezTo>
                  <a:cubicBezTo>
                    <a:pt x="12256" y="2332"/>
                    <a:pt x="11454" y="2256"/>
                    <a:pt x="10677" y="2056"/>
                  </a:cubicBezTo>
                  <a:cubicBezTo>
                    <a:pt x="9223" y="1680"/>
                    <a:pt x="7820" y="928"/>
                    <a:pt x="6266" y="627"/>
                  </a:cubicBezTo>
                  <a:cubicBezTo>
                    <a:pt x="5815" y="527"/>
                    <a:pt x="5338" y="477"/>
                    <a:pt x="4862" y="477"/>
                  </a:cubicBezTo>
                  <a:cubicBezTo>
                    <a:pt x="3158" y="477"/>
                    <a:pt x="1454" y="1053"/>
                    <a:pt x="100" y="2131"/>
                  </a:cubicBezTo>
                  <a:cubicBezTo>
                    <a:pt x="25" y="2181"/>
                    <a:pt x="0" y="2332"/>
                    <a:pt x="75" y="2407"/>
                  </a:cubicBezTo>
                  <a:cubicBezTo>
                    <a:pt x="119" y="2465"/>
                    <a:pt x="181" y="2490"/>
                    <a:pt x="244" y="2490"/>
                  </a:cubicBezTo>
                  <a:cubicBezTo>
                    <a:pt x="289" y="2490"/>
                    <a:pt x="334" y="2478"/>
                    <a:pt x="376" y="2457"/>
                  </a:cubicBezTo>
                  <a:cubicBezTo>
                    <a:pt x="1629" y="1454"/>
                    <a:pt x="3258" y="903"/>
                    <a:pt x="4862" y="903"/>
                  </a:cubicBezTo>
                  <a:cubicBezTo>
                    <a:pt x="5313" y="903"/>
                    <a:pt x="5764" y="953"/>
                    <a:pt x="6191" y="1028"/>
                  </a:cubicBezTo>
                  <a:cubicBezTo>
                    <a:pt x="7669" y="1329"/>
                    <a:pt x="9048" y="2081"/>
                    <a:pt x="10577" y="2457"/>
                  </a:cubicBezTo>
                  <a:cubicBezTo>
                    <a:pt x="11404" y="2657"/>
                    <a:pt x="12231" y="2758"/>
                    <a:pt x="13058" y="2758"/>
                  </a:cubicBezTo>
                  <a:cubicBezTo>
                    <a:pt x="16366" y="2733"/>
                    <a:pt x="19649" y="1379"/>
                    <a:pt x="22907" y="803"/>
                  </a:cubicBezTo>
                  <a:cubicBezTo>
                    <a:pt x="24411" y="527"/>
                    <a:pt x="25915" y="427"/>
                    <a:pt x="27419" y="427"/>
                  </a:cubicBezTo>
                  <a:cubicBezTo>
                    <a:pt x="31103" y="427"/>
                    <a:pt x="34837" y="1078"/>
                    <a:pt x="38547" y="1630"/>
                  </a:cubicBezTo>
                  <a:cubicBezTo>
                    <a:pt x="48221" y="3033"/>
                    <a:pt x="60677" y="3785"/>
                    <a:pt x="72782" y="3785"/>
                  </a:cubicBezTo>
                  <a:cubicBezTo>
                    <a:pt x="81980" y="3785"/>
                    <a:pt x="90953" y="3359"/>
                    <a:pt x="98321" y="2457"/>
                  </a:cubicBezTo>
                  <a:cubicBezTo>
                    <a:pt x="98447" y="2432"/>
                    <a:pt x="98522" y="2332"/>
                    <a:pt x="98522" y="2231"/>
                  </a:cubicBezTo>
                  <a:cubicBezTo>
                    <a:pt x="98497" y="2106"/>
                    <a:pt x="98397" y="2031"/>
                    <a:pt x="98271" y="2031"/>
                  </a:cubicBezTo>
                  <a:cubicBezTo>
                    <a:pt x="90928" y="2933"/>
                    <a:pt x="81955" y="3359"/>
                    <a:pt x="72782" y="3359"/>
                  </a:cubicBezTo>
                  <a:cubicBezTo>
                    <a:pt x="60702" y="3359"/>
                    <a:pt x="48246" y="2632"/>
                    <a:pt x="38597" y="1204"/>
                  </a:cubicBezTo>
                  <a:cubicBezTo>
                    <a:pt x="34913" y="652"/>
                    <a:pt x="31153" y="1"/>
                    <a:pt x="27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80;p74"/>
            <p:cNvSpPr/>
            <p:nvPr/>
          </p:nvSpPr>
          <p:spPr>
            <a:xfrm flipH="1">
              <a:off x="5321560" y="2445148"/>
              <a:ext cx="1498137" cy="49685"/>
            </a:xfrm>
            <a:custGeom>
              <a:avLst/>
              <a:gdLst/>
              <a:ahLst/>
              <a:cxnLst/>
              <a:rect l="l" t="t" r="r" b="b"/>
              <a:pathLst>
                <a:path w="99776" h="3309" extrusionOk="0">
                  <a:moveTo>
                    <a:pt x="11830" y="1"/>
                  </a:moveTo>
                  <a:cubicBezTo>
                    <a:pt x="7845" y="1"/>
                    <a:pt x="3835" y="828"/>
                    <a:pt x="151" y="2407"/>
                  </a:cubicBezTo>
                  <a:cubicBezTo>
                    <a:pt x="51" y="2457"/>
                    <a:pt x="1" y="2582"/>
                    <a:pt x="51" y="2682"/>
                  </a:cubicBezTo>
                  <a:cubicBezTo>
                    <a:pt x="88" y="2756"/>
                    <a:pt x="151" y="2802"/>
                    <a:pt x="232" y="2802"/>
                  </a:cubicBezTo>
                  <a:cubicBezTo>
                    <a:pt x="261" y="2802"/>
                    <a:pt x="293" y="2796"/>
                    <a:pt x="327" y="2783"/>
                  </a:cubicBezTo>
                  <a:cubicBezTo>
                    <a:pt x="3936" y="1229"/>
                    <a:pt x="7896" y="427"/>
                    <a:pt x="11830" y="427"/>
                  </a:cubicBezTo>
                  <a:cubicBezTo>
                    <a:pt x="12557" y="427"/>
                    <a:pt x="13284" y="452"/>
                    <a:pt x="13986" y="502"/>
                  </a:cubicBezTo>
                  <a:cubicBezTo>
                    <a:pt x="19049" y="878"/>
                    <a:pt x="24036" y="2582"/>
                    <a:pt x="29174" y="2607"/>
                  </a:cubicBezTo>
                  <a:cubicBezTo>
                    <a:pt x="29525" y="2607"/>
                    <a:pt x="29876" y="2582"/>
                    <a:pt x="30227" y="2582"/>
                  </a:cubicBezTo>
                  <a:cubicBezTo>
                    <a:pt x="33836" y="2407"/>
                    <a:pt x="37294" y="1279"/>
                    <a:pt x="40828" y="878"/>
                  </a:cubicBezTo>
                  <a:cubicBezTo>
                    <a:pt x="41981" y="753"/>
                    <a:pt x="43134" y="702"/>
                    <a:pt x="44312" y="702"/>
                  </a:cubicBezTo>
                  <a:cubicBezTo>
                    <a:pt x="47244" y="702"/>
                    <a:pt x="50202" y="1053"/>
                    <a:pt x="53134" y="1404"/>
                  </a:cubicBezTo>
                  <a:cubicBezTo>
                    <a:pt x="57996" y="1981"/>
                    <a:pt x="62858" y="2557"/>
                    <a:pt x="67721" y="3134"/>
                  </a:cubicBezTo>
                  <a:cubicBezTo>
                    <a:pt x="68873" y="3259"/>
                    <a:pt x="70753" y="3309"/>
                    <a:pt x="73009" y="3309"/>
                  </a:cubicBezTo>
                  <a:cubicBezTo>
                    <a:pt x="82658" y="3309"/>
                    <a:pt x="99575" y="2331"/>
                    <a:pt x="99575" y="2331"/>
                  </a:cubicBezTo>
                  <a:cubicBezTo>
                    <a:pt x="99701" y="2331"/>
                    <a:pt x="99776" y="2231"/>
                    <a:pt x="99776" y="2106"/>
                  </a:cubicBezTo>
                  <a:cubicBezTo>
                    <a:pt x="99776" y="2006"/>
                    <a:pt x="99676" y="1905"/>
                    <a:pt x="99550" y="1905"/>
                  </a:cubicBezTo>
                  <a:cubicBezTo>
                    <a:pt x="99550" y="1905"/>
                    <a:pt x="99300" y="1930"/>
                    <a:pt x="98823" y="1956"/>
                  </a:cubicBezTo>
                  <a:cubicBezTo>
                    <a:pt x="95440" y="2156"/>
                    <a:pt x="81430" y="2908"/>
                    <a:pt x="73009" y="2908"/>
                  </a:cubicBezTo>
                  <a:cubicBezTo>
                    <a:pt x="70753" y="2908"/>
                    <a:pt x="68898" y="2833"/>
                    <a:pt x="67771" y="2707"/>
                  </a:cubicBezTo>
                  <a:cubicBezTo>
                    <a:pt x="62908" y="2131"/>
                    <a:pt x="58046" y="1555"/>
                    <a:pt x="53184" y="978"/>
                  </a:cubicBezTo>
                  <a:cubicBezTo>
                    <a:pt x="50252" y="627"/>
                    <a:pt x="47269" y="276"/>
                    <a:pt x="44312" y="276"/>
                  </a:cubicBezTo>
                  <a:cubicBezTo>
                    <a:pt x="43134" y="276"/>
                    <a:pt x="41956" y="326"/>
                    <a:pt x="40778" y="477"/>
                  </a:cubicBezTo>
                  <a:cubicBezTo>
                    <a:pt x="37194" y="878"/>
                    <a:pt x="33735" y="1981"/>
                    <a:pt x="30202" y="2156"/>
                  </a:cubicBezTo>
                  <a:cubicBezTo>
                    <a:pt x="29851" y="2181"/>
                    <a:pt x="29525" y="2181"/>
                    <a:pt x="29174" y="2181"/>
                  </a:cubicBezTo>
                  <a:cubicBezTo>
                    <a:pt x="24136" y="2181"/>
                    <a:pt x="19149" y="477"/>
                    <a:pt x="14036" y="76"/>
                  </a:cubicBezTo>
                  <a:cubicBezTo>
                    <a:pt x="13309" y="26"/>
                    <a:pt x="12557"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81;p74"/>
            <p:cNvSpPr/>
            <p:nvPr/>
          </p:nvSpPr>
          <p:spPr>
            <a:xfrm flipH="1">
              <a:off x="5346021" y="2594181"/>
              <a:ext cx="1498512" cy="40661"/>
            </a:xfrm>
            <a:custGeom>
              <a:avLst/>
              <a:gdLst/>
              <a:ahLst/>
              <a:cxnLst/>
              <a:rect l="l" t="t" r="r" b="b"/>
              <a:pathLst>
                <a:path w="99801" h="2708" extrusionOk="0">
                  <a:moveTo>
                    <a:pt x="16442" y="1"/>
                  </a:moveTo>
                  <a:cubicBezTo>
                    <a:pt x="11028" y="1"/>
                    <a:pt x="5590" y="527"/>
                    <a:pt x="201" y="1053"/>
                  </a:cubicBezTo>
                  <a:cubicBezTo>
                    <a:pt x="76" y="1078"/>
                    <a:pt x="1" y="1178"/>
                    <a:pt x="1" y="1304"/>
                  </a:cubicBezTo>
                  <a:cubicBezTo>
                    <a:pt x="23" y="1393"/>
                    <a:pt x="106" y="1483"/>
                    <a:pt x="195" y="1483"/>
                  </a:cubicBezTo>
                  <a:cubicBezTo>
                    <a:pt x="205" y="1483"/>
                    <a:pt x="216" y="1482"/>
                    <a:pt x="226" y="1479"/>
                  </a:cubicBezTo>
                  <a:cubicBezTo>
                    <a:pt x="5615" y="953"/>
                    <a:pt x="11053" y="427"/>
                    <a:pt x="16442" y="427"/>
                  </a:cubicBezTo>
                  <a:cubicBezTo>
                    <a:pt x="19675" y="427"/>
                    <a:pt x="22908" y="602"/>
                    <a:pt x="26116" y="1103"/>
                  </a:cubicBezTo>
                  <a:cubicBezTo>
                    <a:pt x="29023" y="1554"/>
                    <a:pt x="31906" y="2256"/>
                    <a:pt x="34863" y="2457"/>
                  </a:cubicBezTo>
                  <a:cubicBezTo>
                    <a:pt x="35590" y="2532"/>
                    <a:pt x="36292" y="2532"/>
                    <a:pt x="37018" y="2532"/>
                  </a:cubicBezTo>
                  <a:cubicBezTo>
                    <a:pt x="40201" y="2532"/>
                    <a:pt x="43384" y="2106"/>
                    <a:pt x="46567" y="1880"/>
                  </a:cubicBezTo>
                  <a:cubicBezTo>
                    <a:pt x="49149" y="1680"/>
                    <a:pt x="51755" y="1630"/>
                    <a:pt x="54362" y="1630"/>
                  </a:cubicBezTo>
                  <a:cubicBezTo>
                    <a:pt x="56317" y="1630"/>
                    <a:pt x="58297" y="1655"/>
                    <a:pt x="60252" y="1680"/>
                  </a:cubicBezTo>
                  <a:cubicBezTo>
                    <a:pt x="67921" y="1805"/>
                    <a:pt x="91906" y="2582"/>
                    <a:pt x="99575" y="2707"/>
                  </a:cubicBezTo>
                  <a:cubicBezTo>
                    <a:pt x="99700" y="2707"/>
                    <a:pt x="99801" y="2632"/>
                    <a:pt x="99801" y="2507"/>
                  </a:cubicBezTo>
                  <a:cubicBezTo>
                    <a:pt x="99801" y="2381"/>
                    <a:pt x="99700" y="2306"/>
                    <a:pt x="99600" y="2281"/>
                  </a:cubicBezTo>
                  <a:cubicBezTo>
                    <a:pt x="91931" y="2156"/>
                    <a:pt x="67946" y="1404"/>
                    <a:pt x="60252" y="1279"/>
                  </a:cubicBezTo>
                  <a:cubicBezTo>
                    <a:pt x="58297" y="1229"/>
                    <a:pt x="56342" y="1204"/>
                    <a:pt x="54362" y="1204"/>
                  </a:cubicBezTo>
                  <a:cubicBezTo>
                    <a:pt x="51755" y="1204"/>
                    <a:pt x="49149" y="1254"/>
                    <a:pt x="46542" y="1454"/>
                  </a:cubicBezTo>
                  <a:cubicBezTo>
                    <a:pt x="43334" y="1680"/>
                    <a:pt x="40176" y="2131"/>
                    <a:pt x="37018" y="2131"/>
                  </a:cubicBezTo>
                  <a:cubicBezTo>
                    <a:pt x="36292" y="2131"/>
                    <a:pt x="35590" y="2106"/>
                    <a:pt x="34888" y="2056"/>
                  </a:cubicBezTo>
                  <a:cubicBezTo>
                    <a:pt x="31981" y="1855"/>
                    <a:pt x="29099" y="1153"/>
                    <a:pt x="26191" y="702"/>
                  </a:cubicBezTo>
                  <a:cubicBezTo>
                    <a:pt x="22958" y="201"/>
                    <a:pt x="19700" y="1"/>
                    <a:pt x="16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82;p74"/>
            <p:cNvSpPr/>
            <p:nvPr/>
          </p:nvSpPr>
          <p:spPr>
            <a:xfrm flipH="1">
              <a:off x="5354296" y="2724024"/>
              <a:ext cx="1514323" cy="35390"/>
            </a:xfrm>
            <a:custGeom>
              <a:avLst/>
              <a:gdLst/>
              <a:ahLst/>
              <a:cxnLst/>
              <a:rect l="l" t="t" r="r" b="b"/>
              <a:pathLst>
                <a:path w="100854" h="2357" extrusionOk="0">
                  <a:moveTo>
                    <a:pt x="6793" y="0"/>
                  </a:moveTo>
                  <a:cubicBezTo>
                    <a:pt x="4437" y="0"/>
                    <a:pt x="2181" y="426"/>
                    <a:pt x="126" y="1730"/>
                  </a:cubicBezTo>
                  <a:cubicBezTo>
                    <a:pt x="26" y="1780"/>
                    <a:pt x="1" y="1930"/>
                    <a:pt x="51" y="2005"/>
                  </a:cubicBezTo>
                  <a:cubicBezTo>
                    <a:pt x="101" y="2072"/>
                    <a:pt x="173" y="2105"/>
                    <a:pt x="246" y="2105"/>
                  </a:cubicBezTo>
                  <a:cubicBezTo>
                    <a:pt x="282" y="2105"/>
                    <a:pt x="318" y="2097"/>
                    <a:pt x="352" y="2080"/>
                  </a:cubicBezTo>
                  <a:cubicBezTo>
                    <a:pt x="2306" y="827"/>
                    <a:pt x="4487" y="426"/>
                    <a:pt x="6793" y="426"/>
                  </a:cubicBezTo>
                  <a:cubicBezTo>
                    <a:pt x="10878" y="426"/>
                    <a:pt x="15339" y="1730"/>
                    <a:pt x="19600" y="1905"/>
                  </a:cubicBezTo>
                  <a:lnTo>
                    <a:pt x="20502" y="1905"/>
                  </a:lnTo>
                  <a:cubicBezTo>
                    <a:pt x="23008" y="1905"/>
                    <a:pt x="25490" y="1554"/>
                    <a:pt x="27946" y="1454"/>
                  </a:cubicBezTo>
                  <a:cubicBezTo>
                    <a:pt x="28522" y="1429"/>
                    <a:pt x="29074" y="1429"/>
                    <a:pt x="29650" y="1429"/>
                  </a:cubicBezTo>
                  <a:cubicBezTo>
                    <a:pt x="32808" y="1429"/>
                    <a:pt x="35966" y="1755"/>
                    <a:pt x="39149" y="2005"/>
                  </a:cubicBezTo>
                  <a:cubicBezTo>
                    <a:pt x="42457" y="2256"/>
                    <a:pt x="46868" y="2356"/>
                    <a:pt x="51831" y="2356"/>
                  </a:cubicBezTo>
                  <a:cubicBezTo>
                    <a:pt x="67871" y="2356"/>
                    <a:pt x="89901" y="1278"/>
                    <a:pt x="100628" y="852"/>
                  </a:cubicBezTo>
                  <a:cubicBezTo>
                    <a:pt x="100753" y="827"/>
                    <a:pt x="100853" y="752"/>
                    <a:pt x="100828" y="627"/>
                  </a:cubicBezTo>
                  <a:cubicBezTo>
                    <a:pt x="100828" y="501"/>
                    <a:pt x="100728" y="426"/>
                    <a:pt x="100628" y="426"/>
                  </a:cubicBezTo>
                  <a:cubicBezTo>
                    <a:pt x="89876" y="852"/>
                    <a:pt x="67871" y="1955"/>
                    <a:pt x="51831" y="1955"/>
                  </a:cubicBezTo>
                  <a:cubicBezTo>
                    <a:pt x="46868" y="1955"/>
                    <a:pt x="42482" y="1830"/>
                    <a:pt x="39174" y="1579"/>
                  </a:cubicBezTo>
                  <a:cubicBezTo>
                    <a:pt x="36016" y="1329"/>
                    <a:pt x="32833" y="1003"/>
                    <a:pt x="29650" y="1003"/>
                  </a:cubicBezTo>
                  <a:cubicBezTo>
                    <a:pt x="29074" y="1003"/>
                    <a:pt x="28497" y="1003"/>
                    <a:pt x="27946" y="1028"/>
                  </a:cubicBezTo>
                  <a:cubicBezTo>
                    <a:pt x="25439" y="1153"/>
                    <a:pt x="22958" y="1504"/>
                    <a:pt x="20502" y="1504"/>
                  </a:cubicBezTo>
                  <a:cubicBezTo>
                    <a:pt x="20201" y="1504"/>
                    <a:pt x="19901" y="1479"/>
                    <a:pt x="19600" y="1479"/>
                  </a:cubicBezTo>
                  <a:cubicBezTo>
                    <a:pt x="15439" y="1329"/>
                    <a:pt x="10953" y="0"/>
                    <a:pt x="6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83;p74"/>
            <p:cNvSpPr/>
            <p:nvPr/>
          </p:nvSpPr>
          <p:spPr>
            <a:xfrm flipH="1">
              <a:off x="5384026" y="2875685"/>
              <a:ext cx="1497011" cy="47808"/>
            </a:xfrm>
            <a:custGeom>
              <a:avLst/>
              <a:gdLst/>
              <a:ahLst/>
              <a:cxnLst/>
              <a:rect l="l" t="t" r="r" b="b"/>
              <a:pathLst>
                <a:path w="99701" h="3184" extrusionOk="0">
                  <a:moveTo>
                    <a:pt x="11379" y="0"/>
                  </a:moveTo>
                  <a:cubicBezTo>
                    <a:pt x="7519" y="0"/>
                    <a:pt x="3735" y="502"/>
                    <a:pt x="151" y="2131"/>
                  </a:cubicBezTo>
                  <a:cubicBezTo>
                    <a:pt x="51" y="2181"/>
                    <a:pt x="1" y="2306"/>
                    <a:pt x="51" y="2407"/>
                  </a:cubicBezTo>
                  <a:cubicBezTo>
                    <a:pt x="90" y="2504"/>
                    <a:pt x="174" y="2541"/>
                    <a:pt x="256" y="2541"/>
                  </a:cubicBezTo>
                  <a:cubicBezTo>
                    <a:pt x="280" y="2541"/>
                    <a:pt x="304" y="2537"/>
                    <a:pt x="326" y="2532"/>
                  </a:cubicBezTo>
                  <a:cubicBezTo>
                    <a:pt x="3835" y="928"/>
                    <a:pt x="7545" y="427"/>
                    <a:pt x="11379" y="427"/>
                  </a:cubicBezTo>
                  <a:cubicBezTo>
                    <a:pt x="17419" y="427"/>
                    <a:pt x="23735" y="1655"/>
                    <a:pt x="29926" y="1655"/>
                  </a:cubicBezTo>
                  <a:cubicBezTo>
                    <a:pt x="30527" y="1655"/>
                    <a:pt x="31154" y="1630"/>
                    <a:pt x="31755" y="1605"/>
                  </a:cubicBezTo>
                  <a:cubicBezTo>
                    <a:pt x="36091" y="1429"/>
                    <a:pt x="40427" y="477"/>
                    <a:pt x="44713" y="477"/>
                  </a:cubicBezTo>
                  <a:cubicBezTo>
                    <a:pt x="45715" y="477"/>
                    <a:pt x="46718" y="527"/>
                    <a:pt x="47720" y="652"/>
                  </a:cubicBezTo>
                  <a:cubicBezTo>
                    <a:pt x="51028" y="1078"/>
                    <a:pt x="54236" y="2281"/>
                    <a:pt x="57570" y="2858"/>
                  </a:cubicBezTo>
                  <a:cubicBezTo>
                    <a:pt x="59074" y="3083"/>
                    <a:pt x="61705" y="3183"/>
                    <a:pt x="64988" y="3183"/>
                  </a:cubicBezTo>
                  <a:cubicBezTo>
                    <a:pt x="70577" y="3183"/>
                    <a:pt x="77971" y="2908"/>
                    <a:pt x="84588" y="2457"/>
                  </a:cubicBezTo>
                  <a:cubicBezTo>
                    <a:pt x="91229" y="2031"/>
                    <a:pt x="97044" y="1454"/>
                    <a:pt x="99525" y="903"/>
                  </a:cubicBezTo>
                  <a:cubicBezTo>
                    <a:pt x="99625" y="878"/>
                    <a:pt x="99700" y="777"/>
                    <a:pt x="99675" y="652"/>
                  </a:cubicBezTo>
                  <a:cubicBezTo>
                    <a:pt x="99654" y="565"/>
                    <a:pt x="99575" y="497"/>
                    <a:pt x="99473" y="497"/>
                  </a:cubicBezTo>
                  <a:cubicBezTo>
                    <a:pt x="99457" y="497"/>
                    <a:pt x="99441" y="498"/>
                    <a:pt x="99425" y="502"/>
                  </a:cubicBezTo>
                  <a:cubicBezTo>
                    <a:pt x="97019" y="1028"/>
                    <a:pt x="91179" y="1605"/>
                    <a:pt x="84562" y="2056"/>
                  </a:cubicBezTo>
                  <a:cubicBezTo>
                    <a:pt x="77946" y="2482"/>
                    <a:pt x="70552" y="2782"/>
                    <a:pt x="64988" y="2782"/>
                  </a:cubicBezTo>
                  <a:cubicBezTo>
                    <a:pt x="61730" y="2782"/>
                    <a:pt x="59074" y="2682"/>
                    <a:pt x="57645" y="2432"/>
                  </a:cubicBezTo>
                  <a:cubicBezTo>
                    <a:pt x="54362" y="1880"/>
                    <a:pt x="51154" y="677"/>
                    <a:pt x="47770" y="251"/>
                  </a:cubicBezTo>
                  <a:cubicBezTo>
                    <a:pt x="46743" y="126"/>
                    <a:pt x="45740" y="76"/>
                    <a:pt x="44713" y="76"/>
                  </a:cubicBezTo>
                  <a:cubicBezTo>
                    <a:pt x="40352" y="76"/>
                    <a:pt x="36041" y="1003"/>
                    <a:pt x="31730" y="1204"/>
                  </a:cubicBezTo>
                  <a:cubicBezTo>
                    <a:pt x="31129" y="1229"/>
                    <a:pt x="30527" y="1229"/>
                    <a:pt x="29926" y="1229"/>
                  </a:cubicBezTo>
                  <a:cubicBezTo>
                    <a:pt x="23810" y="1229"/>
                    <a:pt x="17469" y="0"/>
                    <a:pt x="1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84;p74"/>
            <p:cNvSpPr/>
            <p:nvPr/>
          </p:nvSpPr>
          <p:spPr>
            <a:xfrm flipH="1">
              <a:off x="5451752" y="3023593"/>
              <a:ext cx="1311485" cy="24099"/>
            </a:xfrm>
            <a:custGeom>
              <a:avLst/>
              <a:gdLst/>
              <a:ahLst/>
              <a:cxnLst/>
              <a:rect l="l" t="t" r="r" b="b"/>
              <a:pathLst>
                <a:path w="87345" h="1605" extrusionOk="0">
                  <a:moveTo>
                    <a:pt x="12782" y="0"/>
                  </a:moveTo>
                  <a:cubicBezTo>
                    <a:pt x="8572" y="0"/>
                    <a:pt x="4361" y="226"/>
                    <a:pt x="201" y="1003"/>
                  </a:cubicBezTo>
                  <a:cubicBezTo>
                    <a:pt x="75" y="1028"/>
                    <a:pt x="0" y="1128"/>
                    <a:pt x="25" y="1253"/>
                  </a:cubicBezTo>
                  <a:cubicBezTo>
                    <a:pt x="47" y="1340"/>
                    <a:pt x="126" y="1409"/>
                    <a:pt x="228" y="1409"/>
                  </a:cubicBezTo>
                  <a:cubicBezTo>
                    <a:pt x="243" y="1409"/>
                    <a:pt x="259" y="1407"/>
                    <a:pt x="276" y="1404"/>
                  </a:cubicBezTo>
                  <a:cubicBezTo>
                    <a:pt x="4386" y="652"/>
                    <a:pt x="8597" y="426"/>
                    <a:pt x="12782" y="426"/>
                  </a:cubicBezTo>
                  <a:cubicBezTo>
                    <a:pt x="14837" y="426"/>
                    <a:pt x="16868" y="476"/>
                    <a:pt x="18923" y="526"/>
                  </a:cubicBezTo>
                  <a:cubicBezTo>
                    <a:pt x="29424" y="877"/>
                    <a:pt x="49574" y="1604"/>
                    <a:pt x="66392" y="1604"/>
                  </a:cubicBezTo>
                  <a:cubicBezTo>
                    <a:pt x="74612" y="1604"/>
                    <a:pt x="82006" y="1429"/>
                    <a:pt x="87144" y="953"/>
                  </a:cubicBezTo>
                  <a:cubicBezTo>
                    <a:pt x="87244" y="927"/>
                    <a:pt x="87344" y="827"/>
                    <a:pt x="87319" y="727"/>
                  </a:cubicBezTo>
                  <a:cubicBezTo>
                    <a:pt x="87319" y="602"/>
                    <a:pt x="87219" y="526"/>
                    <a:pt x="87093" y="526"/>
                  </a:cubicBezTo>
                  <a:cubicBezTo>
                    <a:pt x="82006" y="1028"/>
                    <a:pt x="74587" y="1203"/>
                    <a:pt x="66392" y="1203"/>
                  </a:cubicBezTo>
                  <a:cubicBezTo>
                    <a:pt x="49574" y="1203"/>
                    <a:pt x="29424" y="451"/>
                    <a:pt x="18923" y="125"/>
                  </a:cubicBezTo>
                  <a:cubicBezTo>
                    <a:pt x="16893" y="50"/>
                    <a:pt x="14837" y="0"/>
                    <a:pt x="12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85;p74"/>
            <p:cNvSpPr/>
            <p:nvPr/>
          </p:nvSpPr>
          <p:spPr>
            <a:xfrm flipH="1">
              <a:off x="5558244" y="3165839"/>
              <a:ext cx="1047311" cy="46682"/>
            </a:xfrm>
            <a:custGeom>
              <a:avLst/>
              <a:gdLst/>
              <a:ahLst/>
              <a:cxnLst/>
              <a:rect l="l" t="t" r="r" b="b"/>
              <a:pathLst>
                <a:path w="69751" h="3109" extrusionOk="0">
                  <a:moveTo>
                    <a:pt x="6818" y="1"/>
                  </a:moveTo>
                  <a:cubicBezTo>
                    <a:pt x="4537" y="1"/>
                    <a:pt x="2281" y="377"/>
                    <a:pt x="151" y="1354"/>
                  </a:cubicBezTo>
                  <a:cubicBezTo>
                    <a:pt x="51" y="1404"/>
                    <a:pt x="1" y="1530"/>
                    <a:pt x="51" y="1630"/>
                  </a:cubicBezTo>
                  <a:cubicBezTo>
                    <a:pt x="87" y="1703"/>
                    <a:pt x="164" y="1750"/>
                    <a:pt x="242" y="1750"/>
                  </a:cubicBezTo>
                  <a:cubicBezTo>
                    <a:pt x="271" y="1750"/>
                    <a:pt x="300" y="1744"/>
                    <a:pt x="326" y="1730"/>
                  </a:cubicBezTo>
                  <a:cubicBezTo>
                    <a:pt x="2407" y="778"/>
                    <a:pt x="4562" y="427"/>
                    <a:pt x="6818" y="427"/>
                  </a:cubicBezTo>
                  <a:cubicBezTo>
                    <a:pt x="11905" y="427"/>
                    <a:pt x="17344" y="2257"/>
                    <a:pt x="22632" y="2833"/>
                  </a:cubicBezTo>
                  <a:cubicBezTo>
                    <a:pt x="24387" y="3033"/>
                    <a:pt x="26642" y="3109"/>
                    <a:pt x="29224" y="3109"/>
                  </a:cubicBezTo>
                  <a:cubicBezTo>
                    <a:pt x="41379" y="3109"/>
                    <a:pt x="60778" y="1354"/>
                    <a:pt x="69274" y="1354"/>
                  </a:cubicBezTo>
                  <a:lnTo>
                    <a:pt x="69550" y="1354"/>
                  </a:lnTo>
                  <a:cubicBezTo>
                    <a:pt x="69675" y="1354"/>
                    <a:pt x="69750" y="1279"/>
                    <a:pt x="69750" y="1154"/>
                  </a:cubicBezTo>
                  <a:cubicBezTo>
                    <a:pt x="69750" y="1028"/>
                    <a:pt x="69675" y="953"/>
                    <a:pt x="69550" y="953"/>
                  </a:cubicBezTo>
                  <a:lnTo>
                    <a:pt x="69274" y="953"/>
                  </a:lnTo>
                  <a:cubicBezTo>
                    <a:pt x="60753" y="953"/>
                    <a:pt x="41354" y="2708"/>
                    <a:pt x="29224" y="2708"/>
                  </a:cubicBezTo>
                  <a:cubicBezTo>
                    <a:pt x="26667" y="2708"/>
                    <a:pt x="24412" y="2607"/>
                    <a:pt x="22682" y="2432"/>
                  </a:cubicBezTo>
                  <a:cubicBezTo>
                    <a:pt x="17444" y="1856"/>
                    <a:pt x="12006" y="26"/>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86;p74"/>
            <p:cNvSpPr/>
            <p:nvPr/>
          </p:nvSpPr>
          <p:spPr>
            <a:xfrm flipH="1">
              <a:off x="5553700" y="3320518"/>
              <a:ext cx="625840" cy="26652"/>
            </a:xfrm>
            <a:custGeom>
              <a:avLst/>
              <a:gdLst/>
              <a:ahLst/>
              <a:cxnLst/>
              <a:rect l="l" t="t" r="r" b="b"/>
              <a:pathLst>
                <a:path w="41681" h="1775" extrusionOk="0">
                  <a:moveTo>
                    <a:pt x="12507" y="1"/>
                  </a:moveTo>
                  <a:cubicBezTo>
                    <a:pt x="7545" y="1"/>
                    <a:pt x="3108" y="301"/>
                    <a:pt x="176" y="1379"/>
                  </a:cubicBezTo>
                  <a:cubicBezTo>
                    <a:pt x="76" y="1404"/>
                    <a:pt x="1" y="1530"/>
                    <a:pt x="51" y="1630"/>
                  </a:cubicBezTo>
                  <a:cubicBezTo>
                    <a:pt x="88" y="1723"/>
                    <a:pt x="153" y="1774"/>
                    <a:pt x="235" y="1774"/>
                  </a:cubicBezTo>
                  <a:cubicBezTo>
                    <a:pt x="263" y="1774"/>
                    <a:pt x="294" y="1768"/>
                    <a:pt x="326" y="1755"/>
                  </a:cubicBezTo>
                  <a:cubicBezTo>
                    <a:pt x="3159" y="728"/>
                    <a:pt x="7570" y="427"/>
                    <a:pt x="12507" y="427"/>
                  </a:cubicBezTo>
                  <a:cubicBezTo>
                    <a:pt x="19750" y="427"/>
                    <a:pt x="28171" y="1078"/>
                    <a:pt x="34688" y="1078"/>
                  </a:cubicBezTo>
                  <a:cubicBezTo>
                    <a:pt x="37344" y="1078"/>
                    <a:pt x="39675" y="978"/>
                    <a:pt x="41505" y="652"/>
                  </a:cubicBezTo>
                  <a:cubicBezTo>
                    <a:pt x="41605" y="652"/>
                    <a:pt x="41680" y="527"/>
                    <a:pt x="41680" y="427"/>
                  </a:cubicBezTo>
                  <a:cubicBezTo>
                    <a:pt x="41658" y="318"/>
                    <a:pt x="41560" y="247"/>
                    <a:pt x="41469" y="247"/>
                  </a:cubicBezTo>
                  <a:cubicBezTo>
                    <a:pt x="41456" y="247"/>
                    <a:pt x="41442" y="248"/>
                    <a:pt x="41429" y="251"/>
                  </a:cubicBezTo>
                  <a:cubicBezTo>
                    <a:pt x="39650" y="552"/>
                    <a:pt x="37319" y="677"/>
                    <a:pt x="34688" y="677"/>
                  </a:cubicBezTo>
                  <a:cubicBezTo>
                    <a:pt x="28196" y="677"/>
                    <a:pt x="19775" y="1"/>
                    <a:pt x="12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87;p74"/>
            <p:cNvSpPr/>
            <p:nvPr/>
          </p:nvSpPr>
          <p:spPr>
            <a:xfrm flipH="1">
              <a:off x="4677231" y="1718136"/>
              <a:ext cx="1018332" cy="1806259"/>
            </a:xfrm>
            <a:custGeom>
              <a:avLst/>
              <a:gdLst/>
              <a:ahLst/>
              <a:cxnLst/>
              <a:rect l="l" t="t" r="r" b="b"/>
              <a:pathLst>
                <a:path w="67821" h="120297" extrusionOk="0">
                  <a:moveTo>
                    <a:pt x="56178" y="0"/>
                  </a:moveTo>
                  <a:cubicBezTo>
                    <a:pt x="52211" y="0"/>
                    <a:pt x="48443" y="2340"/>
                    <a:pt x="45539" y="5033"/>
                  </a:cubicBezTo>
                  <a:cubicBezTo>
                    <a:pt x="45264" y="5284"/>
                    <a:pt x="45013" y="5534"/>
                    <a:pt x="44763" y="5785"/>
                  </a:cubicBezTo>
                  <a:cubicBezTo>
                    <a:pt x="44437" y="9619"/>
                    <a:pt x="44336" y="13479"/>
                    <a:pt x="44487" y="17339"/>
                  </a:cubicBezTo>
                  <a:cubicBezTo>
                    <a:pt x="43961" y="14005"/>
                    <a:pt x="43560" y="10672"/>
                    <a:pt x="43259" y="7339"/>
                  </a:cubicBezTo>
                  <a:cubicBezTo>
                    <a:pt x="42908" y="7715"/>
                    <a:pt x="42557" y="8116"/>
                    <a:pt x="42231" y="8492"/>
                  </a:cubicBezTo>
                  <a:cubicBezTo>
                    <a:pt x="42031" y="12301"/>
                    <a:pt x="41905" y="16136"/>
                    <a:pt x="41880" y="19945"/>
                  </a:cubicBezTo>
                  <a:cubicBezTo>
                    <a:pt x="40953" y="17188"/>
                    <a:pt x="40276" y="14356"/>
                    <a:pt x="39825" y="11474"/>
                  </a:cubicBezTo>
                  <a:cubicBezTo>
                    <a:pt x="36041" y="16587"/>
                    <a:pt x="33008" y="22276"/>
                    <a:pt x="29700" y="27715"/>
                  </a:cubicBezTo>
                  <a:cubicBezTo>
                    <a:pt x="27369" y="31524"/>
                    <a:pt x="24863" y="35284"/>
                    <a:pt x="22432" y="39043"/>
                  </a:cubicBezTo>
                  <a:cubicBezTo>
                    <a:pt x="21254" y="45033"/>
                    <a:pt x="20627" y="51123"/>
                    <a:pt x="20577" y="57239"/>
                  </a:cubicBezTo>
                  <a:cubicBezTo>
                    <a:pt x="19875" y="52878"/>
                    <a:pt x="19424" y="48467"/>
                    <a:pt x="19274" y="44081"/>
                  </a:cubicBezTo>
                  <a:cubicBezTo>
                    <a:pt x="18973" y="44557"/>
                    <a:pt x="18697" y="45033"/>
                    <a:pt x="18396" y="45534"/>
                  </a:cubicBezTo>
                  <a:cubicBezTo>
                    <a:pt x="18021" y="50923"/>
                    <a:pt x="17745" y="56311"/>
                    <a:pt x="17620" y="61725"/>
                  </a:cubicBezTo>
                  <a:cubicBezTo>
                    <a:pt x="16592" y="58091"/>
                    <a:pt x="15915" y="54357"/>
                    <a:pt x="15564" y="50647"/>
                  </a:cubicBezTo>
                  <a:cubicBezTo>
                    <a:pt x="14111" y="53454"/>
                    <a:pt x="11579" y="63254"/>
                    <a:pt x="11153" y="66387"/>
                  </a:cubicBezTo>
                  <a:cubicBezTo>
                    <a:pt x="9224" y="80672"/>
                    <a:pt x="7745" y="81274"/>
                    <a:pt x="8823" y="92502"/>
                  </a:cubicBezTo>
                  <a:cubicBezTo>
                    <a:pt x="7469" y="87640"/>
                    <a:pt x="6141" y="82778"/>
                    <a:pt x="4787" y="77941"/>
                  </a:cubicBezTo>
                  <a:lnTo>
                    <a:pt x="4787" y="77941"/>
                  </a:lnTo>
                  <a:cubicBezTo>
                    <a:pt x="4236" y="87815"/>
                    <a:pt x="4537" y="98392"/>
                    <a:pt x="10101" y="106988"/>
                  </a:cubicBezTo>
                  <a:cubicBezTo>
                    <a:pt x="5464" y="101274"/>
                    <a:pt x="2632" y="94231"/>
                    <a:pt x="2156" y="87114"/>
                  </a:cubicBezTo>
                  <a:lnTo>
                    <a:pt x="2156" y="87114"/>
                  </a:lnTo>
                  <a:cubicBezTo>
                    <a:pt x="0" y="94808"/>
                    <a:pt x="1930" y="103605"/>
                    <a:pt x="7168" y="110046"/>
                  </a:cubicBezTo>
                  <a:cubicBezTo>
                    <a:pt x="8672" y="111926"/>
                    <a:pt x="10401" y="113605"/>
                    <a:pt x="11880" y="115460"/>
                  </a:cubicBezTo>
                  <a:cubicBezTo>
                    <a:pt x="12983" y="116863"/>
                    <a:pt x="15640" y="120297"/>
                    <a:pt x="15640" y="120297"/>
                  </a:cubicBezTo>
                  <a:cubicBezTo>
                    <a:pt x="15640" y="120297"/>
                    <a:pt x="23685" y="116262"/>
                    <a:pt x="25940" y="114332"/>
                  </a:cubicBezTo>
                  <a:cubicBezTo>
                    <a:pt x="32682" y="108542"/>
                    <a:pt x="37795" y="100998"/>
                    <a:pt x="40602" y="92652"/>
                  </a:cubicBezTo>
                  <a:lnTo>
                    <a:pt x="40602" y="92652"/>
                  </a:lnTo>
                  <a:cubicBezTo>
                    <a:pt x="37444" y="96111"/>
                    <a:pt x="33785" y="99144"/>
                    <a:pt x="29750" y="101650"/>
                  </a:cubicBezTo>
                  <a:cubicBezTo>
                    <a:pt x="35063" y="95861"/>
                    <a:pt x="39098" y="88968"/>
                    <a:pt x="41580" y="81550"/>
                  </a:cubicBezTo>
                  <a:lnTo>
                    <a:pt x="41580" y="81550"/>
                  </a:lnTo>
                  <a:cubicBezTo>
                    <a:pt x="38622" y="84958"/>
                    <a:pt x="35690" y="88392"/>
                    <a:pt x="32732" y="91800"/>
                  </a:cubicBezTo>
                  <a:cubicBezTo>
                    <a:pt x="36367" y="79946"/>
                    <a:pt x="41254" y="68517"/>
                    <a:pt x="47294" y="57715"/>
                  </a:cubicBezTo>
                  <a:cubicBezTo>
                    <a:pt x="47996" y="56487"/>
                    <a:pt x="48697" y="55259"/>
                    <a:pt x="49399" y="54031"/>
                  </a:cubicBezTo>
                  <a:lnTo>
                    <a:pt x="49399" y="54031"/>
                  </a:lnTo>
                  <a:cubicBezTo>
                    <a:pt x="45765" y="56111"/>
                    <a:pt x="41905" y="57941"/>
                    <a:pt x="38096" y="59745"/>
                  </a:cubicBezTo>
                  <a:cubicBezTo>
                    <a:pt x="43133" y="56161"/>
                    <a:pt x="47996" y="52402"/>
                    <a:pt x="52733" y="48467"/>
                  </a:cubicBezTo>
                  <a:cubicBezTo>
                    <a:pt x="53159" y="47765"/>
                    <a:pt x="53560" y="47063"/>
                    <a:pt x="53986" y="46387"/>
                  </a:cubicBezTo>
                  <a:lnTo>
                    <a:pt x="53986" y="46387"/>
                  </a:lnTo>
                  <a:cubicBezTo>
                    <a:pt x="50301" y="48367"/>
                    <a:pt x="46492" y="50171"/>
                    <a:pt x="42582" y="51800"/>
                  </a:cubicBezTo>
                  <a:cubicBezTo>
                    <a:pt x="47845" y="47890"/>
                    <a:pt x="52958" y="43805"/>
                    <a:pt x="57946" y="39569"/>
                  </a:cubicBezTo>
                  <a:cubicBezTo>
                    <a:pt x="61154" y="33805"/>
                    <a:pt x="64036" y="27890"/>
                    <a:pt x="65890" y="21574"/>
                  </a:cubicBezTo>
                  <a:cubicBezTo>
                    <a:pt x="67068" y="17614"/>
                    <a:pt x="67820" y="13379"/>
                    <a:pt x="66818" y="9269"/>
                  </a:cubicBezTo>
                  <a:cubicBezTo>
                    <a:pt x="65815" y="5183"/>
                    <a:pt x="62708" y="1274"/>
                    <a:pt x="58472" y="271"/>
                  </a:cubicBezTo>
                  <a:cubicBezTo>
                    <a:pt x="57703" y="86"/>
                    <a:pt x="56937" y="0"/>
                    <a:pt x="56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88;p74"/>
            <p:cNvSpPr/>
            <p:nvPr/>
          </p:nvSpPr>
          <p:spPr>
            <a:xfrm flipH="1">
              <a:off x="4837538" y="1784672"/>
              <a:ext cx="709744" cy="1697581"/>
            </a:xfrm>
            <a:custGeom>
              <a:avLst/>
              <a:gdLst/>
              <a:ahLst/>
              <a:cxnLst/>
              <a:rect l="l" t="t" r="r" b="b"/>
              <a:pathLst>
                <a:path w="47269" h="113059" extrusionOk="0">
                  <a:moveTo>
                    <a:pt x="47269" y="0"/>
                  </a:moveTo>
                  <a:lnTo>
                    <a:pt x="47269" y="0"/>
                  </a:lnTo>
                  <a:cubicBezTo>
                    <a:pt x="43860" y="5088"/>
                    <a:pt x="40777" y="10402"/>
                    <a:pt x="38045" y="15890"/>
                  </a:cubicBezTo>
                  <a:cubicBezTo>
                    <a:pt x="38446" y="14712"/>
                    <a:pt x="38847" y="13534"/>
                    <a:pt x="39223" y="12381"/>
                  </a:cubicBezTo>
                  <a:lnTo>
                    <a:pt x="39223" y="12381"/>
                  </a:lnTo>
                  <a:cubicBezTo>
                    <a:pt x="32782" y="19925"/>
                    <a:pt x="27619" y="28547"/>
                    <a:pt x="24060" y="37820"/>
                  </a:cubicBezTo>
                  <a:cubicBezTo>
                    <a:pt x="23935" y="33334"/>
                    <a:pt x="24938" y="28848"/>
                    <a:pt x="26893" y="24838"/>
                  </a:cubicBezTo>
                  <a:lnTo>
                    <a:pt x="26893" y="24838"/>
                  </a:lnTo>
                  <a:cubicBezTo>
                    <a:pt x="17745" y="37595"/>
                    <a:pt x="12807" y="53109"/>
                    <a:pt x="11429" y="68748"/>
                  </a:cubicBezTo>
                  <a:cubicBezTo>
                    <a:pt x="11704" y="64888"/>
                    <a:pt x="11153" y="60953"/>
                    <a:pt x="9825" y="57319"/>
                  </a:cubicBezTo>
                  <a:cubicBezTo>
                    <a:pt x="9023" y="64462"/>
                    <a:pt x="8221" y="71580"/>
                    <a:pt x="7419" y="78698"/>
                  </a:cubicBezTo>
                  <a:cubicBezTo>
                    <a:pt x="7569" y="74236"/>
                    <a:pt x="6917" y="69750"/>
                    <a:pt x="5489" y="65515"/>
                  </a:cubicBezTo>
                  <a:cubicBezTo>
                    <a:pt x="4812" y="73760"/>
                    <a:pt x="4537" y="82056"/>
                    <a:pt x="4637" y="90352"/>
                  </a:cubicBezTo>
                  <a:cubicBezTo>
                    <a:pt x="3258" y="85665"/>
                    <a:pt x="2381" y="80803"/>
                    <a:pt x="2055" y="75916"/>
                  </a:cubicBezTo>
                  <a:lnTo>
                    <a:pt x="2055" y="75916"/>
                  </a:lnTo>
                  <a:cubicBezTo>
                    <a:pt x="0" y="85690"/>
                    <a:pt x="1028" y="96091"/>
                    <a:pt x="4938" y="105314"/>
                  </a:cubicBezTo>
                  <a:cubicBezTo>
                    <a:pt x="3509" y="103685"/>
                    <a:pt x="2206" y="101956"/>
                    <a:pt x="1078" y="100126"/>
                  </a:cubicBezTo>
                  <a:lnTo>
                    <a:pt x="1078" y="100126"/>
                  </a:lnTo>
                  <a:cubicBezTo>
                    <a:pt x="1830" y="103635"/>
                    <a:pt x="3233" y="107019"/>
                    <a:pt x="5238" y="110001"/>
                  </a:cubicBezTo>
                  <a:lnTo>
                    <a:pt x="6191" y="113059"/>
                  </a:lnTo>
                  <a:cubicBezTo>
                    <a:pt x="8095" y="111755"/>
                    <a:pt x="9825" y="110252"/>
                    <a:pt x="11404" y="108572"/>
                  </a:cubicBezTo>
                  <a:lnTo>
                    <a:pt x="11404" y="108572"/>
                  </a:lnTo>
                  <a:cubicBezTo>
                    <a:pt x="11253" y="108648"/>
                    <a:pt x="11103" y="108748"/>
                    <a:pt x="10953" y="108823"/>
                  </a:cubicBezTo>
                  <a:cubicBezTo>
                    <a:pt x="11153" y="108698"/>
                    <a:pt x="11354" y="108547"/>
                    <a:pt x="11554" y="108397"/>
                  </a:cubicBezTo>
                  <a:cubicBezTo>
                    <a:pt x="12607" y="107269"/>
                    <a:pt x="13609" y="106041"/>
                    <a:pt x="14486" y="104763"/>
                  </a:cubicBezTo>
                  <a:cubicBezTo>
                    <a:pt x="14812" y="103986"/>
                    <a:pt x="15088" y="103209"/>
                    <a:pt x="15364" y="102407"/>
                  </a:cubicBezTo>
                  <a:lnTo>
                    <a:pt x="15364" y="102407"/>
                  </a:lnTo>
                  <a:cubicBezTo>
                    <a:pt x="15063" y="102733"/>
                    <a:pt x="14712" y="103009"/>
                    <a:pt x="14336" y="103259"/>
                  </a:cubicBezTo>
                  <a:cubicBezTo>
                    <a:pt x="13910" y="103685"/>
                    <a:pt x="13434" y="104086"/>
                    <a:pt x="12983" y="104512"/>
                  </a:cubicBezTo>
                  <a:cubicBezTo>
                    <a:pt x="12481" y="104913"/>
                    <a:pt x="11980" y="105314"/>
                    <a:pt x="11479" y="105690"/>
                  </a:cubicBezTo>
                  <a:cubicBezTo>
                    <a:pt x="10978" y="106066"/>
                    <a:pt x="10451" y="106442"/>
                    <a:pt x="9900" y="106768"/>
                  </a:cubicBezTo>
                  <a:cubicBezTo>
                    <a:pt x="10376" y="106342"/>
                    <a:pt x="10877" y="105941"/>
                    <a:pt x="11354" y="105515"/>
                  </a:cubicBezTo>
                  <a:cubicBezTo>
                    <a:pt x="11830" y="105114"/>
                    <a:pt x="12331" y="104713"/>
                    <a:pt x="12782" y="104287"/>
                  </a:cubicBezTo>
                  <a:lnTo>
                    <a:pt x="13484" y="103710"/>
                  </a:lnTo>
                  <a:lnTo>
                    <a:pt x="13484" y="103710"/>
                  </a:lnTo>
                  <a:cubicBezTo>
                    <a:pt x="13058" y="103886"/>
                    <a:pt x="12607" y="104011"/>
                    <a:pt x="12156" y="104061"/>
                  </a:cubicBezTo>
                  <a:cubicBezTo>
                    <a:pt x="13183" y="102908"/>
                    <a:pt x="14110" y="101655"/>
                    <a:pt x="14988" y="100352"/>
                  </a:cubicBezTo>
                  <a:lnTo>
                    <a:pt x="14988" y="100352"/>
                  </a:lnTo>
                  <a:cubicBezTo>
                    <a:pt x="13910" y="101054"/>
                    <a:pt x="12807" y="101730"/>
                    <a:pt x="11730" y="102407"/>
                  </a:cubicBezTo>
                  <a:cubicBezTo>
                    <a:pt x="12481" y="101379"/>
                    <a:pt x="13208" y="100352"/>
                    <a:pt x="13885" y="99274"/>
                  </a:cubicBezTo>
                  <a:lnTo>
                    <a:pt x="13885" y="99274"/>
                  </a:lnTo>
                  <a:cubicBezTo>
                    <a:pt x="13459" y="99525"/>
                    <a:pt x="13058" y="99800"/>
                    <a:pt x="12632" y="100051"/>
                  </a:cubicBezTo>
                  <a:cubicBezTo>
                    <a:pt x="13133" y="98948"/>
                    <a:pt x="13584" y="97846"/>
                    <a:pt x="14060" y="96743"/>
                  </a:cubicBezTo>
                  <a:lnTo>
                    <a:pt x="14060" y="96743"/>
                  </a:lnTo>
                  <a:cubicBezTo>
                    <a:pt x="13409" y="97319"/>
                    <a:pt x="12782" y="97871"/>
                    <a:pt x="12131" y="98422"/>
                  </a:cubicBezTo>
                  <a:cubicBezTo>
                    <a:pt x="12807" y="97745"/>
                    <a:pt x="13509" y="97069"/>
                    <a:pt x="14211" y="96392"/>
                  </a:cubicBezTo>
                  <a:cubicBezTo>
                    <a:pt x="14687" y="95239"/>
                    <a:pt x="15163" y="94086"/>
                    <a:pt x="15614" y="92933"/>
                  </a:cubicBezTo>
                  <a:lnTo>
                    <a:pt x="15614" y="92933"/>
                  </a:lnTo>
                  <a:cubicBezTo>
                    <a:pt x="14511" y="93886"/>
                    <a:pt x="13459" y="94913"/>
                    <a:pt x="12481" y="96016"/>
                  </a:cubicBezTo>
                  <a:cubicBezTo>
                    <a:pt x="14010" y="93635"/>
                    <a:pt x="15364" y="91154"/>
                    <a:pt x="16567" y="88572"/>
                  </a:cubicBezTo>
                  <a:lnTo>
                    <a:pt x="16567" y="88572"/>
                  </a:lnTo>
                  <a:cubicBezTo>
                    <a:pt x="16441" y="88698"/>
                    <a:pt x="16341" y="88823"/>
                    <a:pt x="16216" y="88948"/>
                  </a:cubicBezTo>
                  <a:cubicBezTo>
                    <a:pt x="15840" y="89324"/>
                    <a:pt x="15464" y="89700"/>
                    <a:pt x="15088" y="90051"/>
                  </a:cubicBezTo>
                  <a:cubicBezTo>
                    <a:pt x="14712" y="90427"/>
                    <a:pt x="14311" y="90778"/>
                    <a:pt x="13910" y="91104"/>
                  </a:cubicBezTo>
                  <a:cubicBezTo>
                    <a:pt x="14236" y="90703"/>
                    <a:pt x="14587" y="90302"/>
                    <a:pt x="14938" y="89901"/>
                  </a:cubicBezTo>
                  <a:cubicBezTo>
                    <a:pt x="15288" y="89525"/>
                    <a:pt x="15664" y="89149"/>
                    <a:pt x="16015" y="88748"/>
                  </a:cubicBezTo>
                  <a:cubicBezTo>
                    <a:pt x="16291" y="88472"/>
                    <a:pt x="16592" y="88196"/>
                    <a:pt x="16867" y="87921"/>
                  </a:cubicBezTo>
                  <a:cubicBezTo>
                    <a:pt x="17619" y="86292"/>
                    <a:pt x="18296" y="84612"/>
                    <a:pt x="18897" y="82933"/>
                  </a:cubicBezTo>
                  <a:lnTo>
                    <a:pt x="18897" y="82933"/>
                  </a:lnTo>
                  <a:cubicBezTo>
                    <a:pt x="18647" y="83184"/>
                    <a:pt x="18396" y="83409"/>
                    <a:pt x="18171" y="83660"/>
                  </a:cubicBezTo>
                  <a:cubicBezTo>
                    <a:pt x="17544" y="84236"/>
                    <a:pt x="16918" y="84838"/>
                    <a:pt x="16291" y="85414"/>
                  </a:cubicBezTo>
                  <a:cubicBezTo>
                    <a:pt x="15664" y="85991"/>
                    <a:pt x="15013" y="86567"/>
                    <a:pt x="14361" y="87119"/>
                  </a:cubicBezTo>
                  <a:cubicBezTo>
                    <a:pt x="14938" y="86467"/>
                    <a:pt x="15539" y="85866"/>
                    <a:pt x="16141" y="85264"/>
                  </a:cubicBezTo>
                  <a:cubicBezTo>
                    <a:pt x="16742" y="84638"/>
                    <a:pt x="17369" y="84061"/>
                    <a:pt x="17970" y="83460"/>
                  </a:cubicBezTo>
                  <a:cubicBezTo>
                    <a:pt x="18346" y="83109"/>
                    <a:pt x="18722" y="82758"/>
                    <a:pt x="19073" y="82407"/>
                  </a:cubicBezTo>
                  <a:cubicBezTo>
                    <a:pt x="19850" y="80226"/>
                    <a:pt x="20476" y="78021"/>
                    <a:pt x="21003" y="75765"/>
                  </a:cubicBezTo>
                  <a:lnTo>
                    <a:pt x="21003" y="75765"/>
                  </a:lnTo>
                  <a:cubicBezTo>
                    <a:pt x="19449" y="77996"/>
                    <a:pt x="17544" y="80001"/>
                    <a:pt x="15389" y="81680"/>
                  </a:cubicBezTo>
                  <a:cubicBezTo>
                    <a:pt x="16617" y="79149"/>
                    <a:pt x="17870" y="76617"/>
                    <a:pt x="19123" y="74086"/>
                  </a:cubicBezTo>
                  <a:lnTo>
                    <a:pt x="19123" y="74086"/>
                  </a:lnTo>
                  <a:cubicBezTo>
                    <a:pt x="18923" y="74236"/>
                    <a:pt x="18722" y="74387"/>
                    <a:pt x="18547" y="74562"/>
                  </a:cubicBezTo>
                  <a:cubicBezTo>
                    <a:pt x="17644" y="75264"/>
                    <a:pt x="16767" y="75966"/>
                    <a:pt x="15865" y="76668"/>
                  </a:cubicBezTo>
                  <a:cubicBezTo>
                    <a:pt x="16692" y="75891"/>
                    <a:pt x="17544" y="75139"/>
                    <a:pt x="18396" y="74387"/>
                  </a:cubicBezTo>
                  <a:cubicBezTo>
                    <a:pt x="18722" y="74111"/>
                    <a:pt x="19048" y="73835"/>
                    <a:pt x="19374" y="73560"/>
                  </a:cubicBezTo>
                  <a:cubicBezTo>
                    <a:pt x="20276" y="71730"/>
                    <a:pt x="21153" y="69926"/>
                    <a:pt x="22055" y="68096"/>
                  </a:cubicBezTo>
                  <a:lnTo>
                    <a:pt x="22055" y="68096"/>
                  </a:lnTo>
                  <a:cubicBezTo>
                    <a:pt x="21629" y="68397"/>
                    <a:pt x="21228" y="68698"/>
                    <a:pt x="20802" y="68973"/>
                  </a:cubicBezTo>
                  <a:cubicBezTo>
                    <a:pt x="19950" y="69550"/>
                    <a:pt x="19073" y="70126"/>
                    <a:pt x="18196" y="70652"/>
                  </a:cubicBezTo>
                  <a:lnTo>
                    <a:pt x="20677" y="68823"/>
                  </a:lnTo>
                  <a:cubicBezTo>
                    <a:pt x="21203" y="68397"/>
                    <a:pt x="21755" y="67996"/>
                    <a:pt x="22306" y="67595"/>
                  </a:cubicBezTo>
                  <a:cubicBezTo>
                    <a:pt x="22481" y="67244"/>
                    <a:pt x="22657" y="66868"/>
                    <a:pt x="22832" y="66517"/>
                  </a:cubicBezTo>
                  <a:lnTo>
                    <a:pt x="22832" y="66517"/>
                  </a:lnTo>
                  <a:cubicBezTo>
                    <a:pt x="22281" y="66843"/>
                    <a:pt x="21755" y="67169"/>
                    <a:pt x="21203" y="67495"/>
                  </a:cubicBezTo>
                  <a:cubicBezTo>
                    <a:pt x="21604" y="66166"/>
                    <a:pt x="22005" y="64838"/>
                    <a:pt x="22456" y="63535"/>
                  </a:cubicBezTo>
                  <a:lnTo>
                    <a:pt x="22456" y="63535"/>
                  </a:lnTo>
                  <a:cubicBezTo>
                    <a:pt x="21905" y="63860"/>
                    <a:pt x="21354" y="64186"/>
                    <a:pt x="20802" y="64487"/>
                  </a:cubicBezTo>
                  <a:cubicBezTo>
                    <a:pt x="21379" y="64086"/>
                    <a:pt x="21955" y="63685"/>
                    <a:pt x="22532" y="63284"/>
                  </a:cubicBezTo>
                  <a:cubicBezTo>
                    <a:pt x="22782" y="62482"/>
                    <a:pt x="23058" y="61680"/>
                    <a:pt x="23334" y="60903"/>
                  </a:cubicBezTo>
                  <a:lnTo>
                    <a:pt x="23334" y="60903"/>
                  </a:lnTo>
                  <a:cubicBezTo>
                    <a:pt x="22657" y="61329"/>
                    <a:pt x="21980" y="61730"/>
                    <a:pt x="21253" y="62106"/>
                  </a:cubicBezTo>
                  <a:cubicBezTo>
                    <a:pt x="22456" y="60226"/>
                    <a:pt x="23710" y="58397"/>
                    <a:pt x="25013" y="56617"/>
                  </a:cubicBezTo>
                  <a:cubicBezTo>
                    <a:pt x="25715" y="54963"/>
                    <a:pt x="26466" y="53359"/>
                    <a:pt x="27319" y="51780"/>
                  </a:cubicBezTo>
                  <a:cubicBezTo>
                    <a:pt x="27519" y="51379"/>
                    <a:pt x="27720" y="51003"/>
                    <a:pt x="27945" y="50627"/>
                  </a:cubicBezTo>
                  <a:lnTo>
                    <a:pt x="27945" y="50627"/>
                  </a:lnTo>
                  <a:cubicBezTo>
                    <a:pt x="27820" y="50702"/>
                    <a:pt x="27669" y="50778"/>
                    <a:pt x="27544" y="50828"/>
                  </a:cubicBezTo>
                  <a:cubicBezTo>
                    <a:pt x="27845" y="50477"/>
                    <a:pt x="28146" y="50101"/>
                    <a:pt x="28446" y="49725"/>
                  </a:cubicBezTo>
                  <a:cubicBezTo>
                    <a:pt x="29800" y="47469"/>
                    <a:pt x="31279" y="45289"/>
                    <a:pt x="32832" y="43184"/>
                  </a:cubicBezTo>
                  <a:lnTo>
                    <a:pt x="32832" y="43184"/>
                  </a:lnTo>
                  <a:cubicBezTo>
                    <a:pt x="32782" y="43209"/>
                    <a:pt x="32732" y="43259"/>
                    <a:pt x="32657" y="43284"/>
                  </a:cubicBezTo>
                  <a:cubicBezTo>
                    <a:pt x="31955" y="43710"/>
                    <a:pt x="31253" y="44136"/>
                    <a:pt x="30527" y="44512"/>
                  </a:cubicBezTo>
                  <a:cubicBezTo>
                    <a:pt x="29800" y="44888"/>
                    <a:pt x="29073" y="45239"/>
                    <a:pt x="28321" y="45540"/>
                  </a:cubicBezTo>
                  <a:lnTo>
                    <a:pt x="30426" y="44311"/>
                  </a:lnTo>
                  <a:cubicBezTo>
                    <a:pt x="31128" y="43910"/>
                    <a:pt x="31830" y="43484"/>
                    <a:pt x="32507" y="43058"/>
                  </a:cubicBezTo>
                  <a:cubicBezTo>
                    <a:pt x="32782" y="42908"/>
                    <a:pt x="33033" y="42733"/>
                    <a:pt x="33284" y="42582"/>
                  </a:cubicBezTo>
                  <a:cubicBezTo>
                    <a:pt x="34612" y="40803"/>
                    <a:pt x="35990" y="39048"/>
                    <a:pt x="37394" y="37294"/>
                  </a:cubicBezTo>
                  <a:lnTo>
                    <a:pt x="37394" y="37294"/>
                  </a:lnTo>
                  <a:cubicBezTo>
                    <a:pt x="36266" y="37946"/>
                    <a:pt x="35113" y="38597"/>
                    <a:pt x="33960" y="39199"/>
                  </a:cubicBezTo>
                  <a:cubicBezTo>
                    <a:pt x="33183" y="39600"/>
                    <a:pt x="32381" y="40001"/>
                    <a:pt x="31579" y="40402"/>
                  </a:cubicBezTo>
                  <a:cubicBezTo>
                    <a:pt x="30777" y="40778"/>
                    <a:pt x="29975" y="41154"/>
                    <a:pt x="29173" y="41504"/>
                  </a:cubicBezTo>
                  <a:cubicBezTo>
                    <a:pt x="29950" y="41103"/>
                    <a:pt x="30752" y="40702"/>
                    <a:pt x="31529" y="40276"/>
                  </a:cubicBezTo>
                  <a:cubicBezTo>
                    <a:pt x="32306" y="39850"/>
                    <a:pt x="33083" y="39449"/>
                    <a:pt x="33860" y="38998"/>
                  </a:cubicBezTo>
                  <a:cubicBezTo>
                    <a:pt x="35163" y="38296"/>
                    <a:pt x="36441" y="37545"/>
                    <a:pt x="37720" y="36793"/>
                  </a:cubicBezTo>
                  <a:cubicBezTo>
                    <a:pt x="39223" y="34412"/>
                    <a:pt x="40627" y="31956"/>
                    <a:pt x="41980" y="29474"/>
                  </a:cubicBezTo>
                  <a:lnTo>
                    <a:pt x="41980" y="29474"/>
                  </a:lnTo>
                  <a:cubicBezTo>
                    <a:pt x="40702" y="30377"/>
                    <a:pt x="39424" y="31229"/>
                    <a:pt x="38096" y="32056"/>
                  </a:cubicBezTo>
                  <a:cubicBezTo>
                    <a:pt x="37319" y="32507"/>
                    <a:pt x="36542" y="32983"/>
                    <a:pt x="35765" y="33434"/>
                  </a:cubicBezTo>
                  <a:cubicBezTo>
                    <a:pt x="34963" y="33885"/>
                    <a:pt x="34161" y="34311"/>
                    <a:pt x="33359" y="34712"/>
                  </a:cubicBezTo>
                  <a:cubicBezTo>
                    <a:pt x="34136" y="34261"/>
                    <a:pt x="34913" y="33785"/>
                    <a:pt x="35690" y="33309"/>
                  </a:cubicBezTo>
                  <a:cubicBezTo>
                    <a:pt x="36467" y="32833"/>
                    <a:pt x="37218" y="32357"/>
                    <a:pt x="37995" y="31855"/>
                  </a:cubicBezTo>
                  <a:cubicBezTo>
                    <a:pt x="39424" y="30928"/>
                    <a:pt x="40852" y="29950"/>
                    <a:pt x="42256" y="28948"/>
                  </a:cubicBezTo>
                  <a:cubicBezTo>
                    <a:pt x="43233" y="27093"/>
                    <a:pt x="44186" y="25214"/>
                    <a:pt x="45088" y="23309"/>
                  </a:cubicBezTo>
                  <a:lnTo>
                    <a:pt x="45088" y="23309"/>
                  </a:lnTo>
                  <a:cubicBezTo>
                    <a:pt x="42081" y="26091"/>
                    <a:pt x="39073" y="28873"/>
                    <a:pt x="36065" y="31655"/>
                  </a:cubicBezTo>
                  <a:cubicBezTo>
                    <a:pt x="38045" y="28898"/>
                    <a:pt x="39649" y="25940"/>
                    <a:pt x="41003" y="22858"/>
                  </a:cubicBezTo>
                  <a:lnTo>
                    <a:pt x="41003" y="22858"/>
                  </a:lnTo>
                  <a:cubicBezTo>
                    <a:pt x="40025" y="23309"/>
                    <a:pt x="39048" y="23710"/>
                    <a:pt x="38045" y="24061"/>
                  </a:cubicBezTo>
                  <a:cubicBezTo>
                    <a:pt x="39073" y="23610"/>
                    <a:pt x="40101" y="23108"/>
                    <a:pt x="41103" y="22582"/>
                  </a:cubicBezTo>
                  <a:cubicBezTo>
                    <a:pt x="44136" y="15464"/>
                    <a:pt x="45740" y="7645"/>
                    <a:pt x="47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89;p74"/>
            <p:cNvSpPr/>
            <p:nvPr/>
          </p:nvSpPr>
          <p:spPr>
            <a:xfrm flipH="1">
              <a:off x="4916937" y="1999565"/>
              <a:ext cx="633738" cy="1892145"/>
            </a:xfrm>
            <a:custGeom>
              <a:avLst/>
              <a:gdLst/>
              <a:ahLst/>
              <a:cxnLst/>
              <a:rect l="l" t="t" r="r" b="b"/>
              <a:pathLst>
                <a:path w="42207" h="126017" extrusionOk="0">
                  <a:moveTo>
                    <a:pt x="42206" y="0"/>
                  </a:moveTo>
                  <a:lnTo>
                    <a:pt x="42206" y="0"/>
                  </a:lnTo>
                  <a:cubicBezTo>
                    <a:pt x="36342" y="8271"/>
                    <a:pt x="31229" y="17093"/>
                    <a:pt x="26818" y="26266"/>
                  </a:cubicBezTo>
                  <a:cubicBezTo>
                    <a:pt x="22382" y="35414"/>
                    <a:pt x="18647" y="44913"/>
                    <a:pt x="15489" y="54562"/>
                  </a:cubicBezTo>
                  <a:cubicBezTo>
                    <a:pt x="12306" y="64236"/>
                    <a:pt x="9675" y="74086"/>
                    <a:pt x="7469" y="84011"/>
                  </a:cubicBezTo>
                  <a:cubicBezTo>
                    <a:pt x="5239" y="93936"/>
                    <a:pt x="1554" y="115966"/>
                    <a:pt x="1" y="126016"/>
                  </a:cubicBezTo>
                  <a:lnTo>
                    <a:pt x="3033" y="120151"/>
                  </a:lnTo>
                  <a:cubicBezTo>
                    <a:pt x="4412" y="110101"/>
                    <a:pt x="6818" y="94236"/>
                    <a:pt x="8873" y="84312"/>
                  </a:cubicBezTo>
                  <a:cubicBezTo>
                    <a:pt x="10928" y="74387"/>
                    <a:pt x="13384" y="64537"/>
                    <a:pt x="16392" y="54863"/>
                  </a:cubicBezTo>
                  <a:cubicBezTo>
                    <a:pt x="19424" y="45189"/>
                    <a:pt x="22983" y="35665"/>
                    <a:pt x="27244" y="26467"/>
                  </a:cubicBezTo>
                  <a:cubicBezTo>
                    <a:pt x="31505" y="17269"/>
                    <a:pt x="36467" y="8371"/>
                    <a:pt x="42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90;p74"/>
            <p:cNvSpPr/>
            <p:nvPr/>
          </p:nvSpPr>
          <p:spPr>
            <a:xfrm flipH="1">
              <a:off x="4919580" y="1986021"/>
              <a:ext cx="633723" cy="1892130"/>
            </a:xfrm>
            <a:custGeom>
              <a:avLst/>
              <a:gdLst/>
              <a:ahLst/>
              <a:cxnLst/>
              <a:rect l="l" t="t" r="r" b="b"/>
              <a:pathLst>
                <a:path w="42206" h="126016" extrusionOk="0">
                  <a:moveTo>
                    <a:pt x="42206" y="0"/>
                  </a:moveTo>
                  <a:lnTo>
                    <a:pt x="42206" y="0"/>
                  </a:lnTo>
                  <a:cubicBezTo>
                    <a:pt x="36341" y="8296"/>
                    <a:pt x="31228" y="17118"/>
                    <a:pt x="26817" y="26266"/>
                  </a:cubicBezTo>
                  <a:cubicBezTo>
                    <a:pt x="22381" y="35439"/>
                    <a:pt x="18672" y="44913"/>
                    <a:pt x="15489" y="54587"/>
                  </a:cubicBezTo>
                  <a:cubicBezTo>
                    <a:pt x="12306" y="64236"/>
                    <a:pt x="9674" y="74086"/>
                    <a:pt x="7469" y="84011"/>
                  </a:cubicBezTo>
                  <a:cubicBezTo>
                    <a:pt x="5238" y="93935"/>
                    <a:pt x="1554" y="115966"/>
                    <a:pt x="0" y="126016"/>
                  </a:cubicBezTo>
                  <a:lnTo>
                    <a:pt x="3033" y="120151"/>
                  </a:lnTo>
                  <a:cubicBezTo>
                    <a:pt x="4411" y="110126"/>
                    <a:pt x="6817" y="94236"/>
                    <a:pt x="8872" y="84311"/>
                  </a:cubicBezTo>
                  <a:cubicBezTo>
                    <a:pt x="10928" y="74386"/>
                    <a:pt x="13384" y="64562"/>
                    <a:pt x="16391" y="54862"/>
                  </a:cubicBezTo>
                  <a:cubicBezTo>
                    <a:pt x="19424" y="45188"/>
                    <a:pt x="22983" y="35689"/>
                    <a:pt x="27243" y="26466"/>
                  </a:cubicBezTo>
                  <a:cubicBezTo>
                    <a:pt x="31504" y="17268"/>
                    <a:pt x="36466" y="8371"/>
                    <a:pt x="4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91;p74"/>
            <p:cNvSpPr/>
            <p:nvPr/>
          </p:nvSpPr>
          <p:spPr>
            <a:xfrm flipH="1">
              <a:off x="5263889" y="2228753"/>
              <a:ext cx="32372" cy="380855"/>
            </a:xfrm>
            <a:custGeom>
              <a:avLst/>
              <a:gdLst/>
              <a:ahLst/>
              <a:cxnLst/>
              <a:rect l="l" t="t" r="r" b="b"/>
              <a:pathLst>
                <a:path w="2156" h="25365" extrusionOk="0">
                  <a:moveTo>
                    <a:pt x="2155" y="1"/>
                  </a:moveTo>
                  <a:lnTo>
                    <a:pt x="1704" y="1554"/>
                  </a:lnTo>
                  <a:lnTo>
                    <a:pt x="1303" y="3108"/>
                  </a:lnTo>
                  <a:lnTo>
                    <a:pt x="977" y="4662"/>
                  </a:lnTo>
                  <a:lnTo>
                    <a:pt x="677" y="6241"/>
                  </a:lnTo>
                  <a:cubicBezTo>
                    <a:pt x="326" y="8372"/>
                    <a:pt x="125" y="10502"/>
                    <a:pt x="50" y="12632"/>
                  </a:cubicBezTo>
                  <a:cubicBezTo>
                    <a:pt x="0" y="14788"/>
                    <a:pt x="50" y="16918"/>
                    <a:pt x="276" y="19048"/>
                  </a:cubicBezTo>
                  <a:lnTo>
                    <a:pt x="451" y="20652"/>
                  </a:lnTo>
                  <a:lnTo>
                    <a:pt x="677" y="22231"/>
                  </a:lnTo>
                  <a:lnTo>
                    <a:pt x="977" y="23810"/>
                  </a:lnTo>
                  <a:lnTo>
                    <a:pt x="1303" y="25364"/>
                  </a:lnTo>
                  <a:lnTo>
                    <a:pt x="1028" y="23785"/>
                  </a:lnTo>
                  <a:lnTo>
                    <a:pt x="802" y="22206"/>
                  </a:lnTo>
                  <a:lnTo>
                    <a:pt x="627" y="20627"/>
                  </a:lnTo>
                  <a:lnTo>
                    <a:pt x="476" y="19023"/>
                  </a:lnTo>
                  <a:cubicBezTo>
                    <a:pt x="301" y="16918"/>
                    <a:pt x="251" y="14788"/>
                    <a:pt x="326" y="12657"/>
                  </a:cubicBezTo>
                  <a:cubicBezTo>
                    <a:pt x="401" y="10527"/>
                    <a:pt x="602" y="8397"/>
                    <a:pt x="902" y="6291"/>
                  </a:cubicBezTo>
                  <a:lnTo>
                    <a:pt x="1153" y="4712"/>
                  </a:lnTo>
                  <a:lnTo>
                    <a:pt x="1429" y="3133"/>
                  </a:lnTo>
                  <a:lnTo>
                    <a:pt x="1779" y="1580"/>
                  </a:lnTo>
                  <a:lnTo>
                    <a:pt x="2155"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92;p74"/>
            <p:cNvSpPr/>
            <p:nvPr/>
          </p:nvSpPr>
          <p:spPr>
            <a:xfrm flipH="1">
              <a:off x="5205928" y="2116224"/>
              <a:ext cx="44805" cy="371066"/>
            </a:xfrm>
            <a:custGeom>
              <a:avLst/>
              <a:gdLst/>
              <a:ahLst/>
              <a:cxnLst/>
              <a:rect l="l" t="t" r="r" b="b"/>
              <a:pathLst>
                <a:path w="2984" h="24713" extrusionOk="0">
                  <a:moveTo>
                    <a:pt x="2983" y="1"/>
                  </a:moveTo>
                  <a:lnTo>
                    <a:pt x="2457" y="1479"/>
                  </a:lnTo>
                  <a:lnTo>
                    <a:pt x="2006" y="2983"/>
                  </a:lnTo>
                  <a:lnTo>
                    <a:pt x="1605" y="4487"/>
                  </a:lnTo>
                  <a:lnTo>
                    <a:pt x="1229" y="6016"/>
                  </a:lnTo>
                  <a:cubicBezTo>
                    <a:pt x="778" y="8071"/>
                    <a:pt x="477" y="10126"/>
                    <a:pt x="251" y="12231"/>
                  </a:cubicBezTo>
                  <a:cubicBezTo>
                    <a:pt x="76" y="14312"/>
                    <a:pt x="1" y="16392"/>
                    <a:pt x="76" y="18497"/>
                  </a:cubicBezTo>
                  <a:lnTo>
                    <a:pt x="151" y="20051"/>
                  </a:lnTo>
                  <a:lnTo>
                    <a:pt x="276" y="21630"/>
                  </a:lnTo>
                  <a:lnTo>
                    <a:pt x="452" y="23184"/>
                  </a:lnTo>
                  <a:lnTo>
                    <a:pt x="677" y="24713"/>
                  </a:lnTo>
                  <a:lnTo>
                    <a:pt x="527" y="23159"/>
                  </a:lnTo>
                  <a:lnTo>
                    <a:pt x="402" y="21605"/>
                  </a:lnTo>
                  <a:lnTo>
                    <a:pt x="326" y="20051"/>
                  </a:lnTo>
                  <a:lnTo>
                    <a:pt x="276" y="18472"/>
                  </a:lnTo>
                  <a:cubicBezTo>
                    <a:pt x="251" y="16392"/>
                    <a:pt x="326" y="14312"/>
                    <a:pt x="527" y="12256"/>
                  </a:cubicBezTo>
                  <a:cubicBezTo>
                    <a:pt x="727" y="10176"/>
                    <a:pt x="1028" y="8121"/>
                    <a:pt x="1429" y="6066"/>
                  </a:cubicBezTo>
                  <a:lnTo>
                    <a:pt x="1755" y="4537"/>
                  </a:lnTo>
                  <a:lnTo>
                    <a:pt x="2131" y="3008"/>
                  </a:lnTo>
                  <a:lnTo>
                    <a:pt x="2532" y="1505"/>
                  </a:lnTo>
                  <a:lnTo>
                    <a:pt x="2983"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93;p74"/>
            <p:cNvSpPr/>
            <p:nvPr/>
          </p:nvSpPr>
          <p:spPr>
            <a:xfrm flipH="1">
              <a:off x="5133670" y="2071446"/>
              <a:ext cx="11682" cy="223543"/>
            </a:xfrm>
            <a:custGeom>
              <a:avLst/>
              <a:gdLst/>
              <a:ahLst/>
              <a:cxnLst/>
              <a:rect l="l" t="t" r="r" b="b"/>
              <a:pathLst>
                <a:path w="778" h="14888" extrusionOk="0">
                  <a:moveTo>
                    <a:pt x="777" y="0"/>
                  </a:moveTo>
                  <a:cubicBezTo>
                    <a:pt x="552" y="1228"/>
                    <a:pt x="376" y="2456"/>
                    <a:pt x="251" y="3710"/>
                  </a:cubicBezTo>
                  <a:cubicBezTo>
                    <a:pt x="126" y="4938"/>
                    <a:pt x="75" y="6191"/>
                    <a:pt x="25" y="7444"/>
                  </a:cubicBezTo>
                  <a:cubicBezTo>
                    <a:pt x="0" y="8672"/>
                    <a:pt x="0" y="9925"/>
                    <a:pt x="75" y="11178"/>
                  </a:cubicBezTo>
                  <a:cubicBezTo>
                    <a:pt x="151" y="12406"/>
                    <a:pt x="251" y="13660"/>
                    <a:pt x="401" y="14888"/>
                  </a:cubicBezTo>
                  <a:cubicBezTo>
                    <a:pt x="351" y="13660"/>
                    <a:pt x="301" y="12406"/>
                    <a:pt x="276" y="11153"/>
                  </a:cubicBezTo>
                  <a:cubicBezTo>
                    <a:pt x="276" y="9925"/>
                    <a:pt x="251" y="8672"/>
                    <a:pt x="301" y="7444"/>
                  </a:cubicBezTo>
                  <a:cubicBezTo>
                    <a:pt x="326" y="6191"/>
                    <a:pt x="401" y="4963"/>
                    <a:pt x="476" y="3710"/>
                  </a:cubicBezTo>
                  <a:cubicBezTo>
                    <a:pt x="552" y="2482"/>
                    <a:pt x="677" y="1253"/>
                    <a:pt x="777"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94;p74"/>
            <p:cNvSpPr/>
            <p:nvPr/>
          </p:nvSpPr>
          <p:spPr>
            <a:xfrm flipH="1">
              <a:off x="5094914" y="2069945"/>
              <a:ext cx="12808" cy="179895"/>
            </a:xfrm>
            <a:custGeom>
              <a:avLst/>
              <a:gdLst/>
              <a:ahLst/>
              <a:cxnLst/>
              <a:rect l="l" t="t" r="r" b="b"/>
              <a:pathLst>
                <a:path w="853" h="11981" extrusionOk="0">
                  <a:moveTo>
                    <a:pt x="853" y="0"/>
                  </a:moveTo>
                  <a:lnTo>
                    <a:pt x="853" y="0"/>
                  </a:lnTo>
                  <a:cubicBezTo>
                    <a:pt x="652" y="977"/>
                    <a:pt x="502" y="1955"/>
                    <a:pt x="376" y="2957"/>
                  </a:cubicBezTo>
                  <a:cubicBezTo>
                    <a:pt x="251" y="3960"/>
                    <a:pt x="176" y="4962"/>
                    <a:pt x="101" y="5965"/>
                  </a:cubicBezTo>
                  <a:cubicBezTo>
                    <a:pt x="51" y="6968"/>
                    <a:pt x="0" y="7970"/>
                    <a:pt x="26" y="8973"/>
                  </a:cubicBezTo>
                  <a:cubicBezTo>
                    <a:pt x="26" y="9975"/>
                    <a:pt x="76" y="10978"/>
                    <a:pt x="151" y="11980"/>
                  </a:cubicBezTo>
                  <a:cubicBezTo>
                    <a:pt x="176" y="10978"/>
                    <a:pt x="201" y="9975"/>
                    <a:pt x="226" y="8973"/>
                  </a:cubicBezTo>
                  <a:cubicBezTo>
                    <a:pt x="276" y="7970"/>
                    <a:pt x="301" y="6968"/>
                    <a:pt x="376" y="5990"/>
                  </a:cubicBezTo>
                  <a:cubicBezTo>
                    <a:pt x="427" y="4988"/>
                    <a:pt x="502" y="3985"/>
                    <a:pt x="577" y="2983"/>
                  </a:cubicBezTo>
                  <a:cubicBezTo>
                    <a:pt x="677" y="1980"/>
                    <a:pt x="777" y="977"/>
                    <a:pt x="853"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95;p74"/>
            <p:cNvSpPr/>
            <p:nvPr/>
          </p:nvSpPr>
          <p:spPr>
            <a:xfrm flipH="1">
              <a:off x="4926694" y="1803862"/>
              <a:ext cx="63604" cy="270210"/>
            </a:xfrm>
            <a:custGeom>
              <a:avLst/>
              <a:gdLst/>
              <a:ahLst/>
              <a:cxnLst/>
              <a:rect l="l" t="t" r="r" b="b"/>
              <a:pathLst>
                <a:path w="4236" h="17996" extrusionOk="0">
                  <a:moveTo>
                    <a:pt x="4236" y="1"/>
                  </a:moveTo>
                  <a:lnTo>
                    <a:pt x="4236" y="1"/>
                  </a:lnTo>
                  <a:cubicBezTo>
                    <a:pt x="3759" y="1479"/>
                    <a:pt x="3308" y="2958"/>
                    <a:pt x="2882" y="4437"/>
                  </a:cubicBezTo>
                  <a:cubicBezTo>
                    <a:pt x="2456" y="5915"/>
                    <a:pt x="2080" y="7419"/>
                    <a:pt x="1729" y="8898"/>
                  </a:cubicBezTo>
                  <a:cubicBezTo>
                    <a:pt x="1379" y="10402"/>
                    <a:pt x="1053" y="11905"/>
                    <a:pt x="752" y="13434"/>
                  </a:cubicBezTo>
                  <a:cubicBezTo>
                    <a:pt x="451" y="14938"/>
                    <a:pt x="201" y="16467"/>
                    <a:pt x="0" y="17996"/>
                  </a:cubicBezTo>
                  <a:lnTo>
                    <a:pt x="952" y="13484"/>
                  </a:lnTo>
                  <a:cubicBezTo>
                    <a:pt x="1303" y="11981"/>
                    <a:pt x="1629" y="10477"/>
                    <a:pt x="1980" y="8973"/>
                  </a:cubicBezTo>
                  <a:cubicBezTo>
                    <a:pt x="2331" y="7469"/>
                    <a:pt x="2707" y="5991"/>
                    <a:pt x="3083" y="4487"/>
                  </a:cubicBezTo>
                  <a:lnTo>
                    <a:pt x="4236"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96;p74"/>
            <p:cNvSpPr/>
            <p:nvPr/>
          </p:nvSpPr>
          <p:spPr>
            <a:xfrm flipH="1">
              <a:off x="4810023" y="1827948"/>
              <a:ext cx="91847" cy="151667"/>
            </a:xfrm>
            <a:custGeom>
              <a:avLst/>
              <a:gdLst/>
              <a:ahLst/>
              <a:cxnLst/>
              <a:rect l="l" t="t" r="r" b="b"/>
              <a:pathLst>
                <a:path w="6117" h="10101" extrusionOk="0">
                  <a:moveTo>
                    <a:pt x="6116" y="1"/>
                  </a:moveTo>
                  <a:cubicBezTo>
                    <a:pt x="5565" y="803"/>
                    <a:pt x="5013" y="1630"/>
                    <a:pt x="4487" y="2457"/>
                  </a:cubicBezTo>
                  <a:cubicBezTo>
                    <a:pt x="3961" y="3284"/>
                    <a:pt x="3459" y="4136"/>
                    <a:pt x="2933" y="4988"/>
                  </a:cubicBezTo>
                  <a:cubicBezTo>
                    <a:pt x="2457" y="5815"/>
                    <a:pt x="1931" y="6667"/>
                    <a:pt x="1454" y="7520"/>
                  </a:cubicBezTo>
                  <a:cubicBezTo>
                    <a:pt x="953" y="8372"/>
                    <a:pt x="477" y="9224"/>
                    <a:pt x="1" y="10101"/>
                  </a:cubicBezTo>
                  <a:cubicBezTo>
                    <a:pt x="577" y="9299"/>
                    <a:pt x="1104" y="8472"/>
                    <a:pt x="1630" y="7645"/>
                  </a:cubicBezTo>
                  <a:cubicBezTo>
                    <a:pt x="2156" y="6793"/>
                    <a:pt x="2657" y="5966"/>
                    <a:pt x="3184" y="5113"/>
                  </a:cubicBezTo>
                  <a:cubicBezTo>
                    <a:pt x="3685" y="4261"/>
                    <a:pt x="4186" y="3434"/>
                    <a:pt x="4688" y="2582"/>
                  </a:cubicBezTo>
                  <a:cubicBezTo>
                    <a:pt x="5164" y="1730"/>
                    <a:pt x="5665" y="853"/>
                    <a:pt x="611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97;p74"/>
            <p:cNvSpPr/>
            <p:nvPr/>
          </p:nvSpPr>
          <p:spPr>
            <a:xfrm flipH="1">
              <a:off x="4748686" y="1901706"/>
              <a:ext cx="153934" cy="157703"/>
            </a:xfrm>
            <a:custGeom>
              <a:avLst/>
              <a:gdLst/>
              <a:ahLst/>
              <a:cxnLst/>
              <a:rect l="l" t="t" r="r" b="b"/>
              <a:pathLst>
                <a:path w="10252" h="10503" extrusionOk="0">
                  <a:moveTo>
                    <a:pt x="10251" y="1"/>
                  </a:moveTo>
                  <a:lnTo>
                    <a:pt x="10251" y="1"/>
                  </a:lnTo>
                  <a:cubicBezTo>
                    <a:pt x="9424" y="903"/>
                    <a:pt x="8597" y="1806"/>
                    <a:pt x="7770" y="2708"/>
                  </a:cubicBezTo>
                  <a:cubicBezTo>
                    <a:pt x="6943" y="3585"/>
                    <a:pt x="6091" y="4487"/>
                    <a:pt x="5239" y="5339"/>
                  </a:cubicBezTo>
                  <a:cubicBezTo>
                    <a:pt x="4387" y="6242"/>
                    <a:pt x="3509" y="7094"/>
                    <a:pt x="2657" y="7946"/>
                  </a:cubicBezTo>
                  <a:cubicBezTo>
                    <a:pt x="1780" y="8823"/>
                    <a:pt x="878" y="9650"/>
                    <a:pt x="1" y="10502"/>
                  </a:cubicBezTo>
                  <a:cubicBezTo>
                    <a:pt x="953" y="9750"/>
                    <a:pt x="1880" y="8923"/>
                    <a:pt x="2783" y="8096"/>
                  </a:cubicBezTo>
                  <a:cubicBezTo>
                    <a:pt x="3685" y="7269"/>
                    <a:pt x="4562" y="6417"/>
                    <a:pt x="5439" y="5540"/>
                  </a:cubicBezTo>
                  <a:cubicBezTo>
                    <a:pt x="6291" y="4663"/>
                    <a:pt x="7119" y="3760"/>
                    <a:pt x="7921" y="2833"/>
                  </a:cubicBezTo>
                  <a:cubicBezTo>
                    <a:pt x="8723" y="1906"/>
                    <a:pt x="9525" y="978"/>
                    <a:pt x="1025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98;p74"/>
            <p:cNvSpPr/>
            <p:nvPr/>
          </p:nvSpPr>
          <p:spPr>
            <a:xfrm flipH="1">
              <a:off x="4775042" y="2007839"/>
              <a:ext cx="200961" cy="138123"/>
            </a:xfrm>
            <a:custGeom>
              <a:avLst/>
              <a:gdLst/>
              <a:ahLst/>
              <a:cxnLst/>
              <a:rect l="l" t="t" r="r" b="b"/>
              <a:pathLst>
                <a:path w="13384" h="9199" extrusionOk="0">
                  <a:moveTo>
                    <a:pt x="13384" y="1"/>
                  </a:moveTo>
                  <a:cubicBezTo>
                    <a:pt x="12432" y="978"/>
                    <a:pt x="11429" y="1905"/>
                    <a:pt x="10402" y="2783"/>
                  </a:cubicBezTo>
                  <a:cubicBezTo>
                    <a:pt x="9349" y="3660"/>
                    <a:pt x="8271" y="4512"/>
                    <a:pt x="7143" y="5264"/>
                  </a:cubicBezTo>
                  <a:cubicBezTo>
                    <a:pt x="6041" y="6041"/>
                    <a:pt x="4863" y="6743"/>
                    <a:pt x="3660" y="7394"/>
                  </a:cubicBezTo>
                  <a:cubicBezTo>
                    <a:pt x="2482" y="8046"/>
                    <a:pt x="1254" y="8647"/>
                    <a:pt x="0" y="9199"/>
                  </a:cubicBezTo>
                  <a:cubicBezTo>
                    <a:pt x="1279" y="8748"/>
                    <a:pt x="2557" y="8196"/>
                    <a:pt x="3760" y="7595"/>
                  </a:cubicBezTo>
                  <a:cubicBezTo>
                    <a:pt x="4988" y="6968"/>
                    <a:pt x="6166" y="6266"/>
                    <a:pt x="7294" y="5489"/>
                  </a:cubicBezTo>
                  <a:cubicBezTo>
                    <a:pt x="8422" y="4712"/>
                    <a:pt x="9524" y="3860"/>
                    <a:pt x="10527" y="2958"/>
                  </a:cubicBezTo>
                  <a:cubicBezTo>
                    <a:pt x="11554" y="2031"/>
                    <a:pt x="12507" y="1053"/>
                    <a:pt x="1338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99;p74"/>
            <p:cNvSpPr/>
            <p:nvPr/>
          </p:nvSpPr>
          <p:spPr>
            <a:xfrm flipH="1">
              <a:off x="4782569" y="2115098"/>
              <a:ext cx="263814" cy="190811"/>
            </a:xfrm>
            <a:custGeom>
              <a:avLst/>
              <a:gdLst/>
              <a:ahLst/>
              <a:cxnLst/>
              <a:rect l="l" t="t" r="r" b="b"/>
              <a:pathLst>
                <a:path w="17570" h="12708" extrusionOk="0">
                  <a:moveTo>
                    <a:pt x="17570" y="1"/>
                  </a:moveTo>
                  <a:lnTo>
                    <a:pt x="17570" y="1"/>
                  </a:lnTo>
                  <a:cubicBezTo>
                    <a:pt x="16893" y="602"/>
                    <a:pt x="16216" y="1204"/>
                    <a:pt x="15515" y="1780"/>
                  </a:cubicBezTo>
                  <a:cubicBezTo>
                    <a:pt x="14813" y="2356"/>
                    <a:pt x="14111" y="2933"/>
                    <a:pt x="13409" y="3509"/>
                  </a:cubicBezTo>
                  <a:cubicBezTo>
                    <a:pt x="12006" y="4637"/>
                    <a:pt x="10577" y="5740"/>
                    <a:pt x="9099" y="6793"/>
                  </a:cubicBezTo>
                  <a:cubicBezTo>
                    <a:pt x="7645" y="7870"/>
                    <a:pt x="6141" y="8873"/>
                    <a:pt x="4637" y="9850"/>
                  </a:cubicBezTo>
                  <a:cubicBezTo>
                    <a:pt x="3860" y="10352"/>
                    <a:pt x="3109" y="10828"/>
                    <a:pt x="2332" y="11304"/>
                  </a:cubicBezTo>
                  <a:cubicBezTo>
                    <a:pt x="1555" y="11780"/>
                    <a:pt x="778" y="12256"/>
                    <a:pt x="1" y="12707"/>
                  </a:cubicBezTo>
                  <a:cubicBezTo>
                    <a:pt x="803" y="12306"/>
                    <a:pt x="1605" y="11880"/>
                    <a:pt x="2407" y="11429"/>
                  </a:cubicBezTo>
                  <a:cubicBezTo>
                    <a:pt x="3184" y="10978"/>
                    <a:pt x="3961" y="10502"/>
                    <a:pt x="4738" y="10051"/>
                  </a:cubicBezTo>
                  <a:cubicBezTo>
                    <a:pt x="6291" y="9098"/>
                    <a:pt x="7795" y="8071"/>
                    <a:pt x="9274" y="7018"/>
                  </a:cubicBezTo>
                  <a:cubicBezTo>
                    <a:pt x="10728" y="5940"/>
                    <a:pt x="12156" y="4838"/>
                    <a:pt x="13560" y="3660"/>
                  </a:cubicBezTo>
                  <a:cubicBezTo>
                    <a:pt x="14236" y="3083"/>
                    <a:pt x="14938" y="2482"/>
                    <a:pt x="15590" y="1880"/>
                  </a:cubicBezTo>
                  <a:cubicBezTo>
                    <a:pt x="16266" y="1254"/>
                    <a:pt x="16918" y="627"/>
                    <a:pt x="1757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00;p74"/>
            <p:cNvSpPr/>
            <p:nvPr/>
          </p:nvSpPr>
          <p:spPr>
            <a:xfrm flipH="1">
              <a:off x="4836386" y="2242298"/>
              <a:ext cx="272838" cy="165600"/>
            </a:xfrm>
            <a:custGeom>
              <a:avLst/>
              <a:gdLst/>
              <a:ahLst/>
              <a:cxnLst/>
              <a:rect l="l" t="t" r="r" b="b"/>
              <a:pathLst>
                <a:path w="18171" h="11029" extrusionOk="0">
                  <a:moveTo>
                    <a:pt x="18171" y="1"/>
                  </a:moveTo>
                  <a:lnTo>
                    <a:pt x="18171" y="1"/>
                  </a:lnTo>
                  <a:cubicBezTo>
                    <a:pt x="17444" y="527"/>
                    <a:pt x="16717" y="1028"/>
                    <a:pt x="15965" y="1530"/>
                  </a:cubicBezTo>
                  <a:cubicBezTo>
                    <a:pt x="15238" y="2031"/>
                    <a:pt x="14512" y="2532"/>
                    <a:pt x="13785" y="3008"/>
                  </a:cubicBezTo>
                  <a:cubicBezTo>
                    <a:pt x="12306" y="3986"/>
                    <a:pt x="10802" y="4963"/>
                    <a:pt x="9273" y="5865"/>
                  </a:cubicBezTo>
                  <a:cubicBezTo>
                    <a:pt x="7770" y="6793"/>
                    <a:pt x="6241" y="7670"/>
                    <a:pt x="4687" y="8522"/>
                  </a:cubicBezTo>
                  <a:cubicBezTo>
                    <a:pt x="3910" y="8973"/>
                    <a:pt x="3133" y="9374"/>
                    <a:pt x="2356" y="9800"/>
                  </a:cubicBezTo>
                  <a:cubicBezTo>
                    <a:pt x="1579" y="10226"/>
                    <a:pt x="777" y="10627"/>
                    <a:pt x="0" y="11028"/>
                  </a:cubicBezTo>
                  <a:cubicBezTo>
                    <a:pt x="802" y="10678"/>
                    <a:pt x="1604" y="10302"/>
                    <a:pt x="2406" y="9926"/>
                  </a:cubicBezTo>
                  <a:cubicBezTo>
                    <a:pt x="3208" y="9525"/>
                    <a:pt x="4010" y="9124"/>
                    <a:pt x="4787" y="8723"/>
                  </a:cubicBezTo>
                  <a:cubicBezTo>
                    <a:pt x="6366" y="7896"/>
                    <a:pt x="7895" y="7018"/>
                    <a:pt x="9424" y="6091"/>
                  </a:cubicBezTo>
                  <a:cubicBezTo>
                    <a:pt x="10928" y="5164"/>
                    <a:pt x="12431" y="4211"/>
                    <a:pt x="13885" y="3184"/>
                  </a:cubicBezTo>
                  <a:cubicBezTo>
                    <a:pt x="14612" y="2683"/>
                    <a:pt x="15339" y="2156"/>
                    <a:pt x="16065" y="1630"/>
                  </a:cubicBezTo>
                  <a:cubicBezTo>
                    <a:pt x="16767" y="1104"/>
                    <a:pt x="17469" y="552"/>
                    <a:pt x="1817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01;p74"/>
            <p:cNvSpPr/>
            <p:nvPr/>
          </p:nvSpPr>
          <p:spPr>
            <a:xfrm flipH="1">
              <a:off x="4997453" y="2390956"/>
              <a:ext cx="124564" cy="77537"/>
            </a:xfrm>
            <a:custGeom>
              <a:avLst/>
              <a:gdLst/>
              <a:ahLst/>
              <a:cxnLst/>
              <a:rect l="l" t="t" r="r" b="b"/>
              <a:pathLst>
                <a:path w="8296" h="5164" extrusionOk="0">
                  <a:moveTo>
                    <a:pt x="8296" y="1"/>
                  </a:moveTo>
                  <a:lnTo>
                    <a:pt x="6266" y="1354"/>
                  </a:lnTo>
                  <a:cubicBezTo>
                    <a:pt x="5564" y="1805"/>
                    <a:pt x="4887" y="2256"/>
                    <a:pt x="4186" y="2682"/>
                  </a:cubicBezTo>
                  <a:cubicBezTo>
                    <a:pt x="3509" y="3108"/>
                    <a:pt x="2807" y="3534"/>
                    <a:pt x="2105" y="3935"/>
                  </a:cubicBezTo>
                  <a:lnTo>
                    <a:pt x="0" y="5164"/>
                  </a:lnTo>
                  <a:cubicBezTo>
                    <a:pt x="752" y="4863"/>
                    <a:pt x="1479" y="4512"/>
                    <a:pt x="2206" y="4136"/>
                  </a:cubicBezTo>
                  <a:cubicBezTo>
                    <a:pt x="2932" y="3760"/>
                    <a:pt x="3634" y="3334"/>
                    <a:pt x="4336" y="2908"/>
                  </a:cubicBezTo>
                  <a:cubicBezTo>
                    <a:pt x="5038" y="2457"/>
                    <a:pt x="5714" y="2006"/>
                    <a:pt x="6366" y="1529"/>
                  </a:cubicBezTo>
                  <a:cubicBezTo>
                    <a:pt x="7043" y="1053"/>
                    <a:pt x="7669" y="552"/>
                    <a:pt x="829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02;p74"/>
            <p:cNvSpPr/>
            <p:nvPr/>
          </p:nvSpPr>
          <p:spPr>
            <a:xfrm flipH="1">
              <a:off x="5089651" y="2653645"/>
              <a:ext cx="145270" cy="99369"/>
            </a:xfrm>
            <a:custGeom>
              <a:avLst/>
              <a:gdLst/>
              <a:ahLst/>
              <a:cxnLst/>
              <a:rect l="l" t="t" r="r" b="b"/>
              <a:pathLst>
                <a:path w="9675" h="6618" extrusionOk="0">
                  <a:moveTo>
                    <a:pt x="9674" y="0"/>
                  </a:moveTo>
                  <a:cubicBezTo>
                    <a:pt x="8847" y="527"/>
                    <a:pt x="8045" y="1078"/>
                    <a:pt x="7243" y="1630"/>
                  </a:cubicBezTo>
                  <a:lnTo>
                    <a:pt x="4812" y="3284"/>
                  </a:lnTo>
                  <a:lnTo>
                    <a:pt x="2406" y="4938"/>
                  </a:lnTo>
                  <a:cubicBezTo>
                    <a:pt x="1604" y="5489"/>
                    <a:pt x="802" y="6041"/>
                    <a:pt x="0" y="6617"/>
                  </a:cubicBezTo>
                  <a:cubicBezTo>
                    <a:pt x="852" y="6141"/>
                    <a:pt x="1705" y="5640"/>
                    <a:pt x="2532" y="5113"/>
                  </a:cubicBezTo>
                  <a:cubicBezTo>
                    <a:pt x="3359" y="4587"/>
                    <a:pt x="4161" y="4061"/>
                    <a:pt x="4988" y="3509"/>
                  </a:cubicBezTo>
                  <a:cubicBezTo>
                    <a:pt x="5790" y="2958"/>
                    <a:pt x="6592" y="2381"/>
                    <a:pt x="7369" y="1805"/>
                  </a:cubicBezTo>
                  <a:cubicBezTo>
                    <a:pt x="8146" y="1229"/>
                    <a:pt x="8923" y="627"/>
                    <a:pt x="9674"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03;p74"/>
            <p:cNvSpPr/>
            <p:nvPr/>
          </p:nvSpPr>
          <p:spPr>
            <a:xfrm flipH="1">
              <a:off x="5126906" y="2734175"/>
              <a:ext cx="147162" cy="111411"/>
            </a:xfrm>
            <a:custGeom>
              <a:avLst/>
              <a:gdLst/>
              <a:ahLst/>
              <a:cxnLst/>
              <a:rect l="l" t="t" r="r" b="b"/>
              <a:pathLst>
                <a:path w="9801" h="7420" extrusionOk="0">
                  <a:moveTo>
                    <a:pt x="9800" y="1"/>
                  </a:moveTo>
                  <a:lnTo>
                    <a:pt x="7369" y="1881"/>
                  </a:lnTo>
                  <a:cubicBezTo>
                    <a:pt x="6567" y="2482"/>
                    <a:pt x="5740" y="3134"/>
                    <a:pt x="4938" y="3735"/>
                  </a:cubicBezTo>
                  <a:cubicBezTo>
                    <a:pt x="4111" y="4362"/>
                    <a:pt x="3284" y="4963"/>
                    <a:pt x="2482" y="5590"/>
                  </a:cubicBezTo>
                  <a:lnTo>
                    <a:pt x="1" y="7419"/>
                  </a:lnTo>
                  <a:cubicBezTo>
                    <a:pt x="878" y="6893"/>
                    <a:pt x="1755" y="6317"/>
                    <a:pt x="2607" y="5740"/>
                  </a:cubicBezTo>
                  <a:cubicBezTo>
                    <a:pt x="3434" y="5164"/>
                    <a:pt x="4261" y="4562"/>
                    <a:pt x="5088" y="3961"/>
                  </a:cubicBezTo>
                  <a:cubicBezTo>
                    <a:pt x="5916" y="3334"/>
                    <a:pt x="6718" y="2683"/>
                    <a:pt x="7495" y="2031"/>
                  </a:cubicBezTo>
                  <a:cubicBezTo>
                    <a:pt x="8297" y="1379"/>
                    <a:pt x="9073" y="703"/>
                    <a:pt x="980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04;p74"/>
            <p:cNvSpPr/>
            <p:nvPr/>
          </p:nvSpPr>
          <p:spPr>
            <a:xfrm flipH="1">
              <a:off x="5151743" y="2804180"/>
              <a:ext cx="157327" cy="131727"/>
            </a:xfrm>
            <a:custGeom>
              <a:avLst/>
              <a:gdLst/>
              <a:ahLst/>
              <a:cxnLst/>
              <a:rect l="l" t="t" r="r" b="b"/>
              <a:pathLst>
                <a:path w="10478" h="8773" extrusionOk="0">
                  <a:moveTo>
                    <a:pt x="10477" y="1"/>
                  </a:moveTo>
                  <a:lnTo>
                    <a:pt x="10477" y="1"/>
                  </a:lnTo>
                  <a:cubicBezTo>
                    <a:pt x="9575" y="677"/>
                    <a:pt x="8673" y="1404"/>
                    <a:pt x="7795" y="2106"/>
                  </a:cubicBezTo>
                  <a:cubicBezTo>
                    <a:pt x="6893" y="2833"/>
                    <a:pt x="6016" y="3559"/>
                    <a:pt x="5139" y="4286"/>
                  </a:cubicBezTo>
                  <a:cubicBezTo>
                    <a:pt x="4287" y="5013"/>
                    <a:pt x="3409" y="5740"/>
                    <a:pt x="2532" y="6492"/>
                  </a:cubicBezTo>
                  <a:cubicBezTo>
                    <a:pt x="1680" y="7244"/>
                    <a:pt x="828" y="7996"/>
                    <a:pt x="1" y="8773"/>
                  </a:cubicBezTo>
                  <a:cubicBezTo>
                    <a:pt x="903" y="8071"/>
                    <a:pt x="1780" y="7369"/>
                    <a:pt x="2683" y="6667"/>
                  </a:cubicBezTo>
                  <a:cubicBezTo>
                    <a:pt x="3560" y="5940"/>
                    <a:pt x="4437" y="5214"/>
                    <a:pt x="5314" y="4487"/>
                  </a:cubicBezTo>
                  <a:cubicBezTo>
                    <a:pt x="6191" y="3760"/>
                    <a:pt x="7069" y="3008"/>
                    <a:pt x="7921" y="2281"/>
                  </a:cubicBezTo>
                  <a:cubicBezTo>
                    <a:pt x="8773" y="1529"/>
                    <a:pt x="9650" y="778"/>
                    <a:pt x="10477"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05;p74"/>
            <p:cNvSpPr/>
            <p:nvPr/>
          </p:nvSpPr>
          <p:spPr>
            <a:xfrm flipH="1">
              <a:off x="5220242" y="2985948"/>
              <a:ext cx="111396" cy="106892"/>
            </a:xfrm>
            <a:custGeom>
              <a:avLst/>
              <a:gdLst/>
              <a:ahLst/>
              <a:cxnLst/>
              <a:rect l="l" t="t" r="r" b="b"/>
              <a:pathLst>
                <a:path w="7419" h="7119" extrusionOk="0">
                  <a:moveTo>
                    <a:pt x="7419" y="1"/>
                  </a:moveTo>
                  <a:cubicBezTo>
                    <a:pt x="6767" y="552"/>
                    <a:pt x="6115" y="1129"/>
                    <a:pt x="5489" y="1705"/>
                  </a:cubicBezTo>
                  <a:cubicBezTo>
                    <a:pt x="4862" y="2282"/>
                    <a:pt x="4236" y="2858"/>
                    <a:pt x="3609" y="3460"/>
                  </a:cubicBezTo>
                  <a:cubicBezTo>
                    <a:pt x="3008" y="4061"/>
                    <a:pt x="2381" y="4638"/>
                    <a:pt x="1780" y="5264"/>
                  </a:cubicBezTo>
                  <a:cubicBezTo>
                    <a:pt x="1178" y="5866"/>
                    <a:pt x="577" y="6467"/>
                    <a:pt x="0" y="7119"/>
                  </a:cubicBezTo>
                  <a:cubicBezTo>
                    <a:pt x="652" y="6567"/>
                    <a:pt x="1303" y="5991"/>
                    <a:pt x="1930" y="5414"/>
                  </a:cubicBezTo>
                  <a:cubicBezTo>
                    <a:pt x="2557" y="4838"/>
                    <a:pt x="3183" y="4236"/>
                    <a:pt x="3810" y="3660"/>
                  </a:cubicBezTo>
                  <a:cubicBezTo>
                    <a:pt x="4411" y="3059"/>
                    <a:pt x="5038" y="2457"/>
                    <a:pt x="5639" y="1856"/>
                  </a:cubicBezTo>
                  <a:cubicBezTo>
                    <a:pt x="6241" y="1229"/>
                    <a:pt x="6842" y="627"/>
                    <a:pt x="7419"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06;p74"/>
            <p:cNvSpPr/>
            <p:nvPr/>
          </p:nvSpPr>
          <p:spPr>
            <a:xfrm flipH="1">
              <a:off x="5272165" y="3084933"/>
              <a:ext cx="66261" cy="67748"/>
            </a:xfrm>
            <a:custGeom>
              <a:avLst/>
              <a:gdLst/>
              <a:ahLst/>
              <a:cxnLst/>
              <a:rect l="l" t="t" r="r" b="b"/>
              <a:pathLst>
                <a:path w="4413" h="4512" extrusionOk="0">
                  <a:moveTo>
                    <a:pt x="4412" y="0"/>
                  </a:moveTo>
                  <a:lnTo>
                    <a:pt x="4412" y="0"/>
                  </a:lnTo>
                  <a:cubicBezTo>
                    <a:pt x="4011" y="351"/>
                    <a:pt x="3610" y="702"/>
                    <a:pt x="3234" y="1053"/>
                  </a:cubicBezTo>
                  <a:cubicBezTo>
                    <a:pt x="2858" y="1429"/>
                    <a:pt x="2482" y="1805"/>
                    <a:pt x="2106" y="2156"/>
                  </a:cubicBezTo>
                  <a:cubicBezTo>
                    <a:pt x="1755" y="2557"/>
                    <a:pt x="1379" y="2933"/>
                    <a:pt x="1029" y="3309"/>
                  </a:cubicBezTo>
                  <a:cubicBezTo>
                    <a:pt x="678" y="3710"/>
                    <a:pt x="327" y="4111"/>
                    <a:pt x="1" y="4512"/>
                  </a:cubicBezTo>
                  <a:cubicBezTo>
                    <a:pt x="402" y="4186"/>
                    <a:pt x="803" y="3835"/>
                    <a:pt x="1179" y="3459"/>
                  </a:cubicBezTo>
                  <a:cubicBezTo>
                    <a:pt x="1555" y="3108"/>
                    <a:pt x="1931" y="2732"/>
                    <a:pt x="2307" y="2356"/>
                  </a:cubicBezTo>
                  <a:cubicBezTo>
                    <a:pt x="2658" y="1980"/>
                    <a:pt x="3034" y="1604"/>
                    <a:pt x="3384" y="1203"/>
                  </a:cubicBezTo>
                  <a:cubicBezTo>
                    <a:pt x="3735" y="827"/>
                    <a:pt x="4086" y="426"/>
                    <a:pt x="4412"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07;p74"/>
            <p:cNvSpPr/>
            <p:nvPr/>
          </p:nvSpPr>
          <p:spPr>
            <a:xfrm flipH="1">
              <a:off x="5181476" y="3093582"/>
              <a:ext cx="183663" cy="168994"/>
            </a:xfrm>
            <a:custGeom>
              <a:avLst/>
              <a:gdLst/>
              <a:ahLst/>
              <a:cxnLst/>
              <a:rect l="l" t="t" r="r" b="b"/>
              <a:pathLst>
                <a:path w="12232" h="11255" extrusionOk="0">
                  <a:moveTo>
                    <a:pt x="12231" y="1"/>
                  </a:moveTo>
                  <a:cubicBezTo>
                    <a:pt x="11179" y="903"/>
                    <a:pt x="10126" y="1805"/>
                    <a:pt x="9098" y="2733"/>
                  </a:cubicBezTo>
                  <a:lnTo>
                    <a:pt x="6016" y="5540"/>
                  </a:lnTo>
                  <a:lnTo>
                    <a:pt x="2983" y="8372"/>
                  </a:lnTo>
                  <a:cubicBezTo>
                    <a:pt x="1980" y="9324"/>
                    <a:pt x="978" y="10277"/>
                    <a:pt x="1" y="11254"/>
                  </a:cubicBezTo>
                  <a:cubicBezTo>
                    <a:pt x="1053" y="10352"/>
                    <a:pt x="2081" y="9450"/>
                    <a:pt x="3133" y="8522"/>
                  </a:cubicBezTo>
                  <a:lnTo>
                    <a:pt x="6216" y="5740"/>
                  </a:lnTo>
                  <a:lnTo>
                    <a:pt x="9249" y="2883"/>
                  </a:lnTo>
                  <a:cubicBezTo>
                    <a:pt x="10251" y="1931"/>
                    <a:pt x="11254" y="978"/>
                    <a:pt x="1223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08;p74"/>
            <p:cNvSpPr/>
            <p:nvPr/>
          </p:nvSpPr>
          <p:spPr>
            <a:xfrm flipH="1">
              <a:off x="5311688" y="3313746"/>
              <a:ext cx="86952" cy="74144"/>
            </a:xfrm>
            <a:custGeom>
              <a:avLst/>
              <a:gdLst/>
              <a:ahLst/>
              <a:cxnLst/>
              <a:rect l="l" t="t" r="r" b="b"/>
              <a:pathLst>
                <a:path w="5791" h="4938" extrusionOk="0">
                  <a:moveTo>
                    <a:pt x="5790" y="1"/>
                  </a:moveTo>
                  <a:cubicBezTo>
                    <a:pt x="5314" y="402"/>
                    <a:pt x="4838" y="828"/>
                    <a:pt x="4337" y="1229"/>
                  </a:cubicBezTo>
                  <a:lnTo>
                    <a:pt x="2883" y="2457"/>
                  </a:lnTo>
                  <a:cubicBezTo>
                    <a:pt x="2432" y="2883"/>
                    <a:pt x="1931" y="3284"/>
                    <a:pt x="1455" y="3685"/>
                  </a:cubicBezTo>
                  <a:cubicBezTo>
                    <a:pt x="978" y="4111"/>
                    <a:pt x="477" y="4512"/>
                    <a:pt x="1" y="4938"/>
                  </a:cubicBezTo>
                  <a:cubicBezTo>
                    <a:pt x="552" y="4612"/>
                    <a:pt x="1079" y="4236"/>
                    <a:pt x="1580" y="3860"/>
                  </a:cubicBezTo>
                  <a:cubicBezTo>
                    <a:pt x="2081" y="3484"/>
                    <a:pt x="2582" y="3083"/>
                    <a:pt x="3084" y="2682"/>
                  </a:cubicBezTo>
                  <a:cubicBezTo>
                    <a:pt x="3560" y="2256"/>
                    <a:pt x="4036" y="1830"/>
                    <a:pt x="4487" y="1379"/>
                  </a:cubicBezTo>
                  <a:cubicBezTo>
                    <a:pt x="4938" y="953"/>
                    <a:pt x="5389" y="477"/>
                    <a:pt x="579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09;p74"/>
            <p:cNvSpPr/>
            <p:nvPr/>
          </p:nvSpPr>
          <p:spPr>
            <a:xfrm flipH="1">
              <a:off x="5210831" y="3285140"/>
              <a:ext cx="171997" cy="133618"/>
            </a:xfrm>
            <a:custGeom>
              <a:avLst/>
              <a:gdLst/>
              <a:ahLst/>
              <a:cxnLst/>
              <a:rect l="l" t="t" r="r" b="b"/>
              <a:pathLst>
                <a:path w="11455" h="8899" extrusionOk="0">
                  <a:moveTo>
                    <a:pt x="11454" y="1"/>
                  </a:moveTo>
                  <a:lnTo>
                    <a:pt x="11454" y="1"/>
                  </a:lnTo>
                  <a:cubicBezTo>
                    <a:pt x="10527" y="778"/>
                    <a:pt x="9600" y="1555"/>
                    <a:pt x="8672" y="2332"/>
                  </a:cubicBezTo>
                  <a:cubicBezTo>
                    <a:pt x="7745" y="3084"/>
                    <a:pt x="6793" y="3860"/>
                    <a:pt x="5840" y="4587"/>
                  </a:cubicBezTo>
                  <a:cubicBezTo>
                    <a:pt x="4888" y="5339"/>
                    <a:pt x="3910" y="6066"/>
                    <a:pt x="2958" y="6768"/>
                  </a:cubicBezTo>
                  <a:cubicBezTo>
                    <a:pt x="1981" y="7495"/>
                    <a:pt x="1003" y="8196"/>
                    <a:pt x="1" y="8898"/>
                  </a:cubicBezTo>
                  <a:cubicBezTo>
                    <a:pt x="1053" y="8297"/>
                    <a:pt x="2081" y="7645"/>
                    <a:pt x="3083" y="6943"/>
                  </a:cubicBezTo>
                  <a:cubicBezTo>
                    <a:pt x="4086" y="6267"/>
                    <a:pt x="5038" y="5540"/>
                    <a:pt x="6016" y="4813"/>
                  </a:cubicBezTo>
                  <a:cubicBezTo>
                    <a:pt x="6968" y="4061"/>
                    <a:pt x="7895" y="3284"/>
                    <a:pt x="8798" y="2482"/>
                  </a:cubicBezTo>
                  <a:cubicBezTo>
                    <a:pt x="9725" y="1680"/>
                    <a:pt x="10602" y="853"/>
                    <a:pt x="1145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10;p74"/>
            <p:cNvSpPr/>
            <p:nvPr/>
          </p:nvSpPr>
          <p:spPr>
            <a:xfrm flipH="1">
              <a:off x="5320348" y="2555035"/>
              <a:ext cx="25976" cy="155435"/>
            </a:xfrm>
            <a:custGeom>
              <a:avLst/>
              <a:gdLst/>
              <a:ahLst/>
              <a:cxnLst/>
              <a:rect l="l" t="t" r="r" b="b"/>
              <a:pathLst>
                <a:path w="1730" h="10352" extrusionOk="0">
                  <a:moveTo>
                    <a:pt x="1" y="1"/>
                  </a:moveTo>
                  <a:cubicBezTo>
                    <a:pt x="1" y="878"/>
                    <a:pt x="51" y="1755"/>
                    <a:pt x="126" y="2633"/>
                  </a:cubicBezTo>
                  <a:cubicBezTo>
                    <a:pt x="201" y="3510"/>
                    <a:pt x="326" y="4362"/>
                    <a:pt x="452" y="5239"/>
                  </a:cubicBezTo>
                  <a:cubicBezTo>
                    <a:pt x="602" y="6116"/>
                    <a:pt x="778" y="6968"/>
                    <a:pt x="978" y="7821"/>
                  </a:cubicBezTo>
                  <a:cubicBezTo>
                    <a:pt x="1204" y="8673"/>
                    <a:pt x="1454" y="9525"/>
                    <a:pt x="1730" y="10352"/>
                  </a:cubicBezTo>
                  <a:cubicBezTo>
                    <a:pt x="1555" y="9475"/>
                    <a:pt x="1354" y="8623"/>
                    <a:pt x="1204" y="7770"/>
                  </a:cubicBezTo>
                  <a:cubicBezTo>
                    <a:pt x="1028" y="6918"/>
                    <a:pt x="853" y="6066"/>
                    <a:pt x="727" y="5189"/>
                  </a:cubicBezTo>
                  <a:cubicBezTo>
                    <a:pt x="577" y="4337"/>
                    <a:pt x="452" y="3460"/>
                    <a:pt x="326" y="2608"/>
                  </a:cubicBezTo>
                  <a:cubicBezTo>
                    <a:pt x="201" y="1730"/>
                    <a:pt x="101" y="878"/>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11;p74"/>
            <p:cNvSpPr/>
            <p:nvPr/>
          </p:nvSpPr>
          <p:spPr>
            <a:xfrm flipH="1">
              <a:off x="5387711" y="2693542"/>
              <a:ext cx="54955" cy="184399"/>
            </a:xfrm>
            <a:custGeom>
              <a:avLst/>
              <a:gdLst/>
              <a:ahLst/>
              <a:cxnLst/>
              <a:rect l="l" t="t" r="r" b="b"/>
              <a:pathLst>
                <a:path w="3660" h="12281" extrusionOk="0">
                  <a:moveTo>
                    <a:pt x="1" y="0"/>
                  </a:moveTo>
                  <a:cubicBezTo>
                    <a:pt x="126" y="1053"/>
                    <a:pt x="276" y="2130"/>
                    <a:pt x="452" y="3183"/>
                  </a:cubicBezTo>
                  <a:cubicBezTo>
                    <a:pt x="652" y="4236"/>
                    <a:pt x="878" y="5288"/>
                    <a:pt x="1153" y="6341"/>
                  </a:cubicBezTo>
                  <a:cubicBezTo>
                    <a:pt x="1429" y="7394"/>
                    <a:pt x="1755" y="8421"/>
                    <a:pt x="2156" y="9424"/>
                  </a:cubicBezTo>
                  <a:cubicBezTo>
                    <a:pt x="2582" y="10401"/>
                    <a:pt x="3058" y="11379"/>
                    <a:pt x="3660" y="12281"/>
                  </a:cubicBezTo>
                  <a:cubicBezTo>
                    <a:pt x="3159" y="11328"/>
                    <a:pt x="2732" y="10351"/>
                    <a:pt x="2356" y="9323"/>
                  </a:cubicBezTo>
                  <a:cubicBezTo>
                    <a:pt x="2006" y="8321"/>
                    <a:pt x="1680" y="7318"/>
                    <a:pt x="1404" y="6266"/>
                  </a:cubicBezTo>
                  <a:cubicBezTo>
                    <a:pt x="1128" y="5238"/>
                    <a:pt x="903" y="4186"/>
                    <a:pt x="677" y="3133"/>
                  </a:cubicBezTo>
                  <a:lnTo>
                    <a:pt x="1"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12;p74"/>
            <p:cNvSpPr/>
            <p:nvPr/>
          </p:nvSpPr>
          <p:spPr>
            <a:xfrm flipH="1">
              <a:off x="5450928" y="2670207"/>
              <a:ext cx="48183" cy="331546"/>
            </a:xfrm>
            <a:custGeom>
              <a:avLst/>
              <a:gdLst/>
              <a:ahLst/>
              <a:cxnLst/>
              <a:rect l="l" t="t" r="r" b="b"/>
              <a:pathLst>
                <a:path w="3209" h="22081" extrusionOk="0">
                  <a:moveTo>
                    <a:pt x="602" y="0"/>
                  </a:moveTo>
                  <a:lnTo>
                    <a:pt x="401" y="1404"/>
                  </a:lnTo>
                  <a:lnTo>
                    <a:pt x="226" y="2782"/>
                  </a:lnTo>
                  <a:lnTo>
                    <a:pt x="125" y="4186"/>
                  </a:lnTo>
                  <a:lnTo>
                    <a:pt x="50" y="5589"/>
                  </a:lnTo>
                  <a:cubicBezTo>
                    <a:pt x="0" y="7469"/>
                    <a:pt x="100" y="9349"/>
                    <a:pt x="301" y="11228"/>
                  </a:cubicBezTo>
                  <a:cubicBezTo>
                    <a:pt x="526" y="13083"/>
                    <a:pt x="877" y="14938"/>
                    <a:pt x="1354" y="16767"/>
                  </a:cubicBezTo>
                  <a:lnTo>
                    <a:pt x="1755" y="18121"/>
                  </a:lnTo>
                  <a:lnTo>
                    <a:pt x="2181" y="19449"/>
                  </a:lnTo>
                  <a:lnTo>
                    <a:pt x="2657" y="20777"/>
                  </a:lnTo>
                  <a:lnTo>
                    <a:pt x="3208" y="22081"/>
                  </a:lnTo>
                  <a:lnTo>
                    <a:pt x="2732" y="20752"/>
                  </a:lnTo>
                  <a:lnTo>
                    <a:pt x="2306" y="19424"/>
                  </a:lnTo>
                  <a:lnTo>
                    <a:pt x="1905" y="18070"/>
                  </a:lnTo>
                  <a:lnTo>
                    <a:pt x="1579" y="16717"/>
                  </a:lnTo>
                  <a:cubicBezTo>
                    <a:pt x="1128" y="14888"/>
                    <a:pt x="777" y="13058"/>
                    <a:pt x="577" y="11203"/>
                  </a:cubicBezTo>
                  <a:cubicBezTo>
                    <a:pt x="351" y="9349"/>
                    <a:pt x="251" y="7469"/>
                    <a:pt x="251" y="5614"/>
                  </a:cubicBezTo>
                  <a:lnTo>
                    <a:pt x="276" y="4211"/>
                  </a:lnTo>
                  <a:lnTo>
                    <a:pt x="351" y="2807"/>
                  </a:lnTo>
                  <a:lnTo>
                    <a:pt x="451" y="1404"/>
                  </a:lnTo>
                  <a:lnTo>
                    <a:pt x="602"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13;p74"/>
            <p:cNvSpPr/>
            <p:nvPr/>
          </p:nvSpPr>
          <p:spPr>
            <a:xfrm flipH="1">
              <a:off x="5476529" y="3051808"/>
              <a:ext cx="43664" cy="113288"/>
            </a:xfrm>
            <a:custGeom>
              <a:avLst/>
              <a:gdLst/>
              <a:ahLst/>
              <a:cxnLst/>
              <a:rect l="l" t="t" r="r" b="b"/>
              <a:pathLst>
                <a:path w="2908" h="7545" extrusionOk="0">
                  <a:moveTo>
                    <a:pt x="1" y="1"/>
                  </a:moveTo>
                  <a:lnTo>
                    <a:pt x="1" y="1"/>
                  </a:lnTo>
                  <a:cubicBezTo>
                    <a:pt x="101" y="653"/>
                    <a:pt x="251" y="1329"/>
                    <a:pt x="427" y="1981"/>
                  </a:cubicBezTo>
                  <a:cubicBezTo>
                    <a:pt x="602" y="2632"/>
                    <a:pt x="828" y="3284"/>
                    <a:pt x="1053" y="3911"/>
                  </a:cubicBezTo>
                  <a:cubicBezTo>
                    <a:pt x="1329" y="4537"/>
                    <a:pt x="1580" y="5164"/>
                    <a:pt x="1880" y="5790"/>
                  </a:cubicBezTo>
                  <a:cubicBezTo>
                    <a:pt x="2206" y="6392"/>
                    <a:pt x="2532" y="6993"/>
                    <a:pt x="2908" y="7545"/>
                  </a:cubicBezTo>
                  <a:cubicBezTo>
                    <a:pt x="2632" y="6918"/>
                    <a:pt x="2357" y="6317"/>
                    <a:pt x="2081" y="5690"/>
                  </a:cubicBezTo>
                  <a:cubicBezTo>
                    <a:pt x="1830" y="5064"/>
                    <a:pt x="1555" y="4462"/>
                    <a:pt x="1329" y="3810"/>
                  </a:cubicBezTo>
                  <a:cubicBezTo>
                    <a:pt x="1078" y="3184"/>
                    <a:pt x="853" y="2557"/>
                    <a:pt x="627" y="1931"/>
                  </a:cubicBezTo>
                  <a:cubicBezTo>
                    <a:pt x="402" y="1279"/>
                    <a:pt x="201" y="6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14;p74"/>
            <p:cNvSpPr/>
            <p:nvPr/>
          </p:nvSpPr>
          <p:spPr>
            <a:xfrm flipH="1">
              <a:off x="5478410" y="3080037"/>
              <a:ext cx="114790" cy="206621"/>
            </a:xfrm>
            <a:custGeom>
              <a:avLst/>
              <a:gdLst/>
              <a:ahLst/>
              <a:cxnLst/>
              <a:rect l="l" t="t" r="r" b="b"/>
              <a:pathLst>
                <a:path w="7645" h="13761" extrusionOk="0">
                  <a:moveTo>
                    <a:pt x="0" y="1"/>
                  </a:moveTo>
                  <a:lnTo>
                    <a:pt x="0" y="1"/>
                  </a:lnTo>
                  <a:cubicBezTo>
                    <a:pt x="201" y="1304"/>
                    <a:pt x="552" y="2607"/>
                    <a:pt x="1003" y="3860"/>
                  </a:cubicBezTo>
                  <a:cubicBezTo>
                    <a:pt x="1454" y="5138"/>
                    <a:pt x="2031" y="6341"/>
                    <a:pt x="2682" y="7519"/>
                  </a:cubicBezTo>
                  <a:cubicBezTo>
                    <a:pt x="3334" y="8672"/>
                    <a:pt x="4061" y="9800"/>
                    <a:pt x="4913" y="10853"/>
                  </a:cubicBezTo>
                  <a:cubicBezTo>
                    <a:pt x="5740" y="11905"/>
                    <a:pt x="6642" y="12883"/>
                    <a:pt x="7645" y="13760"/>
                  </a:cubicBezTo>
                  <a:cubicBezTo>
                    <a:pt x="6742" y="12808"/>
                    <a:pt x="5865" y="11780"/>
                    <a:pt x="5063" y="10727"/>
                  </a:cubicBezTo>
                  <a:cubicBezTo>
                    <a:pt x="4286" y="9650"/>
                    <a:pt x="3534" y="8547"/>
                    <a:pt x="2908" y="7394"/>
                  </a:cubicBezTo>
                  <a:cubicBezTo>
                    <a:pt x="2256" y="6241"/>
                    <a:pt x="1705" y="5038"/>
                    <a:pt x="1203" y="3785"/>
                  </a:cubicBezTo>
                  <a:cubicBezTo>
                    <a:pt x="727" y="2557"/>
                    <a:pt x="326" y="1279"/>
                    <a:pt x="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15;p74"/>
            <p:cNvSpPr/>
            <p:nvPr/>
          </p:nvSpPr>
          <p:spPr>
            <a:xfrm flipH="1">
              <a:off x="5517165" y="3277993"/>
              <a:ext cx="91471" cy="120811"/>
            </a:xfrm>
            <a:custGeom>
              <a:avLst/>
              <a:gdLst/>
              <a:ahLst/>
              <a:cxnLst/>
              <a:rect l="l" t="t" r="r" b="b"/>
              <a:pathLst>
                <a:path w="6092" h="8046" extrusionOk="0">
                  <a:moveTo>
                    <a:pt x="1" y="1"/>
                  </a:moveTo>
                  <a:lnTo>
                    <a:pt x="1" y="1"/>
                  </a:lnTo>
                  <a:cubicBezTo>
                    <a:pt x="302" y="778"/>
                    <a:pt x="678" y="1555"/>
                    <a:pt x="1104" y="2281"/>
                  </a:cubicBezTo>
                  <a:cubicBezTo>
                    <a:pt x="1530" y="3033"/>
                    <a:pt x="2006" y="3735"/>
                    <a:pt x="2532" y="4412"/>
                  </a:cubicBezTo>
                  <a:cubicBezTo>
                    <a:pt x="3059" y="5088"/>
                    <a:pt x="3585" y="5740"/>
                    <a:pt x="4186" y="6367"/>
                  </a:cubicBezTo>
                  <a:cubicBezTo>
                    <a:pt x="4788" y="6968"/>
                    <a:pt x="5414" y="7545"/>
                    <a:pt x="6091" y="8046"/>
                  </a:cubicBezTo>
                  <a:cubicBezTo>
                    <a:pt x="5490" y="7444"/>
                    <a:pt x="4913" y="6843"/>
                    <a:pt x="4337" y="6216"/>
                  </a:cubicBezTo>
                  <a:cubicBezTo>
                    <a:pt x="3785" y="5590"/>
                    <a:pt x="3234" y="4938"/>
                    <a:pt x="2733" y="4261"/>
                  </a:cubicBezTo>
                  <a:cubicBezTo>
                    <a:pt x="2231" y="3585"/>
                    <a:pt x="1755" y="2883"/>
                    <a:pt x="1304" y="2181"/>
                  </a:cubicBezTo>
                  <a:cubicBezTo>
                    <a:pt x="828" y="1479"/>
                    <a:pt x="402" y="7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16;p74"/>
            <p:cNvSpPr/>
            <p:nvPr/>
          </p:nvSpPr>
          <p:spPr>
            <a:xfrm flipH="1">
              <a:off x="5306037" y="3434924"/>
              <a:ext cx="766" cy="766"/>
            </a:xfrm>
            <a:custGeom>
              <a:avLst/>
              <a:gdLst/>
              <a:ahLst/>
              <a:cxnLst/>
              <a:rect l="l" t="t" r="r" b="b"/>
              <a:pathLst>
                <a:path w="51" h="51" extrusionOk="0">
                  <a:moveTo>
                    <a:pt x="0" y="51"/>
                  </a:moveTo>
                  <a:cubicBezTo>
                    <a:pt x="0" y="51"/>
                    <a:pt x="0" y="51"/>
                    <a:pt x="0" y="51"/>
                  </a:cubicBezTo>
                  <a:cubicBezTo>
                    <a:pt x="0" y="51"/>
                    <a:pt x="0" y="51"/>
                    <a:pt x="0" y="51"/>
                  </a:cubicBezTo>
                  <a:close/>
                  <a:moveTo>
                    <a:pt x="0" y="51"/>
                  </a:moveTo>
                  <a:cubicBezTo>
                    <a:pt x="0" y="51"/>
                    <a:pt x="0" y="51"/>
                    <a:pt x="0" y="51"/>
                  </a:cubicBezTo>
                  <a:cubicBezTo>
                    <a:pt x="0" y="51"/>
                    <a:pt x="0" y="51"/>
                    <a:pt x="0" y="51"/>
                  </a:cubicBezTo>
                  <a:close/>
                  <a:moveTo>
                    <a:pt x="25" y="26"/>
                  </a:moveTo>
                  <a:lnTo>
                    <a:pt x="25" y="26"/>
                  </a:lnTo>
                  <a:lnTo>
                    <a:pt x="25" y="26"/>
                  </a:lnTo>
                  <a:close/>
                  <a:moveTo>
                    <a:pt x="25" y="26"/>
                  </a:moveTo>
                  <a:cubicBezTo>
                    <a:pt x="25" y="26"/>
                    <a:pt x="25" y="26"/>
                    <a:pt x="25" y="26"/>
                  </a:cubicBezTo>
                  <a:cubicBezTo>
                    <a:pt x="25" y="26"/>
                    <a:pt x="25" y="26"/>
                    <a:pt x="25" y="26"/>
                  </a:cubicBezTo>
                  <a:close/>
                  <a:moveTo>
                    <a:pt x="50" y="1"/>
                  </a:moveTo>
                  <a:cubicBezTo>
                    <a:pt x="50" y="1"/>
                    <a:pt x="50" y="1"/>
                    <a:pt x="50" y="1"/>
                  </a:cubicBezTo>
                  <a:cubicBezTo>
                    <a:pt x="50" y="1"/>
                    <a:pt x="50" y="1"/>
                    <a:pt x="50" y="1"/>
                  </a:cubicBezTo>
                  <a:close/>
                  <a:moveTo>
                    <a:pt x="50" y="1"/>
                  </a:moveTo>
                  <a:lnTo>
                    <a:pt x="50" y="1"/>
                  </a:lnTo>
                  <a:lnTo>
                    <a:pt x="50" y="1"/>
                  </a:lnTo>
                  <a:close/>
                </a:path>
              </a:pathLst>
            </a:custGeom>
            <a:solidFill>
              <a:srgbClr val="586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17;p74"/>
            <p:cNvSpPr/>
            <p:nvPr/>
          </p:nvSpPr>
          <p:spPr>
            <a:xfrm flipH="1">
              <a:off x="4685503" y="1763589"/>
              <a:ext cx="727432" cy="1735974"/>
            </a:xfrm>
            <a:custGeom>
              <a:avLst/>
              <a:gdLst/>
              <a:ahLst/>
              <a:cxnLst/>
              <a:rect l="l" t="t" r="r" b="b"/>
              <a:pathLst>
                <a:path w="48447" h="115616" extrusionOk="0">
                  <a:moveTo>
                    <a:pt x="44462" y="1"/>
                  </a:moveTo>
                  <a:lnTo>
                    <a:pt x="44462" y="1"/>
                  </a:lnTo>
                  <a:cubicBezTo>
                    <a:pt x="45615" y="5615"/>
                    <a:pt x="44713" y="11630"/>
                    <a:pt x="42607" y="17019"/>
                  </a:cubicBezTo>
                  <a:cubicBezTo>
                    <a:pt x="41129" y="20828"/>
                    <a:pt x="39073" y="24362"/>
                    <a:pt x="36793" y="27745"/>
                  </a:cubicBezTo>
                  <a:cubicBezTo>
                    <a:pt x="37144" y="27470"/>
                    <a:pt x="37469" y="27194"/>
                    <a:pt x="37820" y="26918"/>
                  </a:cubicBezTo>
                  <a:cubicBezTo>
                    <a:pt x="38522" y="26342"/>
                    <a:pt x="39224" y="25765"/>
                    <a:pt x="39926" y="25189"/>
                  </a:cubicBezTo>
                  <a:cubicBezTo>
                    <a:pt x="40627" y="24613"/>
                    <a:pt x="41304" y="24011"/>
                    <a:pt x="41981" y="23410"/>
                  </a:cubicBezTo>
                  <a:lnTo>
                    <a:pt x="41981" y="23410"/>
                  </a:lnTo>
                  <a:cubicBezTo>
                    <a:pt x="41329" y="24036"/>
                    <a:pt x="40677" y="24663"/>
                    <a:pt x="40001" y="25289"/>
                  </a:cubicBezTo>
                  <a:cubicBezTo>
                    <a:pt x="39349" y="25891"/>
                    <a:pt x="38647" y="26492"/>
                    <a:pt x="37971" y="27069"/>
                  </a:cubicBezTo>
                  <a:cubicBezTo>
                    <a:pt x="37419" y="27520"/>
                    <a:pt x="36868" y="27971"/>
                    <a:pt x="36317" y="28422"/>
                  </a:cubicBezTo>
                  <a:cubicBezTo>
                    <a:pt x="34637" y="30828"/>
                    <a:pt x="32858" y="33159"/>
                    <a:pt x="31028" y="35440"/>
                  </a:cubicBezTo>
                  <a:cubicBezTo>
                    <a:pt x="30327" y="36342"/>
                    <a:pt x="29600" y="37219"/>
                    <a:pt x="28898" y="38121"/>
                  </a:cubicBezTo>
                  <a:cubicBezTo>
                    <a:pt x="29098" y="37996"/>
                    <a:pt x="29299" y="37871"/>
                    <a:pt x="29499" y="37745"/>
                  </a:cubicBezTo>
                  <a:cubicBezTo>
                    <a:pt x="31028" y="36843"/>
                    <a:pt x="32532" y="35866"/>
                    <a:pt x="34011" y="34888"/>
                  </a:cubicBezTo>
                  <a:cubicBezTo>
                    <a:pt x="34738" y="34412"/>
                    <a:pt x="35464" y="33911"/>
                    <a:pt x="36191" y="33410"/>
                  </a:cubicBezTo>
                  <a:cubicBezTo>
                    <a:pt x="36943" y="32908"/>
                    <a:pt x="37670" y="32407"/>
                    <a:pt x="38397" y="31881"/>
                  </a:cubicBezTo>
                  <a:lnTo>
                    <a:pt x="38397" y="31881"/>
                  </a:lnTo>
                  <a:cubicBezTo>
                    <a:pt x="37695" y="32432"/>
                    <a:pt x="36993" y="32984"/>
                    <a:pt x="36291" y="33510"/>
                  </a:cubicBezTo>
                  <a:cubicBezTo>
                    <a:pt x="35565" y="34036"/>
                    <a:pt x="34838" y="34563"/>
                    <a:pt x="34111" y="35064"/>
                  </a:cubicBezTo>
                  <a:cubicBezTo>
                    <a:pt x="32657" y="36091"/>
                    <a:pt x="31154" y="37044"/>
                    <a:pt x="29650" y="37971"/>
                  </a:cubicBezTo>
                  <a:cubicBezTo>
                    <a:pt x="29249" y="38222"/>
                    <a:pt x="28848" y="38447"/>
                    <a:pt x="28472" y="38673"/>
                  </a:cubicBezTo>
                  <a:cubicBezTo>
                    <a:pt x="27469" y="40227"/>
                    <a:pt x="26467" y="41781"/>
                    <a:pt x="25414" y="43284"/>
                  </a:cubicBezTo>
                  <a:cubicBezTo>
                    <a:pt x="25489" y="43234"/>
                    <a:pt x="25565" y="43184"/>
                    <a:pt x="25640" y="43134"/>
                  </a:cubicBezTo>
                  <a:lnTo>
                    <a:pt x="27670" y="41781"/>
                  </a:lnTo>
                  <a:lnTo>
                    <a:pt x="27670" y="41781"/>
                  </a:lnTo>
                  <a:cubicBezTo>
                    <a:pt x="27043" y="42332"/>
                    <a:pt x="26417" y="42833"/>
                    <a:pt x="25740" y="43309"/>
                  </a:cubicBezTo>
                  <a:cubicBezTo>
                    <a:pt x="25514" y="43485"/>
                    <a:pt x="25289" y="43660"/>
                    <a:pt x="25038" y="43811"/>
                  </a:cubicBezTo>
                  <a:cubicBezTo>
                    <a:pt x="23284" y="46317"/>
                    <a:pt x="21429" y="48773"/>
                    <a:pt x="19499" y="51129"/>
                  </a:cubicBezTo>
                  <a:cubicBezTo>
                    <a:pt x="19349" y="51430"/>
                    <a:pt x="19174" y="51731"/>
                    <a:pt x="18998" y="52031"/>
                  </a:cubicBezTo>
                  <a:cubicBezTo>
                    <a:pt x="20051" y="51455"/>
                    <a:pt x="21078" y="50878"/>
                    <a:pt x="22131" y="50302"/>
                  </a:cubicBezTo>
                  <a:lnTo>
                    <a:pt x="22131" y="50302"/>
                  </a:lnTo>
                  <a:cubicBezTo>
                    <a:pt x="20001" y="52783"/>
                    <a:pt x="17971" y="55365"/>
                    <a:pt x="16066" y="58021"/>
                  </a:cubicBezTo>
                  <a:cubicBezTo>
                    <a:pt x="15464" y="59425"/>
                    <a:pt x="14913" y="60853"/>
                    <a:pt x="14387" y="62307"/>
                  </a:cubicBezTo>
                  <a:cubicBezTo>
                    <a:pt x="15665" y="61505"/>
                    <a:pt x="16868" y="60578"/>
                    <a:pt x="17971" y="59575"/>
                  </a:cubicBezTo>
                  <a:lnTo>
                    <a:pt x="17971" y="59575"/>
                  </a:lnTo>
                  <a:cubicBezTo>
                    <a:pt x="17469" y="60628"/>
                    <a:pt x="16943" y="61680"/>
                    <a:pt x="16442" y="62733"/>
                  </a:cubicBezTo>
                  <a:lnTo>
                    <a:pt x="16667" y="62558"/>
                  </a:lnTo>
                  <a:lnTo>
                    <a:pt x="19098" y="60904"/>
                  </a:lnTo>
                  <a:cubicBezTo>
                    <a:pt x="19900" y="60352"/>
                    <a:pt x="20702" y="59801"/>
                    <a:pt x="21529" y="59274"/>
                  </a:cubicBezTo>
                  <a:lnTo>
                    <a:pt x="21529" y="59274"/>
                  </a:lnTo>
                  <a:cubicBezTo>
                    <a:pt x="20778" y="59901"/>
                    <a:pt x="20001" y="60503"/>
                    <a:pt x="19224" y="61079"/>
                  </a:cubicBezTo>
                  <a:cubicBezTo>
                    <a:pt x="18447" y="61655"/>
                    <a:pt x="17645" y="62232"/>
                    <a:pt x="16843" y="62783"/>
                  </a:cubicBezTo>
                  <a:cubicBezTo>
                    <a:pt x="16617" y="62934"/>
                    <a:pt x="16417" y="63059"/>
                    <a:pt x="16191" y="63209"/>
                  </a:cubicBezTo>
                  <a:cubicBezTo>
                    <a:pt x="15414" y="64788"/>
                    <a:pt x="14662" y="66342"/>
                    <a:pt x="13885" y="67921"/>
                  </a:cubicBezTo>
                  <a:cubicBezTo>
                    <a:pt x="15289" y="67069"/>
                    <a:pt x="16667" y="66242"/>
                    <a:pt x="18071" y="65390"/>
                  </a:cubicBezTo>
                  <a:lnTo>
                    <a:pt x="19048" y="64638"/>
                  </a:lnTo>
                  <a:lnTo>
                    <a:pt x="19048" y="64638"/>
                  </a:lnTo>
                  <a:cubicBezTo>
                    <a:pt x="18898" y="64788"/>
                    <a:pt x="18722" y="64939"/>
                    <a:pt x="18572" y="65089"/>
                  </a:cubicBezTo>
                  <a:cubicBezTo>
                    <a:pt x="18697" y="65014"/>
                    <a:pt x="18823" y="64939"/>
                    <a:pt x="18948" y="64863"/>
                  </a:cubicBezTo>
                  <a:lnTo>
                    <a:pt x="18948" y="64863"/>
                  </a:lnTo>
                  <a:cubicBezTo>
                    <a:pt x="17093" y="67395"/>
                    <a:pt x="15239" y="69951"/>
                    <a:pt x="13359" y="72508"/>
                  </a:cubicBezTo>
                  <a:cubicBezTo>
                    <a:pt x="13810" y="72132"/>
                    <a:pt x="14261" y="71756"/>
                    <a:pt x="14712" y="71405"/>
                  </a:cubicBezTo>
                  <a:cubicBezTo>
                    <a:pt x="15590" y="70703"/>
                    <a:pt x="16492" y="69976"/>
                    <a:pt x="17394" y="69300"/>
                  </a:cubicBezTo>
                  <a:lnTo>
                    <a:pt x="17394" y="69300"/>
                  </a:lnTo>
                  <a:cubicBezTo>
                    <a:pt x="16567" y="70077"/>
                    <a:pt x="15690" y="70828"/>
                    <a:pt x="14838" y="71580"/>
                  </a:cubicBezTo>
                  <a:cubicBezTo>
                    <a:pt x="14136" y="72182"/>
                    <a:pt x="13434" y="72783"/>
                    <a:pt x="12732" y="73360"/>
                  </a:cubicBezTo>
                  <a:lnTo>
                    <a:pt x="10377" y="76593"/>
                  </a:lnTo>
                  <a:cubicBezTo>
                    <a:pt x="11304" y="76192"/>
                    <a:pt x="12256" y="75791"/>
                    <a:pt x="13184" y="75390"/>
                  </a:cubicBezTo>
                  <a:lnTo>
                    <a:pt x="13184" y="75390"/>
                  </a:lnTo>
                  <a:cubicBezTo>
                    <a:pt x="12407" y="78021"/>
                    <a:pt x="11580" y="80653"/>
                    <a:pt x="10727" y="83260"/>
                  </a:cubicBezTo>
                  <a:cubicBezTo>
                    <a:pt x="10778" y="83209"/>
                    <a:pt x="10853" y="83159"/>
                    <a:pt x="10903" y="83109"/>
                  </a:cubicBezTo>
                  <a:cubicBezTo>
                    <a:pt x="11529" y="82533"/>
                    <a:pt x="12181" y="81956"/>
                    <a:pt x="12833" y="81405"/>
                  </a:cubicBezTo>
                  <a:lnTo>
                    <a:pt x="12833" y="81405"/>
                  </a:lnTo>
                  <a:cubicBezTo>
                    <a:pt x="12256" y="82031"/>
                    <a:pt x="11655" y="82633"/>
                    <a:pt x="11053" y="83260"/>
                  </a:cubicBezTo>
                  <a:cubicBezTo>
                    <a:pt x="10878" y="83410"/>
                    <a:pt x="10727" y="83585"/>
                    <a:pt x="10552" y="83736"/>
                  </a:cubicBezTo>
                  <a:cubicBezTo>
                    <a:pt x="10026" y="85290"/>
                    <a:pt x="9499" y="86844"/>
                    <a:pt x="8948" y="88372"/>
                  </a:cubicBezTo>
                  <a:cubicBezTo>
                    <a:pt x="9073" y="88247"/>
                    <a:pt x="9224" y="88122"/>
                    <a:pt x="9374" y="87996"/>
                  </a:cubicBezTo>
                  <a:lnTo>
                    <a:pt x="9374" y="87996"/>
                  </a:lnTo>
                  <a:cubicBezTo>
                    <a:pt x="9199" y="88222"/>
                    <a:pt x="9023" y="88448"/>
                    <a:pt x="8848" y="88648"/>
                  </a:cubicBezTo>
                  <a:cubicBezTo>
                    <a:pt x="8146" y="90553"/>
                    <a:pt x="7419" y="92458"/>
                    <a:pt x="6667" y="94337"/>
                  </a:cubicBezTo>
                  <a:cubicBezTo>
                    <a:pt x="7469" y="93661"/>
                    <a:pt x="8321" y="92984"/>
                    <a:pt x="9199" y="92357"/>
                  </a:cubicBezTo>
                  <a:lnTo>
                    <a:pt x="9199" y="92357"/>
                  </a:lnTo>
                  <a:cubicBezTo>
                    <a:pt x="8773" y="93360"/>
                    <a:pt x="8346" y="94362"/>
                    <a:pt x="7870" y="95340"/>
                  </a:cubicBezTo>
                  <a:lnTo>
                    <a:pt x="9199" y="94112"/>
                  </a:lnTo>
                  <a:lnTo>
                    <a:pt x="12281" y="91305"/>
                  </a:lnTo>
                  <a:cubicBezTo>
                    <a:pt x="13309" y="90377"/>
                    <a:pt x="14362" y="89475"/>
                    <a:pt x="15414" y="88573"/>
                  </a:cubicBezTo>
                  <a:lnTo>
                    <a:pt x="15414" y="88573"/>
                  </a:lnTo>
                  <a:cubicBezTo>
                    <a:pt x="14437" y="89550"/>
                    <a:pt x="13434" y="90503"/>
                    <a:pt x="12432" y="91455"/>
                  </a:cubicBezTo>
                  <a:lnTo>
                    <a:pt x="9399" y="94312"/>
                  </a:lnTo>
                  <a:lnTo>
                    <a:pt x="7570" y="95941"/>
                  </a:lnTo>
                  <a:cubicBezTo>
                    <a:pt x="6768" y="97570"/>
                    <a:pt x="5890" y="99149"/>
                    <a:pt x="4938" y="100678"/>
                  </a:cubicBezTo>
                  <a:cubicBezTo>
                    <a:pt x="5865" y="100077"/>
                    <a:pt x="6818" y="99475"/>
                    <a:pt x="7745" y="98874"/>
                  </a:cubicBezTo>
                  <a:lnTo>
                    <a:pt x="7745" y="98874"/>
                  </a:lnTo>
                  <a:cubicBezTo>
                    <a:pt x="7219" y="99876"/>
                    <a:pt x="6642" y="100829"/>
                    <a:pt x="6041" y="101756"/>
                  </a:cubicBezTo>
                  <a:cubicBezTo>
                    <a:pt x="7018" y="101154"/>
                    <a:pt x="8021" y="100528"/>
                    <a:pt x="8998" y="99901"/>
                  </a:cubicBezTo>
                  <a:lnTo>
                    <a:pt x="8998" y="99901"/>
                  </a:lnTo>
                  <a:cubicBezTo>
                    <a:pt x="8071" y="102107"/>
                    <a:pt x="6918" y="104212"/>
                    <a:pt x="5539" y="106167"/>
                  </a:cubicBezTo>
                  <a:cubicBezTo>
                    <a:pt x="5239" y="106919"/>
                    <a:pt x="4913" y="107671"/>
                    <a:pt x="4562" y="108398"/>
                  </a:cubicBezTo>
                  <a:cubicBezTo>
                    <a:pt x="4687" y="108297"/>
                    <a:pt x="4813" y="108197"/>
                    <a:pt x="4963" y="108097"/>
                  </a:cubicBezTo>
                  <a:cubicBezTo>
                    <a:pt x="5915" y="107395"/>
                    <a:pt x="6893" y="106668"/>
                    <a:pt x="7845" y="105916"/>
                  </a:cubicBezTo>
                  <a:cubicBezTo>
                    <a:pt x="8798" y="105189"/>
                    <a:pt x="9750" y="104413"/>
                    <a:pt x="10677" y="103661"/>
                  </a:cubicBezTo>
                  <a:cubicBezTo>
                    <a:pt x="11605" y="102884"/>
                    <a:pt x="12532" y="102107"/>
                    <a:pt x="13459" y="101330"/>
                  </a:cubicBezTo>
                  <a:lnTo>
                    <a:pt x="13459" y="101330"/>
                  </a:lnTo>
                  <a:cubicBezTo>
                    <a:pt x="12607" y="102182"/>
                    <a:pt x="11730" y="103009"/>
                    <a:pt x="10803" y="103811"/>
                  </a:cubicBezTo>
                  <a:cubicBezTo>
                    <a:pt x="9900" y="104613"/>
                    <a:pt x="8973" y="105390"/>
                    <a:pt x="8021" y="106142"/>
                  </a:cubicBezTo>
                  <a:cubicBezTo>
                    <a:pt x="7043" y="106869"/>
                    <a:pt x="6091" y="107596"/>
                    <a:pt x="5088" y="108272"/>
                  </a:cubicBezTo>
                  <a:cubicBezTo>
                    <a:pt x="4838" y="108448"/>
                    <a:pt x="4612" y="108598"/>
                    <a:pt x="4387" y="108748"/>
                  </a:cubicBezTo>
                  <a:cubicBezTo>
                    <a:pt x="3184" y="111179"/>
                    <a:pt x="1705" y="113485"/>
                    <a:pt x="1" y="115616"/>
                  </a:cubicBezTo>
                  <a:cubicBezTo>
                    <a:pt x="2457" y="114312"/>
                    <a:pt x="5690" y="112508"/>
                    <a:pt x="7068" y="111355"/>
                  </a:cubicBezTo>
                  <a:lnTo>
                    <a:pt x="7093" y="111330"/>
                  </a:lnTo>
                  <a:cubicBezTo>
                    <a:pt x="7118" y="111305"/>
                    <a:pt x="7118" y="111305"/>
                    <a:pt x="7118" y="111305"/>
                  </a:cubicBezTo>
                  <a:cubicBezTo>
                    <a:pt x="13860" y="105515"/>
                    <a:pt x="18973" y="97971"/>
                    <a:pt x="21780" y="89625"/>
                  </a:cubicBezTo>
                  <a:lnTo>
                    <a:pt x="21780" y="89625"/>
                  </a:lnTo>
                  <a:cubicBezTo>
                    <a:pt x="18622" y="93084"/>
                    <a:pt x="14963" y="96117"/>
                    <a:pt x="10928" y="98623"/>
                  </a:cubicBezTo>
                  <a:cubicBezTo>
                    <a:pt x="16241" y="92834"/>
                    <a:pt x="20276" y="85941"/>
                    <a:pt x="22758" y="78523"/>
                  </a:cubicBezTo>
                  <a:lnTo>
                    <a:pt x="22758" y="78523"/>
                  </a:lnTo>
                  <a:cubicBezTo>
                    <a:pt x="19800" y="81931"/>
                    <a:pt x="16868" y="85365"/>
                    <a:pt x="13910" y="88773"/>
                  </a:cubicBezTo>
                  <a:cubicBezTo>
                    <a:pt x="17545" y="76919"/>
                    <a:pt x="22432" y="65490"/>
                    <a:pt x="28472" y="54688"/>
                  </a:cubicBezTo>
                  <a:cubicBezTo>
                    <a:pt x="29174" y="53460"/>
                    <a:pt x="29875" y="52232"/>
                    <a:pt x="30577" y="51004"/>
                  </a:cubicBezTo>
                  <a:lnTo>
                    <a:pt x="30577" y="51004"/>
                  </a:lnTo>
                  <a:cubicBezTo>
                    <a:pt x="26943" y="53084"/>
                    <a:pt x="23083" y="54914"/>
                    <a:pt x="19274" y="56718"/>
                  </a:cubicBezTo>
                  <a:cubicBezTo>
                    <a:pt x="24311" y="53134"/>
                    <a:pt x="29174" y="49375"/>
                    <a:pt x="33911" y="45440"/>
                  </a:cubicBezTo>
                  <a:cubicBezTo>
                    <a:pt x="34337" y="44738"/>
                    <a:pt x="34738" y="44036"/>
                    <a:pt x="35164" y="43360"/>
                  </a:cubicBezTo>
                  <a:lnTo>
                    <a:pt x="35164" y="43360"/>
                  </a:lnTo>
                  <a:cubicBezTo>
                    <a:pt x="31479" y="45340"/>
                    <a:pt x="27670" y="47144"/>
                    <a:pt x="23760" y="48773"/>
                  </a:cubicBezTo>
                  <a:cubicBezTo>
                    <a:pt x="29023" y="44863"/>
                    <a:pt x="34136" y="40778"/>
                    <a:pt x="39124" y="36542"/>
                  </a:cubicBezTo>
                  <a:cubicBezTo>
                    <a:pt x="42332" y="30778"/>
                    <a:pt x="45214" y="24863"/>
                    <a:pt x="47068" y="18547"/>
                  </a:cubicBezTo>
                  <a:cubicBezTo>
                    <a:pt x="47870" y="15866"/>
                    <a:pt x="48447" y="13084"/>
                    <a:pt x="48447" y="10302"/>
                  </a:cubicBezTo>
                  <a:cubicBezTo>
                    <a:pt x="48447" y="8948"/>
                    <a:pt x="48322" y="7595"/>
                    <a:pt x="47996" y="6242"/>
                  </a:cubicBezTo>
                  <a:cubicBezTo>
                    <a:pt x="47419" y="3936"/>
                    <a:pt x="46191" y="1705"/>
                    <a:pt x="444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18;p74"/>
            <p:cNvSpPr/>
            <p:nvPr/>
          </p:nvSpPr>
          <p:spPr>
            <a:xfrm flipH="1">
              <a:off x="4985425" y="2344286"/>
              <a:ext cx="379339" cy="1013437"/>
            </a:xfrm>
            <a:custGeom>
              <a:avLst/>
              <a:gdLst/>
              <a:ahLst/>
              <a:cxnLst/>
              <a:rect l="l" t="t" r="r" b="b"/>
              <a:pathLst>
                <a:path w="25264" h="67495" extrusionOk="0">
                  <a:moveTo>
                    <a:pt x="25264" y="1"/>
                  </a:moveTo>
                  <a:lnTo>
                    <a:pt x="25264" y="1"/>
                  </a:lnTo>
                  <a:cubicBezTo>
                    <a:pt x="25239" y="26"/>
                    <a:pt x="25239" y="26"/>
                    <a:pt x="25239" y="26"/>
                  </a:cubicBezTo>
                  <a:cubicBezTo>
                    <a:pt x="23835" y="1780"/>
                    <a:pt x="22457" y="3535"/>
                    <a:pt x="21129" y="5314"/>
                  </a:cubicBezTo>
                  <a:cubicBezTo>
                    <a:pt x="21479" y="5089"/>
                    <a:pt x="21855" y="4838"/>
                    <a:pt x="22206" y="4612"/>
                  </a:cubicBezTo>
                  <a:cubicBezTo>
                    <a:pt x="23259" y="3109"/>
                    <a:pt x="24261" y="1555"/>
                    <a:pt x="25264" y="1"/>
                  </a:cubicBezTo>
                  <a:close/>
                  <a:moveTo>
                    <a:pt x="21830" y="5139"/>
                  </a:moveTo>
                  <a:lnTo>
                    <a:pt x="21830" y="5139"/>
                  </a:lnTo>
                  <a:cubicBezTo>
                    <a:pt x="21454" y="5414"/>
                    <a:pt x="21078" y="5665"/>
                    <a:pt x="20677" y="5916"/>
                  </a:cubicBezTo>
                  <a:cubicBezTo>
                    <a:pt x="19124" y="8021"/>
                    <a:pt x="17645" y="10201"/>
                    <a:pt x="16291" y="12457"/>
                  </a:cubicBezTo>
                  <a:cubicBezTo>
                    <a:pt x="18221" y="10101"/>
                    <a:pt x="20076" y="7645"/>
                    <a:pt x="21830" y="5139"/>
                  </a:cubicBezTo>
                  <a:close/>
                  <a:moveTo>
                    <a:pt x="18923" y="11630"/>
                  </a:moveTo>
                  <a:lnTo>
                    <a:pt x="18923" y="11630"/>
                  </a:lnTo>
                  <a:cubicBezTo>
                    <a:pt x="17870" y="12206"/>
                    <a:pt x="16843" y="12783"/>
                    <a:pt x="15790" y="13359"/>
                  </a:cubicBezTo>
                  <a:cubicBezTo>
                    <a:pt x="15565" y="13735"/>
                    <a:pt x="15364" y="14111"/>
                    <a:pt x="15164" y="14512"/>
                  </a:cubicBezTo>
                  <a:cubicBezTo>
                    <a:pt x="14311" y="16091"/>
                    <a:pt x="13560" y="17695"/>
                    <a:pt x="12858" y="19349"/>
                  </a:cubicBezTo>
                  <a:cubicBezTo>
                    <a:pt x="14763" y="16693"/>
                    <a:pt x="16793" y="14111"/>
                    <a:pt x="18923" y="11630"/>
                  </a:cubicBezTo>
                  <a:close/>
                  <a:moveTo>
                    <a:pt x="14763" y="20903"/>
                  </a:moveTo>
                  <a:lnTo>
                    <a:pt x="14763" y="20903"/>
                  </a:lnTo>
                  <a:cubicBezTo>
                    <a:pt x="13660" y="21906"/>
                    <a:pt x="12457" y="22833"/>
                    <a:pt x="11179" y="23635"/>
                  </a:cubicBezTo>
                  <a:cubicBezTo>
                    <a:pt x="10903" y="24412"/>
                    <a:pt x="10627" y="25214"/>
                    <a:pt x="10377" y="26016"/>
                  </a:cubicBezTo>
                  <a:lnTo>
                    <a:pt x="11053" y="25540"/>
                  </a:lnTo>
                  <a:lnTo>
                    <a:pt x="13234" y="24061"/>
                  </a:lnTo>
                  <a:cubicBezTo>
                    <a:pt x="13735" y="23008"/>
                    <a:pt x="14261" y="21956"/>
                    <a:pt x="14763" y="20903"/>
                  </a:cubicBezTo>
                  <a:close/>
                  <a:moveTo>
                    <a:pt x="12983" y="24537"/>
                  </a:moveTo>
                  <a:lnTo>
                    <a:pt x="12983" y="24537"/>
                  </a:lnTo>
                  <a:cubicBezTo>
                    <a:pt x="12382" y="24938"/>
                    <a:pt x="11780" y="25339"/>
                    <a:pt x="11179" y="25715"/>
                  </a:cubicBezTo>
                  <a:cubicBezTo>
                    <a:pt x="10878" y="25891"/>
                    <a:pt x="10577" y="26091"/>
                    <a:pt x="10301" y="26267"/>
                  </a:cubicBezTo>
                  <a:cubicBezTo>
                    <a:pt x="9850" y="27570"/>
                    <a:pt x="9449" y="28898"/>
                    <a:pt x="9048" y="30227"/>
                  </a:cubicBezTo>
                  <a:cubicBezTo>
                    <a:pt x="9600" y="29901"/>
                    <a:pt x="10126" y="29575"/>
                    <a:pt x="10677" y="29249"/>
                  </a:cubicBezTo>
                  <a:cubicBezTo>
                    <a:pt x="11454" y="27670"/>
                    <a:pt x="12206" y="26116"/>
                    <a:pt x="12983" y="24537"/>
                  </a:cubicBezTo>
                  <a:close/>
                  <a:moveTo>
                    <a:pt x="5991" y="53685"/>
                  </a:moveTo>
                  <a:cubicBezTo>
                    <a:pt x="5113" y="54312"/>
                    <a:pt x="4261" y="54989"/>
                    <a:pt x="3459" y="55665"/>
                  </a:cubicBezTo>
                  <a:cubicBezTo>
                    <a:pt x="3008" y="56818"/>
                    <a:pt x="2532" y="57971"/>
                    <a:pt x="2056" y="59124"/>
                  </a:cubicBezTo>
                  <a:cubicBezTo>
                    <a:pt x="2356" y="58848"/>
                    <a:pt x="2657" y="58548"/>
                    <a:pt x="2958" y="58272"/>
                  </a:cubicBezTo>
                  <a:lnTo>
                    <a:pt x="4662" y="56668"/>
                  </a:lnTo>
                  <a:cubicBezTo>
                    <a:pt x="5138" y="55690"/>
                    <a:pt x="5565" y="54688"/>
                    <a:pt x="5991" y="53685"/>
                  </a:cubicBezTo>
                  <a:close/>
                  <a:moveTo>
                    <a:pt x="4362" y="57269"/>
                  </a:moveTo>
                  <a:lnTo>
                    <a:pt x="3108" y="58422"/>
                  </a:lnTo>
                  <a:cubicBezTo>
                    <a:pt x="2707" y="58773"/>
                    <a:pt x="2306" y="59124"/>
                    <a:pt x="1905" y="59475"/>
                  </a:cubicBezTo>
                  <a:cubicBezTo>
                    <a:pt x="1429" y="60578"/>
                    <a:pt x="978" y="61680"/>
                    <a:pt x="477" y="62783"/>
                  </a:cubicBezTo>
                  <a:cubicBezTo>
                    <a:pt x="903" y="62532"/>
                    <a:pt x="1304" y="62257"/>
                    <a:pt x="1730" y="62006"/>
                  </a:cubicBezTo>
                  <a:cubicBezTo>
                    <a:pt x="2682" y="60477"/>
                    <a:pt x="3560" y="58898"/>
                    <a:pt x="4362" y="57269"/>
                  </a:cubicBezTo>
                  <a:close/>
                  <a:moveTo>
                    <a:pt x="5790" y="61229"/>
                  </a:moveTo>
                  <a:lnTo>
                    <a:pt x="5790" y="61229"/>
                  </a:lnTo>
                  <a:cubicBezTo>
                    <a:pt x="4813" y="61856"/>
                    <a:pt x="3810" y="62482"/>
                    <a:pt x="2833" y="63084"/>
                  </a:cubicBezTo>
                  <a:cubicBezTo>
                    <a:pt x="1955" y="64387"/>
                    <a:pt x="1028" y="65640"/>
                    <a:pt x="1" y="66793"/>
                  </a:cubicBezTo>
                  <a:cubicBezTo>
                    <a:pt x="452" y="66743"/>
                    <a:pt x="903" y="66618"/>
                    <a:pt x="1329" y="66442"/>
                  </a:cubicBezTo>
                  <a:lnTo>
                    <a:pt x="2081" y="65791"/>
                  </a:lnTo>
                  <a:cubicBezTo>
                    <a:pt x="2582" y="65390"/>
                    <a:pt x="3058" y="64964"/>
                    <a:pt x="3534" y="64563"/>
                  </a:cubicBezTo>
                  <a:lnTo>
                    <a:pt x="3534" y="64563"/>
                  </a:lnTo>
                  <a:cubicBezTo>
                    <a:pt x="3133" y="65039"/>
                    <a:pt x="2682" y="65515"/>
                    <a:pt x="2231" y="65941"/>
                  </a:cubicBezTo>
                  <a:cubicBezTo>
                    <a:pt x="2206" y="65966"/>
                    <a:pt x="2206" y="65966"/>
                    <a:pt x="2181" y="65991"/>
                  </a:cubicBezTo>
                  <a:cubicBezTo>
                    <a:pt x="2557" y="65741"/>
                    <a:pt x="2908" y="65465"/>
                    <a:pt x="3209" y="65139"/>
                  </a:cubicBezTo>
                  <a:lnTo>
                    <a:pt x="3209" y="65139"/>
                  </a:lnTo>
                  <a:cubicBezTo>
                    <a:pt x="2933" y="65941"/>
                    <a:pt x="2657" y="66718"/>
                    <a:pt x="2331" y="67495"/>
                  </a:cubicBezTo>
                  <a:cubicBezTo>
                    <a:pt x="3710" y="65540"/>
                    <a:pt x="4863" y="63435"/>
                    <a:pt x="5790" y="612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19;p74"/>
            <p:cNvSpPr/>
            <p:nvPr/>
          </p:nvSpPr>
          <p:spPr>
            <a:xfrm flipH="1">
              <a:off x="4782558" y="2115098"/>
              <a:ext cx="85060" cy="75285"/>
            </a:xfrm>
            <a:custGeom>
              <a:avLst/>
              <a:gdLst/>
              <a:ahLst/>
              <a:cxnLst/>
              <a:rect l="l" t="t" r="r" b="b"/>
              <a:pathLst>
                <a:path w="5665" h="5014" extrusionOk="0">
                  <a:moveTo>
                    <a:pt x="5665" y="1"/>
                  </a:moveTo>
                  <a:lnTo>
                    <a:pt x="5665" y="1"/>
                  </a:lnTo>
                  <a:cubicBezTo>
                    <a:pt x="4988" y="602"/>
                    <a:pt x="4311" y="1204"/>
                    <a:pt x="3610" y="1780"/>
                  </a:cubicBezTo>
                  <a:cubicBezTo>
                    <a:pt x="2908" y="2356"/>
                    <a:pt x="2206" y="2933"/>
                    <a:pt x="1504" y="3509"/>
                  </a:cubicBezTo>
                  <a:cubicBezTo>
                    <a:pt x="1153" y="3785"/>
                    <a:pt x="828" y="4061"/>
                    <a:pt x="477" y="4336"/>
                  </a:cubicBezTo>
                  <a:cubicBezTo>
                    <a:pt x="301" y="4562"/>
                    <a:pt x="151" y="4788"/>
                    <a:pt x="1" y="5013"/>
                  </a:cubicBezTo>
                  <a:cubicBezTo>
                    <a:pt x="552" y="4562"/>
                    <a:pt x="1103" y="4111"/>
                    <a:pt x="1655" y="3660"/>
                  </a:cubicBezTo>
                  <a:cubicBezTo>
                    <a:pt x="2331" y="3083"/>
                    <a:pt x="3033" y="2482"/>
                    <a:pt x="3685" y="1880"/>
                  </a:cubicBezTo>
                  <a:cubicBezTo>
                    <a:pt x="4361" y="1254"/>
                    <a:pt x="5013" y="627"/>
                    <a:pt x="566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20;p74"/>
            <p:cNvSpPr/>
            <p:nvPr/>
          </p:nvSpPr>
          <p:spPr>
            <a:xfrm flipH="1">
              <a:off x="4836379" y="2242298"/>
              <a:ext cx="149414" cy="102372"/>
            </a:xfrm>
            <a:custGeom>
              <a:avLst/>
              <a:gdLst/>
              <a:ahLst/>
              <a:cxnLst/>
              <a:rect l="l" t="t" r="r" b="b"/>
              <a:pathLst>
                <a:path w="9951" h="6818" extrusionOk="0">
                  <a:moveTo>
                    <a:pt x="9951" y="1"/>
                  </a:moveTo>
                  <a:lnTo>
                    <a:pt x="9951" y="1"/>
                  </a:lnTo>
                  <a:cubicBezTo>
                    <a:pt x="9224" y="527"/>
                    <a:pt x="8497" y="1028"/>
                    <a:pt x="7745" y="1530"/>
                  </a:cubicBezTo>
                  <a:cubicBezTo>
                    <a:pt x="7018" y="2031"/>
                    <a:pt x="6292" y="2532"/>
                    <a:pt x="5565" y="3008"/>
                  </a:cubicBezTo>
                  <a:cubicBezTo>
                    <a:pt x="4086" y="3986"/>
                    <a:pt x="2582" y="4963"/>
                    <a:pt x="1053" y="5865"/>
                  </a:cubicBezTo>
                  <a:cubicBezTo>
                    <a:pt x="853" y="5991"/>
                    <a:pt x="652" y="6116"/>
                    <a:pt x="452" y="6241"/>
                  </a:cubicBezTo>
                  <a:cubicBezTo>
                    <a:pt x="302" y="6417"/>
                    <a:pt x="151" y="6617"/>
                    <a:pt x="1" y="6818"/>
                  </a:cubicBezTo>
                  <a:cubicBezTo>
                    <a:pt x="1" y="6818"/>
                    <a:pt x="1" y="6818"/>
                    <a:pt x="26" y="6793"/>
                  </a:cubicBezTo>
                  <a:cubicBezTo>
                    <a:pt x="402" y="6567"/>
                    <a:pt x="803" y="6342"/>
                    <a:pt x="1204" y="6091"/>
                  </a:cubicBezTo>
                  <a:cubicBezTo>
                    <a:pt x="2708" y="5164"/>
                    <a:pt x="4211" y="4211"/>
                    <a:pt x="5665" y="3184"/>
                  </a:cubicBezTo>
                  <a:cubicBezTo>
                    <a:pt x="6392" y="2683"/>
                    <a:pt x="7119" y="2156"/>
                    <a:pt x="7845" y="1630"/>
                  </a:cubicBezTo>
                  <a:cubicBezTo>
                    <a:pt x="8547" y="1104"/>
                    <a:pt x="9249" y="552"/>
                    <a:pt x="995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21;p74"/>
            <p:cNvSpPr/>
            <p:nvPr/>
          </p:nvSpPr>
          <p:spPr>
            <a:xfrm flipH="1">
              <a:off x="4997449" y="2390956"/>
              <a:ext cx="56832" cy="42162"/>
            </a:xfrm>
            <a:custGeom>
              <a:avLst/>
              <a:gdLst/>
              <a:ahLst/>
              <a:cxnLst/>
              <a:rect l="l" t="t" r="r" b="b"/>
              <a:pathLst>
                <a:path w="3785" h="2808" extrusionOk="0">
                  <a:moveTo>
                    <a:pt x="3785" y="1"/>
                  </a:moveTo>
                  <a:lnTo>
                    <a:pt x="1755" y="1354"/>
                  </a:lnTo>
                  <a:cubicBezTo>
                    <a:pt x="1680" y="1404"/>
                    <a:pt x="1604" y="1454"/>
                    <a:pt x="1529" y="1504"/>
                  </a:cubicBezTo>
                  <a:cubicBezTo>
                    <a:pt x="1178" y="1730"/>
                    <a:pt x="802" y="1981"/>
                    <a:pt x="452" y="2206"/>
                  </a:cubicBezTo>
                  <a:cubicBezTo>
                    <a:pt x="301" y="2407"/>
                    <a:pt x="151" y="2607"/>
                    <a:pt x="0" y="2808"/>
                  </a:cubicBezTo>
                  <a:cubicBezTo>
                    <a:pt x="401" y="2557"/>
                    <a:pt x="777" y="2306"/>
                    <a:pt x="1153" y="2031"/>
                  </a:cubicBezTo>
                  <a:cubicBezTo>
                    <a:pt x="1404" y="1880"/>
                    <a:pt x="1629" y="1705"/>
                    <a:pt x="1855" y="1529"/>
                  </a:cubicBezTo>
                  <a:cubicBezTo>
                    <a:pt x="2532" y="1053"/>
                    <a:pt x="3158" y="552"/>
                    <a:pt x="378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22;p74"/>
            <p:cNvSpPr/>
            <p:nvPr/>
          </p:nvSpPr>
          <p:spPr>
            <a:xfrm flipH="1">
              <a:off x="5089650" y="2653645"/>
              <a:ext cx="120435" cy="85060"/>
            </a:xfrm>
            <a:custGeom>
              <a:avLst/>
              <a:gdLst/>
              <a:ahLst/>
              <a:cxnLst/>
              <a:rect l="l" t="t" r="r" b="b"/>
              <a:pathLst>
                <a:path w="8021" h="5665" extrusionOk="0">
                  <a:moveTo>
                    <a:pt x="8020" y="0"/>
                  </a:moveTo>
                  <a:cubicBezTo>
                    <a:pt x="7193" y="527"/>
                    <a:pt x="6391" y="1078"/>
                    <a:pt x="5589" y="1630"/>
                  </a:cubicBezTo>
                  <a:lnTo>
                    <a:pt x="3158" y="3284"/>
                  </a:lnTo>
                  <a:lnTo>
                    <a:pt x="2933" y="3459"/>
                  </a:lnTo>
                  <a:lnTo>
                    <a:pt x="752" y="4938"/>
                  </a:lnTo>
                  <a:lnTo>
                    <a:pt x="76" y="5414"/>
                  </a:lnTo>
                  <a:cubicBezTo>
                    <a:pt x="51" y="5489"/>
                    <a:pt x="25" y="5564"/>
                    <a:pt x="0" y="5665"/>
                  </a:cubicBezTo>
                  <a:cubicBezTo>
                    <a:pt x="276" y="5489"/>
                    <a:pt x="577" y="5289"/>
                    <a:pt x="878" y="5113"/>
                  </a:cubicBezTo>
                  <a:cubicBezTo>
                    <a:pt x="1479" y="4737"/>
                    <a:pt x="2081" y="4336"/>
                    <a:pt x="2682" y="3935"/>
                  </a:cubicBezTo>
                  <a:cubicBezTo>
                    <a:pt x="2908" y="3785"/>
                    <a:pt x="3108" y="3660"/>
                    <a:pt x="3334" y="3509"/>
                  </a:cubicBezTo>
                  <a:cubicBezTo>
                    <a:pt x="4136" y="2958"/>
                    <a:pt x="4938" y="2381"/>
                    <a:pt x="5715" y="1805"/>
                  </a:cubicBezTo>
                  <a:cubicBezTo>
                    <a:pt x="6492" y="1229"/>
                    <a:pt x="7269" y="627"/>
                    <a:pt x="8020"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23;p74"/>
            <p:cNvSpPr/>
            <p:nvPr/>
          </p:nvSpPr>
          <p:spPr>
            <a:xfrm flipH="1">
              <a:off x="5126898" y="2734175"/>
              <a:ext cx="14700" cy="11306"/>
            </a:xfrm>
            <a:custGeom>
              <a:avLst/>
              <a:gdLst/>
              <a:ahLst/>
              <a:cxnLst/>
              <a:rect l="l" t="t" r="r" b="b"/>
              <a:pathLst>
                <a:path w="979" h="753" extrusionOk="0">
                  <a:moveTo>
                    <a:pt x="978" y="1"/>
                  </a:moveTo>
                  <a:lnTo>
                    <a:pt x="1" y="753"/>
                  </a:lnTo>
                  <a:cubicBezTo>
                    <a:pt x="176" y="653"/>
                    <a:pt x="327" y="552"/>
                    <a:pt x="502" y="452"/>
                  </a:cubicBezTo>
                  <a:cubicBezTo>
                    <a:pt x="652" y="302"/>
                    <a:pt x="828" y="151"/>
                    <a:pt x="978"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24;p74"/>
            <p:cNvSpPr/>
            <p:nvPr/>
          </p:nvSpPr>
          <p:spPr>
            <a:xfrm flipH="1">
              <a:off x="5151738" y="2804180"/>
              <a:ext cx="70015" cy="60976"/>
            </a:xfrm>
            <a:custGeom>
              <a:avLst/>
              <a:gdLst/>
              <a:ahLst/>
              <a:cxnLst/>
              <a:rect l="l" t="t" r="r" b="b"/>
              <a:pathLst>
                <a:path w="4663" h="4061" extrusionOk="0">
                  <a:moveTo>
                    <a:pt x="4662" y="1"/>
                  </a:moveTo>
                  <a:lnTo>
                    <a:pt x="4662" y="1"/>
                  </a:lnTo>
                  <a:cubicBezTo>
                    <a:pt x="3760" y="677"/>
                    <a:pt x="2858" y="1404"/>
                    <a:pt x="1980" y="2106"/>
                  </a:cubicBezTo>
                  <a:cubicBezTo>
                    <a:pt x="1529" y="2457"/>
                    <a:pt x="1078" y="2833"/>
                    <a:pt x="627" y="3209"/>
                  </a:cubicBezTo>
                  <a:cubicBezTo>
                    <a:pt x="427" y="3484"/>
                    <a:pt x="201" y="3785"/>
                    <a:pt x="0" y="4061"/>
                  </a:cubicBezTo>
                  <a:cubicBezTo>
                    <a:pt x="702" y="3484"/>
                    <a:pt x="1404" y="2883"/>
                    <a:pt x="2106" y="2281"/>
                  </a:cubicBezTo>
                  <a:cubicBezTo>
                    <a:pt x="2958" y="1529"/>
                    <a:pt x="3835" y="778"/>
                    <a:pt x="466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25;p74"/>
            <p:cNvSpPr/>
            <p:nvPr/>
          </p:nvSpPr>
          <p:spPr>
            <a:xfrm flipH="1">
              <a:off x="5220238" y="2985948"/>
              <a:ext cx="34264" cy="35015"/>
            </a:xfrm>
            <a:custGeom>
              <a:avLst/>
              <a:gdLst/>
              <a:ahLst/>
              <a:cxnLst/>
              <a:rect l="l" t="t" r="r" b="b"/>
              <a:pathLst>
                <a:path w="2282" h="2332" extrusionOk="0">
                  <a:moveTo>
                    <a:pt x="2282" y="1"/>
                  </a:moveTo>
                  <a:cubicBezTo>
                    <a:pt x="1630" y="552"/>
                    <a:pt x="978" y="1129"/>
                    <a:pt x="352" y="1705"/>
                  </a:cubicBezTo>
                  <a:cubicBezTo>
                    <a:pt x="302" y="1755"/>
                    <a:pt x="227" y="1805"/>
                    <a:pt x="176" y="1856"/>
                  </a:cubicBezTo>
                  <a:cubicBezTo>
                    <a:pt x="101" y="2031"/>
                    <a:pt x="51" y="2181"/>
                    <a:pt x="1" y="2332"/>
                  </a:cubicBezTo>
                  <a:cubicBezTo>
                    <a:pt x="176" y="2181"/>
                    <a:pt x="327" y="2006"/>
                    <a:pt x="502" y="1856"/>
                  </a:cubicBezTo>
                  <a:cubicBezTo>
                    <a:pt x="1104" y="1229"/>
                    <a:pt x="1705" y="627"/>
                    <a:pt x="228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26;p74"/>
            <p:cNvSpPr/>
            <p:nvPr/>
          </p:nvSpPr>
          <p:spPr>
            <a:xfrm flipH="1">
              <a:off x="5272161" y="3084933"/>
              <a:ext cx="7928" cy="9805"/>
            </a:xfrm>
            <a:custGeom>
              <a:avLst/>
              <a:gdLst/>
              <a:ahLst/>
              <a:cxnLst/>
              <a:rect l="l" t="t" r="r" b="b"/>
              <a:pathLst>
                <a:path w="528" h="653" extrusionOk="0">
                  <a:moveTo>
                    <a:pt x="527" y="0"/>
                  </a:moveTo>
                  <a:cubicBezTo>
                    <a:pt x="377" y="126"/>
                    <a:pt x="226" y="251"/>
                    <a:pt x="101" y="376"/>
                  </a:cubicBezTo>
                  <a:cubicBezTo>
                    <a:pt x="51" y="477"/>
                    <a:pt x="26" y="552"/>
                    <a:pt x="1" y="652"/>
                  </a:cubicBezTo>
                  <a:cubicBezTo>
                    <a:pt x="176" y="452"/>
                    <a:pt x="352" y="226"/>
                    <a:pt x="527"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27;p74"/>
            <p:cNvSpPr/>
            <p:nvPr/>
          </p:nvSpPr>
          <p:spPr>
            <a:xfrm flipH="1">
              <a:off x="5181474" y="3093582"/>
              <a:ext cx="154685" cy="143769"/>
            </a:xfrm>
            <a:custGeom>
              <a:avLst/>
              <a:gdLst/>
              <a:ahLst/>
              <a:cxnLst/>
              <a:rect l="l" t="t" r="r" b="b"/>
              <a:pathLst>
                <a:path w="10302" h="9575" extrusionOk="0">
                  <a:moveTo>
                    <a:pt x="10301" y="1"/>
                  </a:moveTo>
                  <a:cubicBezTo>
                    <a:pt x="9249" y="903"/>
                    <a:pt x="8196" y="1805"/>
                    <a:pt x="7168" y="2733"/>
                  </a:cubicBezTo>
                  <a:lnTo>
                    <a:pt x="4086" y="5540"/>
                  </a:lnTo>
                  <a:lnTo>
                    <a:pt x="2757" y="6768"/>
                  </a:lnTo>
                  <a:lnTo>
                    <a:pt x="1053" y="8372"/>
                  </a:lnTo>
                  <a:cubicBezTo>
                    <a:pt x="752" y="8648"/>
                    <a:pt x="451" y="8948"/>
                    <a:pt x="151" y="9224"/>
                  </a:cubicBezTo>
                  <a:cubicBezTo>
                    <a:pt x="101" y="9349"/>
                    <a:pt x="50" y="9475"/>
                    <a:pt x="0" y="9575"/>
                  </a:cubicBezTo>
                  <a:cubicBezTo>
                    <a:pt x="401" y="9224"/>
                    <a:pt x="802" y="8873"/>
                    <a:pt x="1203" y="8522"/>
                  </a:cubicBezTo>
                  <a:lnTo>
                    <a:pt x="2457" y="7369"/>
                  </a:lnTo>
                  <a:lnTo>
                    <a:pt x="4286" y="5740"/>
                  </a:lnTo>
                  <a:lnTo>
                    <a:pt x="7319" y="2883"/>
                  </a:lnTo>
                  <a:cubicBezTo>
                    <a:pt x="8321" y="1931"/>
                    <a:pt x="9324" y="978"/>
                    <a:pt x="1030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8;p74"/>
            <p:cNvSpPr/>
            <p:nvPr/>
          </p:nvSpPr>
          <p:spPr>
            <a:xfrm flipH="1">
              <a:off x="5311684" y="3313746"/>
              <a:ext cx="33138" cy="28243"/>
            </a:xfrm>
            <a:custGeom>
              <a:avLst/>
              <a:gdLst/>
              <a:ahLst/>
              <a:cxnLst/>
              <a:rect l="l" t="t" r="r" b="b"/>
              <a:pathLst>
                <a:path w="2207" h="1881" extrusionOk="0">
                  <a:moveTo>
                    <a:pt x="2206" y="1"/>
                  </a:moveTo>
                  <a:cubicBezTo>
                    <a:pt x="1730" y="402"/>
                    <a:pt x="1254" y="828"/>
                    <a:pt x="753" y="1229"/>
                  </a:cubicBezTo>
                  <a:lnTo>
                    <a:pt x="1" y="1880"/>
                  </a:lnTo>
                  <a:cubicBezTo>
                    <a:pt x="302" y="1755"/>
                    <a:pt x="577" y="1605"/>
                    <a:pt x="853" y="1429"/>
                  </a:cubicBezTo>
                  <a:cubicBezTo>
                    <a:pt x="878" y="1404"/>
                    <a:pt x="878" y="1404"/>
                    <a:pt x="903" y="1379"/>
                  </a:cubicBezTo>
                  <a:cubicBezTo>
                    <a:pt x="1354" y="953"/>
                    <a:pt x="1805" y="477"/>
                    <a:pt x="2206"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29;p74"/>
            <p:cNvSpPr/>
            <p:nvPr/>
          </p:nvSpPr>
          <p:spPr>
            <a:xfrm flipH="1">
              <a:off x="5210829" y="3285140"/>
              <a:ext cx="136246" cy="111411"/>
            </a:xfrm>
            <a:custGeom>
              <a:avLst/>
              <a:gdLst/>
              <a:ahLst/>
              <a:cxnLst/>
              <a:rect l="l" t="t" r="r" b="b"/>
              <a:pathLst>
                <a:path w="9074" h="7420" extrusionOk="0">
                  <a:moveTo>
                    <a:pt x="9073" y="1"/>
                  </a:moveTo>
                  <a:lnTo>
                    <a:pt x="9073" y="1"/>
                  </a:lnTo>
                  <a:cubicBezTo>
                    <a:pt x="8146" y="778"/>
                    <a:pt x="7219" y="1555"/>
                    <a:pt x="6291" y="2332"/>
                  </a:cubicBezTo>
                  <a:cubicBezTo>
                    <a:pt x="5364" y="3084"/>
                    <a:pt x="4412" y="3860"/>
                    <a:pt x="3459" y="4587"/>
                  </a:cubicBezTo>
                  <a:cubicBezTo>
                    <a:pt x="2507" y="5339"/>
                    <a:pt x="1529" y="6066"/>
                    <a:pt x="577" y="6768"/>
                  </a:cubicBezTo>
                  <a:cubicBezTo>
                    <a:pt x="427" y="6868"/>
                    <a:pt x="301" y="6968"/>
                    <a:pt x="176" y="7069"/>
                  </a:cubicBezTo>
                  <a:cubicBezTo>
                    <a:pt x="126" y="7194"/>
                    <a:pt x="51" y="7294"/>
                    <a:pt x="1" y="7419"/>
                  </a:cubicBezTo>
                  <a:cubicBezTo>
                    <a:pt x="226" y="7269"/>
                    <a:pt x="452" y="7119"/>
                    <a:pt x="702" y="6943"/>
                  </a:cubicBezTo>
                  <a:cubicBezTo>
                    <a:pt x="1705" y="6267"/>
                    <a:pt x="2657" y="5540"/>
                    <a:pt x="3635" y="4813"/>
                  </a:cubicBezTo>
                  <a:cubicBezTo>
                    <a:pt x="4587" y="4061"/>
                    <a:pt x="5514" y="3284"/>
                    <a:pt x="6417" y="2482"/>
                  </a:cubicBezTo>
                  <a:cubicBezTo>
                    <a:pt x="7344" y="1680"/>
                    <a:pt x="8221" y="853"/>
                    <a:pt x="9073"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547;p32"/>
          <p:cNvGrpSpPr/>
          <p:nvPr/>
        </p:nvGrpSpPr>
        <p:grpSpPr>
          <a:xfrm>
            <a:off x="1655396" y="2659672"/>
            <a:ext cx="4462555" cy="846857"/>
            <a:chOff x="1828840" y="3395093"/>
            <a:chExt cx="5577850" cy="1439695"/>
          </a:xfrm>
        </p:grpSpPr>
        <p:sp>
          <p:nvSpPr>
            <p:cNvPr id="126"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129" name="Google Shape;545;p32"/>
          <p:cNvSpPr txBox="1">
            <a:spLocks/>
          </p:cNvSpPr>
          <p:nvPr/>
        </p:nvSpPr>
        <p:spPr>
          <a:xfrm>
            <a:off x="8178840" y="1315214"/>
            <a:ext cx="1349819" cy="13311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Libre Baskerville"/>
              <a:buNone/>
              <a:defRPr sz="2800" b="1" i="0" u="none" strike="noStrike" cap="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algn="ctr"/>
            <a:r>
              <a:rPr lang="en" sz="7000" kern="0" dirty="0" smtClean="0">
                <a:latin typeface="Rubik Black" panose="020B0604020202020204" charset="-79"/>
                <a:cs typeface="Rubik Black" panose="020B0604020202020204" charset="-79"/>
              </a:rPr>
              <a:t>1</a:t>
            </a:r>
            <a:endParaRPr lang="en" sz="7000" kern="0" dirty="0">
              <a:latin typeface="Rubik Black" panose="020B0604020202020204" charset="-79"/>
              <a:cs typeface="Rubik Black" panose="020B0604020202020204" charset="-79"/>
            </a:endParaRPr>
          </a:p>
        </p:txBody>
      </p:sp>
      <p:grpSp>
        <p:nvGrpSpPr>
          <p:cNvPr id="133" name="Google Shape;547;p32"/>
          <p:cNvGrpSpPr/>
          <p:nvPr/>
        </p:nvGrpSpPr>
        <p:grpSpPr>
          <a:xfrm>
            <a:off x="1674390" y="3609419"/>
            <a:ext cx="4462555" cy="846857"/>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547;p32"/>
          <p:cNvGrpSpPr/>
          <p:nvPr/>
        </p:nvGrpSpPr>
        <p:grpSpPr>
          <a:xfrm>
            <a:off x="1656253" y="4570342"/>
            <a:ext cx="4462555" cy="846857"/>
            <a:chOff x="1828840" y="3395093"/>
            <a:chExt cx="5577850" cy="1439695"/>
          </a:xfrm>
        </p:grpSpPr>
        <p:sp>
          <p:nvSpPr>
            <p:cNvPr id="13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45" name="Google Shape;547;p32"/>
          <p:cNvGrpSpPr/>
          <p:nvPr/>
        </p:nvGrpSpPr>
        <p:grpSpPr>
          <a:xfrm>
            <a:off x="1655396" y="1664538"/>
            <a:ext cx="4462555" cy="846857"/>
            <a:chOff x="1828840" y="3395093"/>
            <a:chExt cx="5577850" cy="1439695"/>
          </a:xfrm>
        </p:grpSpPr>
        <p:sp>
          <p:nvSpPr>
            <p:cNvPr id="146"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153" name="Google Shape;498;p31"/>
          <p:cNvSpPr txBox="1">
            <a:spLocks/>
          </p:cNvSpPr>
          <p:nvPr/>
        </p:nvSpPr>
        <p:spPr>
          <a:xfrm>
            <a:off x="1623824" y="166233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a:solidFill>
                  <a:schemeClr val="tx1"/>
                </a:solidFill>
                <a:latin typeface="Rubik Black" panose="020B0604020202020204" charset="-79"/>
                <a:cs typeface="Rubik Black" panose="020B0604020202020204" charset="-79"/>
              </a:rPr>
              <a:t>1</a:t>
            </a:r>
            <a:r>
              <a:rPr lang="en" kern="0" dirty="0" smtClean="0">
                <a:solidFill>
                  <a:schemeClr val="tx1"/>
                </a:solidFill>
                <a:latin typeface="Rubik Black" panose="020B0604020202020204" charset="-79"/>
                <a:cs typeface="Rubik Black" panose="020B0604020202020204" charset="-79"/>
              </a:rPr>
              <a:t>.1</a:t>
            </a:r>
            <a:endParaRPr lang="en" kern="0" dirty="0">
              <a:solidFill>
                <a:schemeClr val="tx1"/>
              </a:solidFill>
              <a:latin typeface="Rubik Black" panose="020B0604020202020204" charset="-79"/>
              <a:cs typeface="Rubik Black" panose="020B0604020202020204" charset="-79"/>
            </a:endParaRPr>
          </a:p>
        </p:txBody>
      </p:sp>
      <p:sp>
        <p:nvSpPr>
          <p:cNvPr id="155" name="Google Shape;495;p31"/>
          <p:cNvSpPr txBox="1">
            <a:spLocks/>
          </p:cNvSpPr>
          <p:nvPr/>
        </p:nvSpPr>
        <p:spPr>
          <a:xfrm>
            <a:off x="2594431" y="1784440"/>
            <a:ext cx="2669851"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b="1" kern="0" dirty="0" err="1" smtClean="0">
                <a:latin typeface="Oswald" pitchFamily="2" charset="0"/>
              </a:rPr>
              <a:t>Khảo</a:t>
            </a:r>
            <a:r>
              <a:rPr lang="en-US" b="1" kern="0" dirty="0" smtClean="0">
                <a:latin typeface="Oswald" pitchFamily="2" charset="0"/>
              </a:rPr>
              <a:t> </a:t>
            </a:r>
            <a:r>
              <a:rPr lang="en-US" b="1" kern="0" dirty="0" err="1" smtClean="0">
                <a:latin typeface="Oswald" pitchFamily="2" charset="0"/>
              </a:rPr>
              <a:t>sát</a:t>
            </a:r>
            <a:r>
              <a:rPr lang="en-US" b="1" kern="0" dirty="0" smtClean="0">
                <a:latin typeface="Oswald" pitchFamily="2" charset="0"/>
              </a:rPr>
              <a:t> </a:t>
            </a:r>
            <a:r>
              <a:rPr lang="en-US" b="1" kern="0" dirty="0" err="1" smtClean="0">
                <a:latin typeface="Oswald" pitchFamily="2" charset="0"/>
              </a:rPr>
              <a:t>hiện</a:t>
            </a:r>
            <a:r>
              <a:rPr lang="en-US" b="1" kern="0" dirty="0" smtClean="0">
                <a:latin typeface="Oswald" pitchFamily="2" charset="0"/>
              </a:rPr>
              <a:t> </a:t>
            </a:r>
            <a:r>
              <a:rPr lang="en-US" b="1" kern="0" dirty="0" err="1" smtClean="0">
                <a:latin typeface="Oswald" pitchFamily="2" charset="0"/>
              </a:rPr>
              <a:t>trạng</a:t>
            </a:r>
            <a:endParaRPr lang="en-US" b="1" kern="0" dirty="0">
              <a:latin typeface="Oswald" pitchFamily="2" charset="0"/>
            </a:endParaRPr>
          </a:p>
        </p:txBody>
      </p:sp>
      <p:sp>
        <p:nvSpPr>
          <p:cNvPr id="157" name="Google Shape;499;p31"/>
          <p:cNvSpPr txBox="1">
            <a:spLocks/>
          </p:cNvSpPr>
          <p:nvPr/>
        </p:nvSpPr>
        <p:spPr>
          <a:xfrm>
            <a:off x="2591650" y="2039179"/>
            <a:ext cx="3441923" cy="38440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vi-VN" sz="1400" kern="0" dirty="0" smtClean="0">
                <a:latin typeface="Oswald Light" pitchFamily="2" charset="0"/>
              </a:rPr>
              <a:t>Phương thức, kết quả, hướng giải quyết</a:t>
            </a:r>
            <a:endParaRPr lang="vi-VN" sz="1400" kern="0" dirty="0">
              <a:latin typeface="Oswald Light" pitchFamily="2" charset="0"/>
            </a:endParaRPr>
          </a:p>
        </p:txBody>
      </p:sp>
      <p:sp>
        <p:nvSpPr>
          <p:cNvPr id="158" name="Google Shape;498;p31"/>
          <p:cNvSpPr txBox="1">
            <a:spLocks/>
          </p:cNvSpPr>
          <p:nvPr/>
        </p:nvSpPr>
        <p:spPr>
          <a:xfrm>
            <a:off x="1623824" y="2664495"/>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1.2</a:t>
            </a:r>
            <a:endParaRPr lang="en" kern="0" dirty="0">
              <a:solidFill>
                <a:schemeClr val="tx1"/>
              </a:solidFill>
              <a:latin typeface="Rubik Black" panose="020B0604020202020204" charset="-79"/>
              <a:cs typeface="Rubik Black" panose="020B0604020202020204" charset="-79"/>
            </a:endParaRPr>
          </a:p>
        </p:txBody>
      </p:sp>
      <p:sp>
        <p:nvSpPr>
          <p:cNvPr id="159" name="Google Shape;495;p31">
            <a:extLst>
              <a:ext uri="{FF2B5EF4-FFF2-40B4-BE49-F238E27FC236}">
                <a16:creationId xmlns:a16="http://schemas.microsoft.com/office/drawing/2014/main" id="{0854AAB0-D808-9BC6-CA42-CDA4FD85E829}"/>
              </a:ext>
            </a:extLst>
          </p:cNvPr>
          <p:cNvSpPr txBox="1">
            <a:spLocks/>
          </p:cNvSpPr>
          <p:nvPr/>
        </p:nvSpPr>
        <p:spPr>
          <a:xfrm>
            <a:off x="2648578" y="260051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a:latin typeface="Rubik Black" panose="020B0604020202020204" charset="-79"/>
                <a:cs typeface="Rubik Black" panose="020B0604020202020204" charset="-79"/>
              </a:rPr>
              <a:t>Mô</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tả</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hệ</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0" name="Google Shape;499;p31">
            <a:extLst>
              <a:ext uri="{FF2B5EF4-FFF2-40B4-BE49-F238E27FC236}">
                <a16:creationId xmlns:a16="http://schemas.microsoft.com/office/drawing/2014/main" id="{4C886943-C93E-9E68-0095-709B1B4249EF}"/>
              </a:ext>
            </a:extLst>
          </p:cNvPr>
          <p:cNvSpPr txBox="1">
            <a:spLocks/>
          </p:cNvSpPr>
          <p:nvPr/>
        </p:nvSpPr>
        <p:spPr>
          <a:xfrm>
            <a:off x="2660352" y="3027216"/>
            <a:ext cx="3058623"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latin typeface="Oswald Light" pitchFamily="2" charset="0"/>
              </a:rPr>
              <a:t>Khái</a:t>
            </a:r>
            <a:r>
              <a:rPr lang="en-US" dirty="0">
                <a:latin typeface="Oswald Light" pitchFamily="2" charset="0"/>
              </a:rPr>
              <a:t> </a:t>
            </a:r>
            <a:r>
              <a:rPr lang="en-US" dirty="0" err="1">
                <a:latin typeface="Oswald Light" pitchFamily="2" charset="0"/>
              </a:rPr>
              <a:t>quát</a:t>
            </a:r>
            <a:r>
              <a:rPr lang="en-US" dirty="0">
                <a:latin typeface="Oswald Light" pitchFamily="2" charset="0"/>
              </a:rPr>
              <a:t> </a:t>
            </a:r>
            <a:r>
              <a:rPr lang="en-US" dirty="0" err="1">
                <a:latin typeface="Oswald Light" pitchFamily="2" charset="0"/>
              </a:rPr>
              <a:t>hệ</a:t>
            </a:r>
            <a:r>
              <a:rPr lang="en-US" dirty="0">
                <a:latin typeface="Oswald Light" pitchFamily="2" charset="0"/>
              </a:rPr>
              <a:t> </a:t>
            </a:r>
            <a:r>
              <a:rPr lang="en-US" dirty="0" err="1">
                <a:latin typeface="Oswald Light" pitchFamily="2" charset="0"/>
              </a:rPr>
              <a:t>thống</a:t>
            </a:r>
            <a:r>
              <a:rPr lang="en-US" dirty="0">
                <a:latin typeface="Oswald Light" pitchFamily="2" charset="0"/>
              </a:rPr>
              <a:t> </a:t>
            </a:r>
            <a:r>
              <a:rPr lang="en-US" dirty="0" err="1">
                <a:latin typeface="Oswald Light" pitchFamily="2" charset="0"/>
              </a:rPr>
              <a:t>cần</a:t>
            </a:r>
            <a:r>
              <a:rPr lang="en-US" dirty="0">
                <a:latin typeface="Oswald Light" pitchFamily="2" charset="0"/>
              </a:rPr>
              <a:t> </a:t>
            </a:r>
            <a:r>
              <a:rPr lang="en-US" dirty="0" err="1">
                <a:latin typeface="Oswald Light" pitchFamily="2" charset="0"/>
              </a:rPr>
              <a:t>xây</a:t>
            </a:r>
            <a:r>
              <a:rPr lang="en-US" dirty="0">
                <a:latin typeface="Oswald Light" pitchFamily="2" charset="0"/>
              </a:rPr>
              <a:t> </a:t>
            </a:r>
            <a:r>
              <a:rPr lang="en-US" dirty="0" err="1">
                <a:latin typeface="Oswald Light" pitchFamily="2" charset="0"/>
              </a:rPr>
              <a:t>dựng</a:t>
            </a:r>
            <a:endParaRPr lang="en-US" dirty="0">
              <a:latin typeface="Oswald Light" pitchFamily="2" charset="0"/>
            </a:endParaRPr>
          </a:p>
        </p:txBody>
      </p:sp>
      <p:sp>
        <p:nvSpPr>
          <p:cNvPr id="161" name="Google Shape;498;p31"/>
          <p:cNvSpPr txBox="1">
            <a:spLocks/>
          </p:cNvSpPr>
          <p:nvPr/>
        </p:nvSpPr>
        <p:spPr>
          <a:xfrm>
            <a:off x="1628157" y="3620147"/>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1.3</a:t>
            </a:r>
            <a:endParaRPr lang="en" kern="0" dirty="0">
              <a:solidFill>
                <a:schemeClr val="tx1"/>
              </a:solidFill>
              <a:latin typeface="Rubik Black" panose="020B0604020202020204" charset="-79"/>
              <a:cs typeface="Rubik Black" panose="020B0604020202020204" charset="-79"/>
            </a:endParaRPr>
          </a:p>
        </p:txBody>
      </p:sp>
      <p:sp>
        <p:nvSpPr>
          <p:cNvPr id="162" name="Google Shape;495;p31">
            <a:extLst>
              <a:ext uri="{FF2B5EF4-FFF2-40B4-BE49-F238E27FC236}">
                <a16:creationId xmlns:a16="http://schemas.microsoft.com/office/drawing/2014/main" id="{0854AAB0-D808-9BC6-CA42-CDA4FD85E829}"/>
              </a:ext>
            </a:extLst>
          </p:cNvPr>
          <p:cNvSpPr txBox="1">
            <a:spLocks/>
          </p:cNvSpPr>
          <p:nvPr/>
        </p:nvSpPr>
        <p:spPr>
          <a:xfrm>
            <a:off x="2658170" y="357500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smtClean="0">
                <a:latin typeface="Rubik Black" panose="020B0604020202020204" charset="-79"/>
                <a:cs typeface="Rubik Black" panose="020B0604020202020204" charset="-79"/>
              </a:rPr>
              <a:t>Ưu</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điểm</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hệ</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3" name="Google Shape;499;p31">
            <a:extLst>
              <a:ext uri="{FF2B5EF4-FFF2-40B4-BE49-F238E27FC236}">
                <a16:creationId xmlns:a16="http://schemas.microsoft.com/office/drawing/2014/main" id="{7C613098-244A-7881-13B9-5686743899F2}"/>
              </a:ext>
            </a:extLst>
          </p:cNvPr>
          <p:cNvSpPr txBox="1">
            <a:spLocks/>
          </p:cNvSpPr>
          <p:nvPr/>
        </p:nvSpPr>
        <p:spPr>
          <a:xfrm>
            <a:off x="2677080" y="397371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solidFill>
                  <a:schemeClr val="tx1"/>
                </a:solidFill>
                <a:latin typeface="Oswald Light" pitchFamily="2" charset="0"/>
              </a:rPr>
              <a:t>Các</a:t>
            </a:r>
            <a:r>
              <a:rPr lang="en-US" dirty="0">
                <a:solidFill>
                  <a:schemeClr val="tx1"/>
                </a:solidFill>
                <a:latin typeface="Oswald Light" pitchFamily="2" charset="0"/>
              </a:rPr>
              <a:t> </a:t>
            </a:r>
            <a:r>
              <a:rPr lang="en-US" dirty="0" err="1">
                <a:solidFill>
                  <a:schemeClr val="tx1"/>
                </a:solidFill>
                <a:latin typeface="Oswald Light" pitchFamily="2" charset="0"/>
              </a:rPr>
              <a:t>ưu</a:t>
            </a:r>
            <a:r>
              <a:rPr lang="en-US" dirty="0">
                <a:solidFill>
                  <a:schemeClr val="tx1"/>
                </a:solidFill>
                <a:latin typeface="Oswald Light" pitchFamily="2" charset="0"/>
              </a:rPr>
              <a:t> </a:t>
            </a:r>
            <a:r>
              <a:rPr lang="en-US" dirty="0" err="1">
                <a:solidFill>
                  <a:schemeClr val="tx1"/>
                </a:solidFill>
                <a:latin typeface="Oswald Light" pitchFamily="2" charset="0"/>
              </a:rPr>
              <a:t>điểm</a:t>
            </a:r>
            <a:r>
              <a:rPr lang="en-US" dirty="0">
                <a:solidFill>
                  <a:schemeClr val="tx1"/>
                </a:solidFill>
                <a:latin typeface="Oswald Light" pitchFamily="2" charset="0"/>
              </a:rPr>
              <a:t> </a:t>
            </a:r>
            <a:r>
              <a:rPr lang="en-US" dirty="0" err="1">
                <a:solidFill>
                  <a:schemeClr val="tx1"/>
                </a:solidFill>
                <a:latin typeface="Oswald Light" pitchFamily="2" charset="0"/>
              </a:rPr>
              <a:t>của</a:t>
            </a:r>
            <a:r>
              <a:rPr lang="en-US" dirty="0">
                <a:solidFill>
                  <a:schemeClr val="tx1"/>
                </a:solidFill>
                <a:latin typeface="Oswald Light" pitchFamily="2" charset="0"/>
              </a:rPr>
              <a:t> </a:t>
            </a:r>
            <a:r>
              <a:rPr lang="en-US" dirty="0" err="1">
                <a:solidFill>
                  <a:schemeClr val="tx1"/>
                </a:solidFill>
                <a:latin typeface="Oswald Light" pitchFamily="2" charset="0"/>
              </a:rPr>
              <a:t>hệ</a:t>
            </a:r>
            <a:r>
              <a:rPr lang="en-US" dirty="0">
                <a:solidFill>
                  <a:schemeClr val="tx1"/>
                </a:solidFill>
                <a:latin typeface="Oswald Light" pitchFamily="2" charset="0"/>
              </a:rPr>
              <a:t> </a:t>
            </a:r>
            <a:r>
              <a:rPr lang="en-US" dirty="0" err="1">
                <a:solidFill>
                  <a:schemeClr val="tx1"/>
                </a:solidFill>
                <a:latin typeface="Oswald Light" pitchFamily="2" charset="0"/>
              </a:rPr>
              <a:t>thống</a:t>
            </a:r>
            <a:endParaRPr lang="en-US" dirty="0">
              <a:solidFill>
                <a:schemeClr val="tx1"/>
              </a:solidFill>
              <a:latin typeface="Oswald Light" pitchFamily="2" charset="0"/>
            </a:endParaRPr>
          </a:p>
        </p:txBody>
      </p:sp>
      <p:sp>
        <p:nvSpPr>
          <p:cNvPr id="164" name="Google Shape;498;p31"/>
          <p:cNvSpPr txBox="1">
            <a:spLocks/>
          </p:cNvSpPr>
          <p:nvPr/>
        </p:nvSpPr>
        <p:spPr>
          <a:xfrm>
            <a:off x="1618048" y="4591123"/>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1.4</a:t>
            </a:r>
            <a:endParaRPr lang="en" kern="0" dirty="0">
              <a:solidFill>
                <a:schemeClr val="tx1"/>
              </a:solidFill>
              <a:latin typeface="Rubik Black" panose="020B0604020202020204" charset="-79"/>
              <a:cs typeface="Rubik Black" panose="020B0604020202020204" charset="-79"/>
            </a:endParaRPr>
          </a:p>
        </p:txBody>
      </p:sp>
      <p:sp>
        <p:nvSpPr>
          <p:cNvPr id="165" name="Google Shape;495;p31">
            <a:extLst>
              <a:ext uri="{FF2B5EF4-FFF2-40B4-BE49-F238E27FC236}">
                <a16:creationId xmlns:a16="http://schemas.microsoft.com/office/drawing/2014/main" id="{0854AAB0-D808-9BC6-CA42-CDA4FD85E829}"/>
              </a:ext>
            </a:extLst>
          </p:cNvPr>
          <p:cNvSpPr txBox="1">
            <a:spLocks/>
          </p:cNvSpPr>
          <p:nvPr/>
        </p:nvSpPr>
        <p:spPr>
          <a:xfrm>
            <a:off x="2644655" y="4522841"/>
            <a:ext cx="2678681"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smtClean="0">
                <a:latin typeface="Rubik Black" panose="020B0604020202020204" charset="-79"/>
                <a:cs typeface="Rubik Black" panose="020B0604020202020204" charset="-79"/>
              </a:rPr>
              <a:t>Chức</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năng</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hệ</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6" name="Google Shape;499;p31">
            <a:extLst>
              <a:ext uri="{FF2B5EF4-FFF2-40B4-BE49-F238E27FC236}">
                <a16:creationId xmlns:a16="http://schemas.microsoft.com/office/drawing/2014/main" id="{5793ED9A-9294-0D19-B50E-E78950CF0EDC}"/>
              </a:ext>
            </a:extLst>
          </p:cNvPr>
          <p:cNvSpPr txBox="1">
            <a:spLocks/>
          </p:cNvSpPr>
          <p:nvPr/>
        </p:nvSpPr>
        <p:spPr>
          <a:xfrm>
            <a:off x="2635439" y="4945904"/>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latin typeface="Oswald Light" pitchFamily="2" charset="0"/>
              </a:rPr>
              <a:t>Các</a:t>
            </a:r>
            <a:r>
              <a:rPr lang="en-US" dirty="0">
                <a:latin typeface="Oswald Light" pitchFamily="2" charset="0"/>
              </a:rPr>
              <a:t> </a:t>
            </a:r>
            <a:r>
              <a:rPr lang="en-US" dirty="0" err="1">
                <a:latin typeface="Oswald Light" pitchFamily="2" charset="0"/>
              </a:rPr>
              <a:t>chức</a:t>
            </a:r>
            <a:r>
              <a:rPr lang="en-US" dirty="0">
                <a:latin typeface="Oswald Light" pitchFamily="2" charset="0"/>
              </a:rPr>
              <a:t> </a:t>
            </a:r>
            <a:r>
              <a:rPr lang="en-US" dirty="0" err="1">
                <a:latin typeface="Oswald Light" pitchFamily="2" charset="0"/>
              </a:rPr>
              <a:t>năng</a:t>
            </a:r>
            <a:r>
              <a:rPr lang="en-US" dirty="0">
                <a:latin typeface="Oswald Light" pitchFamily="2" charset="0"/>
              </a:rPr>
              <a:t> </a:t>
            </a:r>
            <a:r>
              <a:rPr lang="en-US" dirty="0" err="1">
                <a:latin typeface="Oswald Light" pitchFamily="2" charset="0"/>
              </a:rPr>
              <a:t>của</a:t>
            </a:r>
            <a:r>
              <a:rPr lang="en-US" dirty="0">
                <a:latin typeface="Oswald Light" pitchFamily="2" charset="0"/>
              </a:rPr>
              <a:t> </a:t>
            </a:r>
            <a:r>
              <a:rPr lang="en-US" dirty="0" err="1">
                <a:latin typeface="Oswald Light" pitchFamily="2" charset="0"/>
              </a:rPr>
              <a:t>hệ</a:t>
            </a:r>
            <a:r>
              <a:rPr lang="en-US" dirty="0">
                <a:latin typeface="Oswald Light" pitchFamily="2" charset="0"/>
              </a:rPr>
              <a:t> </a:t>
            </a:r>
            <a:r>
              <a:rPr lang="en-US" dirty="0" err="1">
                <a:latin typeface="Oswald Light" pitchFamily="2" charset="0"/>
              </a:rPr>
              <a:t>thống</a:t>
            </a:r>
            <a:endParaRPr lang="en-US" dirty="0">
              <a:latin typeface="Oswald Light" pitchFamily="2" charset="0"/>
            </a:endParaRPr>
          </a:p>
        </p:txBody>
      </p:sp>
      <p:grpSp>
        <p:nvGrpSpPr>
          <p:cNvPr id="175" name="Google Shape;515;p32"/>
          <p:cNvGrpSpPr/>
          <p:nvPr/>
        </p:nvGrpSpPr>
        <p:grpSpPr>
          <a:xfrm rot="16200000">
            <a:off x="-662789" y="3303414"/>
            <a:ext cx="3657590" cy="348347"/>
            <a:chOff x="4572050" y="100025"/>
            <a:chExt cx="3657590" cy="348347"/>
          </a:xfrm>
        </p:grpSpPr>
        <p:sp>
          <p:nvSpPr>
            <p:cNvPr id="17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547735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59478"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SÁCH</a:t>
            </a:r>
            <a:endParaRPr lang="en-US" sz="2400" b="1" dirty="0">
              <a:solidFill>
                <a:schemeClr val="tx1"/>
              </a:solidFill>
              <a:latin typeface="Roboto"/>
              <a:ea typeface="Karla"/>
              <a:cs typeface="Karla"/>
              <a:sym typeface="Karla"/>
            </a:endParaRPr>
          </a:p>
        </p:txBody>
      </p:sp>
      <p:sp>
        <p:nvSpPr>
          <p:cNvPr id="3" name="TextBox 2"/>
          <p:cNvSpPr txBox="1"/>
          <p:nvPr/>
        </p:nvSpPr>
        <p:spPr>
          <a:xfrm>
            <a:off x="1866264" y="4350602"/>
            <a:ext cx="8296697" cy="830997"/>
          </a:xfrm>
          <a:prstGeom prst="rect">
            <a:avLst/>
          </a:prstGeom>
          <a:noFill/>
        </p:spPr>
        <p:txBody>
          <a:bodyPr wrap="square" rtlCol="0">
            <a:spAutoFit/>
          </a:bodyPr>
          <a:lstStyle/>
          <a:p>
            <a:pPr lvl="0"/>
            <a:r>
              <a:rPr lang="vi-VN" sz="1600" dirty="0"/>
              <a:t>Trong trường hợp sai thông tin sản phẩm (sách) thì có thể chọn sản phẩm để sửa đổi thông tin.</a:t>
            </a:r>
            <a:endParaRPr lang="en-US" sz="1600" dirty="0"/>
          </a:p>
          <a:p>
            <a:endParaRPr lang="en-US" sz="1600" dirty="0"/>
          </a:p>
        </p:txBody>
      </p:sp>
      <p:pic>
        <p:nvPicPr>
          <p:cNvPr id="75" name="Picture 74"/>
          <p:cNvPicPr/>
          <p:nvPr/>
        </p:nvPicPr>
        <p:blipFill>
          <a:blip r:embed="rId3">
            <a:extLst>
              <a:ext uri="{28A0092B-C50C-407E-A947-70E740481C1C}">
                <a14:useLocalDpi xmlns:a14="http://schemas.microsoft.com/office/drawing/2010/main" val="0"/>
              </a:ext>
            </a:extLst>
          </a:blip>
          <a:srcRect/>
          <a:stretch>
            <a:fillRect/>
          </a:stretch>
        </p:blipFill>
        <p:spPr bwMode="auto">
          <a:xfrm>
            <a:off x="2558139" y="1642836"/>
            <a:ext cx="6779614" cy="2480678"/>
          </a:xfrm>
          <a:prstGeom prst="rect">
            <a:avLst/>
          </a:prstGeom>
          <a:noFill/>
          <a:ln>
            <a:noFill/>
          </a:ln>
        </p:spPr>
      </p:pic>
    </p:spTree>
    <p:extLst>
      <p:ext uri="{BB962C8B-B14F-4D97-AF65-F5344CB8AC3E}">
        <p14:creationId xmlns:p14="http://schemas.microsoft.com/office/powerpoint/2010/main" val="912917219"/>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59478"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SÁCH</a:t>
            </a:r>
            <a:endParaRPr lang="en-US" sz="2400" b="1" dirty="0">
              <a:solidFill>
                <a:schemeClr val="tx1"/>
              </a:solidFill>
              <a:latin typeface="Roboto"/>
              <a:ea typeface="Karla"/>
              <a:cs typeface="Karla"/>
              <a:sym typeface="Karla"/>
            </a:endParaRPr>
          </a:p>
        </p:txBody>
      </p:sp>
      <p:sp>
        <p:nvSpPr>
          <p:cNvPr id="3" name="TextBox 2"/>
          <p:cNvSpPr txBox="1"/>
          <p:nvPr/>
        </p:nvSpPr>
        <p:spPr>
          <a:xfrm>
            <a:off x="5687062" y="2261316"/>
            <a:ext cx="2463800" cy="584775"/>
          </a:xfrm>
          <a:prstGeom prst="rect">
            <a:avLst/>
          </a:prstGeom>
          <a:noFill/>
        </p:spPr>
        <p:txBody>
          <a:bodyPr wrap="square" rtlCol="0">
            <a:spAutoFit/>
          </a:bodyPr>
          <a:lstStyle/>
          <a:p>
            <a:r>
              <a:rPr lang="vi-VN" sz="1600" dirty="0"/>
              <a:t>Giao diện xóa sách</a:t>
            </a:r>
            <a:endParaRPr lang="en-US" sz="1600" dirty="0"/>
          </a:p>
          <a:p>
            <a:endParaRPr lang="en-US" sz="1600" dirty="0"/>
          </a:p>
        </p:txBody>
      </p:sp>
      <p:pic>
        <p:nvPicPr>
          <p:cNvPr id="73" name="Picture 72"/>
          <p:cNvPicPr/>
          <p:nvPr/>
        </p:nvPicPr>
        <p:blipFill>
          <a:blip r:embed="rId3">
            <a:extLst>
              <a:ext uri="{28A0092B-C50C-407E-A947-70E740481C1C}">
                <a14:useLocalDpi xmlns:a14="http://schemas.microsoft.com/office/drawing/2010/main" val="0"/>
              </a:ext>
            </a:extLst>
          </a:blip>
          <a:srcRect/>
          <a:stretch>
            <a:fillRect/>
          </a:stretch>
        </p:blipFill>
        <p:spPr bwMode="auto">
          <a:xfrm>
            <a:off x="1416050" y="1636247"/>
            <a:ext cx="3238500" cy="1800225"/>
          </a:xfrm>
          <a:prstGeom prst="rect">
            <a:avLst/>
          </a:prstGeom>
          <a:noFill/>
          <a:ln>
            <a:noFill/>
          </a:ln>
        </p:spPr>
      </p:pic>
      <p:pic>
        <p:nvPicPr>
          <p:cNvPr id="74" name="Picture 73"/>
          <p:cNvPicPr/>
          <p:nvPr/>
        </p:nvPicPr>
        <p:blipFill>
          <a:blip r:embed="rId4">
            <a:extLst>
              <a:ext uri="{28A0092B-C50C-407E-A947-70E740481C1C}">
                <a14:useLocalDpi xmlns:a14="http://schemas.microsoft.com/office/drawing/2010/main" val="0"/>
              </a:ext>
            </a:extLst>
          </a:blip>
          <a:srcRect/>
          <a:stretch>
            <a:fillRect/>
          </a:stretch>
        </p:blipFill>
        <p:spPr bwMode="auto">
          <a:xfrm>
            <a:off x="1416050" y="3503040"/>
            <a:ext cx="5699760" cy="2000250"/>
          </a:xfrm>
          <a:prstGeom prst="rect">
            <a:avLst/>
          </a:prstGeom>
          <a:noFill/>
          <a:ln>
            <a:noFill/>
          </a:ln>
        </p:spPr>
      </p:pic>
      <p:sp>
        <p:nvSpPr>
          <p:cNvPr id="2" name="TextBox 1"/>
          <p:cNvSpPr txBox="1"/>
          <p:nvPr/>
        </p:nvSpPr>
        <p:spPr>
          <a:xfrm>
            <a:off x="7314435" y="3837175"/>
            <a:ext cx="3521899" cy="1200329"/>
          </a:xfrm>
          <a:prstGeom prst="rect">
            <a:avLst/>
          </a:prstGeom>
          <a:noFill/>
        </p:spPr>
        <p:txBody>
          <a:bodyPr wrap="square" rtlCol="0">
            <a:spAutoFit/>
          </a:bodyPr>
          <a:lstStyle/>
          <a:p>
            <a:r>
              <a:rPr lang="vi-VN" dirty="0"/>
              <a:t>Dialog này chỉ có thể xem thông tin chi tiết của sản phẩm, không thể nhập (sửa) thông tin của sản phẩm</a:t>
            </a:r>
            <a:endParaRPr lang="en-US" dirty="0"/>
          </a:p>
        </p:txBody>
      </p:sp>
      <p:sp>
        <p:nvSpPr>
          <p:cNvPr id="5" name="Down Arrow 4"/>
          <p:cNvSpPr/>
          <p:nvPr/>
        </p:nvSpPr>
        <p:spPr>
          <a:xfrm rot="15687264">
            <a:off x="5054199" y="2127344"/>
            <a:ext cx="203200" cy="8180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Down Arrow 77"/>
          <p:cNvSpPr/>
          <p:nvPr/>
        </p:nvSpPr>
        <p:spPr>
          <a:xfrm rot="16200000">
            <a:off x="6821048" y="4245194"/>
            <a:ext cx="203200" cy="8180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886998"/>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94910"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SÁCH</a:t>
            </a:r>
            <a:endParaRPr lang="en-US" sz="2400" b="1" dirty="0">
              <a:solidFill>
                <a:schemeClr val="tx1"/>
              </a:solidFill>
              <a:latin typeface="Roboto"/>
              <a:ea typeface="Karla"/>
              <a:cs typeface="Karla"/>
              <a:sym typeface="Karla"/>
            </a:endParaRPr>
          </a:p>
        </p:txBody>
      </p:sp>
      <p:sp>
        <p:nvSpPr>
          <p:cNvPr id="3" name="TextBox 2"/>
          <p:cNvSpPr txBox="1"/>
          <p:nvPr/>
        </p:nvSpPr>
        <p:spPr>
          <a:xfrm>
            <a:off x="3114115" y="1951396"/>
            <a:ext cx="6995328" cy="615553"/>
          </a:xfrm>
          <a:prstGeom prst="rect">
            <a:avLst/>
          </a:prstGeom>
          <a:noFill/>
        </p:spPr>
        <p:txBody>
          <a:bodyPr wrap="square" rtlCol="0">
            <a:spAutoFit/>
          </a:bodyPr>
          <a:lstStyle/>
          <a:p>
            <a:pPr lvl="0"/>
            <a:r>
              <a:rPr lang="en-US" dirty="0" err="1" smtClean="0"/>
              <a:t>Nút</a:t>
            </a:r>
            <a:r>
              <a:rPr lang="en-US" dirty="0" smtClean="0"/>
              <a:t> </a:t>
            </a:r>
            <a:r>
              <a:rPr lang="en-US" dirty="0"/>
              <a:t>x</a:t>
            </a:r>
            <a:r>
              <a:rPr lang="vi-VN" dirty="0" smtClean="0"/>
              <a:t>uất </a:t>
            </a:r>
            <a:r>
              <a:rPr lang="vi-VN" dirty="0"/>
              <a:t>Excel dùng để xuất ra danh sách sản phẩm có trong kho.</a:t>
            </a:r>
            <a:endParaRPr lang="en-US" dirty="0"/>
          </a:p>
          <a:p>
            <a:endParaRPr lang="en-US" sz="1600" dirty="0"/>
          </a:p>
        </p:txBody>
      </p:sp>
      <p:sp>
        <p:nvSpPr>
          <p:cNvPr id="5" name="Down Arrow 4"/>
          <p:cNvSpPr/>
          <p:nvPr/>
        </p:nvSpPr>
        <p:spPr>
          <a:xfrm rot="16200000">
            <a:off x="2531216" y="1698016"/>
            <a:ext cx="203200" cy="8715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p:cNvPicPr/>
          <p:nvPr/>
        </p:nvPicPr>
        <p:blipFill>
          <a:blip r:embed="rId3">
            <a:extLst>
              <a:ext uri="{28A0092B-C50C-407E-A947-70E740481C1C}">
                <a14:useLocalDpi xmlns:a14="http://schemas.microsoft.com/office/drawing/2010/main" val="0"/>
              </a:ext>
            </a:extLst>
          </a:blip>
          <a:srcRect/>
          <a:stretch>
            <a:fillRect/>
          </a:stretch>
        </p:blipFill>
        <p:spPr bwMode="auto">
          <a:xfrm>
            <a:off x="1003690" y="1716248"/>
            <a:ext cx="1152525" cy="923925"/>
          </a:xfrm>
          <a:prstGeom prst="rect">
            <a:avLst/>
          </a:prstGeom>
          <a:noFill/>
          <a:ln>
            <a:noFill/>
          </a:ln>
        </p:spPr>
      </p:pic>
      <p:pic>
        <p:nvPicPr>
          <p:cNvPr id="79" name="Picture 78"/>
          <p:cNvPicPr/>
          <p:nvPr/>
        </p:nvPicPr>
        <p:blipFill>
          <a:blip r:embed="rId4">
            <a:extLst>
              <a:ext uri="{28A0092B-C50C-407E-A947-70E740481C1C}">
                <a14:useLocalDpi xmlns:a14="http://schemas.microsoft.com/office/drawing/2010/main" val="0"/>
              </a:ext>
            </a:extLst>
          </a:blip>
          <a:srcRect/>
          <a:stretch>
            <a:fillRect/>
          </a:stretch>
        </p:blipFill>
        <p:spPr bwMode="auto">
          <a:xfrm>
            <a:off x="1025467" y="2935647"/>
            <a:ext cx="1171575" cy="1066800"/>
          </a:xfrm>
          <a:prstGeom prst="rect">
            <a:avLst/>
          </a:prstGeom>
          <a:noFill/>
          <a:ln>
            <a:noFill/>
          </a:ln>
        </p:spPr>
      </p:pic>
      <p:sp>
        <p:nvSpPr>
          <p:cNvPr id="80" name="TextBox 79"/>
          <p:cNvSpPr txBox="1"/>
          <p:nvPr/>
        </p:nvSpPr>
        <p:spPr>
          <a:xfrm>
            <a:off x="3167633" y="3099988"/>
            <a:ext cx="6995328" cy="892552"/>
          </a:xfrm>
          <a:prstGeom prst="rect">
            <a:avLst/>
          </a:prstGeom>
          <a:noFill/>
        </p:spPr>
        <p:txBody>
          <a:bodyPr wrap="square" rtlCol="0">
            <a:spAutoFit/>
          </a:bodyPr>
          <a:lstStyle/>
          <a:p>
            <a:pPr lvl="0"/>
            <a:r>
              <a:rPr lang="vi-VN" dirty="0"/>
              <a:t>Nhập Excel dùng để nhập thông tin sản phẩm (thường là nhiều sản phẩm) bằng file excel vào dữ liệu sản phẩm trong kho.</a:t>
            </a:r>
            <a:endParaRPr lang="en-US" dirty="0"/>
          </a:p>
          <a:p>
            <a:endParaRPr lang="en-US" sz="1600" dirty="0"/>
          </a:p>
        </p:txBody>
      </p:sp>
      <p:sp>
        <p:nvSpPr>
          <p:cNvPr id="81" name="Down Arrow 80"/>
          <p:cNvSpPr/>
          <p:nvPr/>
        </p:nvSpPr>
        <p:spPr>
          <a:xfrm rot="16200000">
            <a:off x="2557975" y="2873367"/>
            <a:ext cx="203200" cy="8180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p:cNvPicPr/>
          <p:nvPr/>
        </p:nvPicPr>
        <p:blipFill>
          <a:blip r:embed="rId5">
            <a:extLst>
              <a:ext uri="{28A0092B-C50C-407E-A947-70E740481C1C}">
                <a14:useLocalDpi xmlns:a14="http://schemas.microsoft.com/office/drawing/2010/main" val="0"/>
              </a:ext>
            </a:extLst>
          </a:blip>
          <a:srcRect/>
          <a:stretch>
            <a:fillRect/>
          </a:stretch>
        </p:blipFill>
        <p:spPr bwMode="auto">
          <a:xfrm>
            <a:off x="1003690" y="4228099"/>
            <a:ext cx="4581525" cy="1428750"/>
          </a:xfrm>
          <a:prstGeom prst="rect">
            <a:avLst/>
          </a:prstGeom>
          <a:noFill/>
          <a:ln>
            <a:noFill/>
          </a:ln>
        </p:spPr>
      </p:pic>
      <p:sp>
        <p:nvSpPr>
          <p:cNvPr id="83" name="TextBox 82"/>
          <p:cNvSpPr txBox="1"/>
          <p:nvPr/>
        </p:nvSpPr>
        <p:spPr>
          <a:xfrm>
            <a:off x="6025743" y="4284788"/>
            <a:ext cx="4524435" cy="1477328"/>
          </a:xfrm>
          <a:prstGeom prst="rect">
            <a:avLst/>
          </a:prstGeom>
          <a:noFill/>
        </p:spPr>
        <p:txBody>
          <a:bodyPr wrap="square" rtlCol="0">
            <a:spAutoFit/>
          </a:bodyPr>
          <a:lstStyle/>
          <a:p>
            <a:pPr lvl="0"/>
            <a:r>
              <a:rPr lang="vi-VN" dirty="0"/>
              <a:t>Bộ lọc và thanh tìm kiếm dùng để cho người dùng có thể dễ dàng tìm kiếm sản phẩm cần tìm một cách dễ dàng hơn và có thể sắp xếp sản phẩm theo một cách tuần từ ( thấp đến cao hoặc cao đến thấp).</a:t>
            </a:r>
            <a:endParaRPr lang="en-US" dirty="0"/>
          </a:p>
        </p:txBody>
      </p:sp>
      <p:sp>
        <p:nvSpPr>
          <p:cNvPr id="84" name="Down Arrow 83"/>
          <p:cNvSpPr/>
          <p:nvPr/>
        </p:nvSpPr>
        <p:spPr>
          <a:xfrm rot="16200000">
            <a:off x="5546272" y="4735767"/>
            <a:ext cx="258823" cy="5290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295966"/>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94910"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PHIẾU XUẤT</a:t>
            </a:r>
            <a:endParaRPr lang="en-US" sz="2400" b="1" dirty="0">
              <a:solidFill>
                <a:schemeClr val="tx1"/>
              </a:solidFill>
              <a:latin typeface="Roboto"/>
              <a:ea typeface="Karla"/>
              <a:cs typeface="Karla"/>
              <a:sym typeface="Karla"/>
            </a:endParaRPr>
          </a:p>
        </p:txBody>
      </p:sp>
      <p:pic>
        <p:nvPicPr>
          <p:cNvPr id="2" name="Picture 1"/>
          <p:cNvPicPr>
            <a:picLocks noChangeAspect="1"/>
          </p:cNvPicPr>
          <p:nvPr/>
        </p:nvPicPr>
        <p:blipFill>
          <a:blip r:embed="rId3"/>
          <a:stretch>
            <a:fillRect/>
          </a:stretch>
        </p:blipFill>
        <p:spPr>
          <a:xfrm>
            <a:off x="2030172" y="1758224"/>
            <a:ext cx="7397181" cy="3947690"/>
          </a:xfrm>
          <a:prstGeom prst="rect">
            <a:avLst/>
          </a:prstGeom>
        </p:spPr>
      </p:pic>
      <p:sp>
        <p:nvSpPr>
          <p:cNvPr id="4" name="Rectangle 3"/>
          <p:cNvSpPr/>
          <p:nvPr/>
        </p:nvSpPr>
        <p:spPr>
          <a:xfrm>
            <a:off x="3359150" y="1896546"/>
            <a:ext cx="6068203" cy="3809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2028307" y="3115290"/>
            <a:ext cx="1352274" cy="2314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379992"/>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94910"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PHIẾU NHẬP</a:t>
            </a:r>
            <a:endParaRPr lang="en-US" sz="2400" b="1" dirty="0">
              <a:solidFill>
                <a:schemeClr val="tx1"/>
              </a:solidFill>
              <a:latin typeface="Roboto"/>
              <a:ea typeface="Karla"/>
              <a:cs typeface="Karla"/>
              <a:sym typeface="Karla"/>
            </a:endParaRPr>
          </a:p>
        </p:txBody>
      </p:sp>
      <p:pic>
        <p:nvPicPr>
          <p:cNvPr id="75" name="Picture 74"/>
          <p:cNvPicPr>
            <a:picLocks noChangeAspect="1"/>
          </p:cNvPicPr>
          <p:nvPr/>
        </p:nvPicPr>
        <p:blipFill>
          <a:blip r:embed="rId3"/>
          <a:stretch>
            <a:fillRect/>
          </a:stretch>
        </p:blipFill>
        <p:spPr>
          <a:xfrm>
            <a:off x="2093478" y="1684712"/>
            <a:ext cx="7716085" cy="4100935"/>
          </a:xfrm>
          <a:prstGeom prst="rect">
            <a:avLst/>
          </a:prstGeom>
        </p:spPr>
      </p:pic>
      <p:sp>
        <p:nvSpPr>
          <p:cNvPr id="76" name="Rectangle 75"/>
          <p:cNvSpPr/>
          <p:nvPr/>
        </p:nvSpPr>
        <p:spPr>
          <a:xfrm>
            <a:off x="3536906" y="1827932"/>
            <a:ext cx="6272657" cy="38584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2091613" y="3372113"/>
            <a:ext cx="1445293" cy="2256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8298122"/>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94910"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KHÁCH HÀNG</a:t>
            </a:r>
            <a:endParaRPr lang="en-US" sz="2400" b="1" dirty="0">
              <a:solidFill>
                <a:schemeClr val="tx1"/>
              </a:solidFill>
              <a:latin typeface="Roboto"/>
              <a:ea typeface="Karla"/>
              <a:cs typeface="Karla"/>
              <a:sym typeface="Karla"/>
            </a:endParaRPr>
          </a:p>
        </p:txBody>
      </p:sp>
      <p:pic>
        <p:nvPicPr>
          <p:cNvPr id="2" name="Picture 1"/>
          <p:cNvPicPr>
            <a:picLocks noChangeAspect="1"/>
          </p:cNvPicPr>
          <p:nvPr/>
        </p:nvPicPr>
        <p:blipFill>
          <a:blip r:embed="rId3"/>
          <a:stretch>
            <a:fillRect/>
          </a:stretch>
        </p:blipFill>
        <p:spPr>
          <a:xfrm>
            <a:off x="2129867" y="1684712"/>
            <a:ext cx="7541033" cy="4013420"/>
          </a:xfrm>
          <a:prstGeom prst="rect">
            <a:avLst/>
          </a:prstGeom>
        </p:spPr>
      </p:pic>
      <p:sp>
        <p:nvSpPr>
          <p:cNvPr id="78" name="Rectangle 77"/>
          <p:cNvSpPr/>
          <p:nvPr/>
        </p:nvSpPr>
        <p:spPr>
          <a:xfrm>
            <a:off x="3536907" y="1827932"/>
            <a:ext cx="6141522" cy="38584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110741" y="3604409"/>
            <a:ext cx="1445293" cy="2256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450438"/>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94910"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NHÂN VIÊN</a:t>
            </a:r>
            <a:endParaRPr lang="en-US" sz="2400" b="1" dirty="0">
              <a:solidFill>
                <a:schemeClr val="tx1"/>
              </a:solidFill>
              <a:latin typeface="Roboto"/>
              <a:ea typeface="Karla"/>
              <a:cs typeface="Karla"/>
              <a:sym typeface="Karla"/>
            </a:endParaRPr>
          </a:p>
        </p:txBody>
      </p:sp>
      <p:pic>
        <p:nvPicPr>
          <p:cNvPr id="3" name="Picture 2"/>
          <p:cNvPicPr>
            <a:picLocks noChangeAspect="1"/>
          </p:cNvPicPr>
          <p:nvPr/>
        </p:nvPicPr>
        <p:blipFill>
          <a:blip r:embed="rId3"/>
          <a:stretch>
            <a:fillRect/>
          </a:stretch>
        </p:blipFill>
        <p:spPr>
          <a:xfrm>
            <a:off x="2191170" y="1681441"/>
            <a:ext cx="7475243" cy="3978758"/>
          </a:xfrm>
          <a:prstGeom prst="rect">
            <a:avLst/>
          </a:prstGeom>
        </p:spPr>
      </p:pic>
      <p:sp>
        <p:nvSpPr>
          <p:cNvPr id="75" name="Rectangle 74"/>
          <p:cNvSpPr/>
          <p:nvPr/>
        </p:nvSpPr>
        <p:spPr>
          <a:xfrm>
            <a:off x="3536907" y="1827932"/>
            <a:ext cx="6141522" cy="38584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189305" y="3839359"/>
            <a:ext cx="1345738" cy="2256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810324"/>
      </p:ext>
    </p:extLst>
  </p:cSld>
  <p:clrMapOvr>
    <a:masterClrMapping/>
  </p:clrMapOvr>
  <p:transition spd="slow">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94910"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6704360"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THÔNG TIN CHUNG</a:t>
            </a:r>
            <a:endParaRPr lang="en-US" sz="2400" b="1" dirty="0">
              <a:solidFill>
                <a:schemeClr val="tx1"/>
              </a:solidFill>
              <a:latin typeface="Roboto"/>
              <a:ea typeface="Karla"/>
              <a:cs typeface="Karla"/>
              <a:sym typeface="Karla"/>
            </a:endParaRPr>
          </a:p>
        </p:txBody>
      </p:sp>
      <p:pic>
        <p:nvPicPr>
          <p:cNvPr id="2" name="Picture 1"/>
          <p:cNvPicPr>
            <a:picLocks noChangeAspect="1"/>
          </p:cNvPicPr>
          <p:nvPr/>
        </p:nvPicPr>
        <p:blipFill>
          <a:blip r:embed="rId3"/>
          <a:stretch>
            <a:fillRect/>
          </a:stretch>
        </p:blipFill>
        <p:spPr>
          <a:xfrm>
            <a:off x="2187440" y="1636247"/>
            <a:ext cx="7525945" cy="4010899"/>
          </a:xfrm>
          <a:prstGeom prst="rect">
            <a:avLst/>
          </a:prstGeom>
        </p:spPr>
      </p:pic>
      <p:sp>
        <p:nvSpPr>
          <p:cNvPr id="77" name="Rectangle 76"/>
          <p:cNvSpPr/>
          <p:nvPr/>
        </p:nvSpPr>
        <p:spPr>
          <a:xfrm>
            <a:off x="3571864" y="1758224"/>
            <a:ext cx="6141522" cy="38584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2185575" y="4048909"/>
            <a:ext cx="1384424" cy="2256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6836434"/>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94910"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6704360"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TÀI KHOẢN</a:t>
            </a:r>
            <a:endParaRPr lang="en-US" sz="2400" b="1" dirty="0">
              <a:solidFill>
                <a:schemeClr val="tx1"/>
              </a:solidFill>
              <a:latin typeface="Roboto"/>
              <a:ea typeface="Karla"/>
              <a:cs typeface="Karla"/>
              <a:sym typeface="Karla"/>
            </a:endParaRPr>
          </a:p>
        </p:txBody>
      </p:sp>
      <p:pic>
        <p:nvPicPr>
          <p:cNvPr id="3" name="Picture 2"/>
          <p:cNvPicPr>
            <a:picLocks noChangeAspect="1"/>
          </p:cNvPicPr>
          <p:nvPr/>
        </p:nvPicPr>
        <p:blipFill>
          <a:blip r:embed="rId3"/>
          <a:stretch>
            <a:fillRect/>
          </a:stretch>
        </p:blipFill>
        <p:spPr>
          <a:xfrm>
            <a:off x="2130146" y="1592108"/>
            <a:ext cx="7706464" cy="4112747"/>
          </a:xfrm>
          <a:prstGeom prst="rect">
            <a:avLst/>
          </a:prstGeom>
        </p:spPr>
      </p:pic>
      <p:sp>
        <p:nvSpPr>
          <p:cNvPr id="75" name="Rectangle 74"/>
          <p:cNvSpPr/>
          <p:nvPr/>
        </p:nvSpPr>
        <p:spPr>
          <a:xfrm>
            <a:off x="3571863" y="1758224"/>
            <a:ext cx="6237699" cy="39466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159032" y="4328309"/>
            <a:ext cx="1384424" cy="2256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176344"/>
      </p:ext>
    </p:extLst>
  </p:cSld>
  <p:clrMapOvr>
    <a:masterClrMapping/>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94910"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6704360"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THỐNG KÊ</a:t>
            </a:r>
            <a:endParaRPr lang="en-US" sz="2400" b="1" dirty="0">
              <a:solidFill>
                <a:schemeClr val="tx1"/>
              </a:solidFill>
              <a:latin typeface="Roboto"/>
              <a:ea typeface="Karla"/>
              <a:cs typeface="Karla"/>
              <a:sym typeface="Karla"/>
            </a:endParaRPr>
          </a:p>
        </p:txBody>
      </p:sp>
      <p:pic>
        <p:nvPicPr>
          <p:cNvPr id="2" name="Picture 1"/>
          <p:cNvPicPr>
            <a:picLocks noChangeAspect="1"/>
          </p:cNvPicPr>
          <p:nvPr/>
        </p:nvPicPr>
        <p:blipFill>
          <a:blip r:embed="rId3"/>
          <a:stretch>
            <a:fillRect/>
          </a:stretch>
        </p:blipFill>
        <p:spPr>
          <a:xfrm>
            <a:off x="2387279" y="1636247"/>
            <a:ext cx="7422283" cy="3966895"/>
          </a:xfrm>
          <a:prstGeom prst="rect">
            <a:avLst/>
          </a:prstGeom>
        </p:spPr>
      </p:pic>
      <p:sp>
        <p:nvSpPr>
          <p:cNvPr id="77" name="Rectangle 76"/>
          <p:cNvSpPr/>
          <p:nvPr/>
        </p:nvSpPr>
        <p:spPr>
          <a:xfrm>
            <a:off x="2417145" y="4567798"/>
            <a:ext cx="1338400" cy="201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3759309" y="1758225"/>
            <a:ext cx="6050253" cy="38449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348654"/>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1780" name="Google Shape;1780;p87"/>
          <p:cNvGrpSpPr/>
          <p:nvPr/>
        </p:nvGrpSpPr>
        <p:grpSpPr>
          <a:xfrm>
            <a:off x="9333602" y="397969"/>
            <a:ext cx="872076" cy="979317"/>
            <a:chOff x="3564866" y="1499997"/>
            <a:chExt cx="326473" cy="366639"/>
          </a:xfrm>
        </p:grpSpPr>
        <p:sp>
          <p:nvSpPr>
            <p:cNvPr id="1781"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1782"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83"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4"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5"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6"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7"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8"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9"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22" name="Google Shape;546;p32"/>
          <p:cNvSpPr txBox="1">
            <a:spLocks noGrp="1"/>
          </p:cNvSpPr>
          <p:nvPr>
            <p:ph type="title"/>
          </p:nvPr>
        </p:nvSpPr>
        <p:spPr>
          <a:xfrm>
            <a:off x="2999595" y="590664"/>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b="1" dirty="0">
                <a:solidFill>
                  <a:srgbClr val="4F777F"/>
                </a:solidFill>
                <a:uFill>
                  <a:noFill/>
                </a:uFill>
                <a:ea typeface="Karla"/>
                <a:cs typeface="Rubik Black" panose="020B0604020202020204" charset="-79"/>
                <a:sym typeface="Karla"/>
              </a:rPr>
              <a:t>KHẢO SÁT HỆ THỐNG</a:t>
            </a:r>
            <a:endParaRPr lang="en-US" sz="4000" b="1" dirty="0">
              <a:solidFill>
                <a:srgbClr val="4F777F"/>
              </a:solidFill>
              <a:ea typeface="Karla"/>
              <a:cs typeface="Rubik Black" panose="020B0604020202020204" charset="-79"/>
              <a:sym typeface="Karla"/>
            </a:endParaRPr>
          </a:p>
        </p:txBody>
      </p:sp>
      <p:grpSp>
        <p:nvGrpSpPr>
          <p:cNvPr id="27" name="Google Shape;487;p31"/>
          <p:cNvGrpSpPr/>
          <p:nvPr/>
        </p:nvGrpSpPr>
        <p:grpSpPr>
          <a:xfrm>
            <a:off x="1270437" y="1467365"/>
            <a:ext cx="9173086" cy="5008117"/>
            <a:chOff x="4754850" y="1600325"/>
            <a:chExt cx="3771900" cy="1412550"/>
          </a:xfrm>
        </p:grpSpPr>
        <p:sp>
          <p:nvSpPr>
            <p:cNvPr id="2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2" name="Google Shape;498;p31"/>
          <p:cNvSpPr txBox="1">
            <a:spLocks/>
          </p:cNvSpPr>
          <p:nvPr/>
        </p:nvSpPr>
        <p:spPr>
          <a:xfrm>
            <a:off x="1269707" y="136507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a:solidFill>
                  <a:schemeClr val="tx1"/>
                </a:solidFill>
                <a:latin typeface="Rubik Black" panose="020B0604020202020204" charset="-79"/>
                <a:cs typeface="Rubik Black" panose="020B0604020202020204" charset="-79"/>
              </a:rPr>
              <a:t>1</a:t>
            </a:r>
            <a:r>
              <a:rPr lang="en" kern="0" dirty="0" smtClean="0">
                <a:solidFill>
                  <a:schemeClr val="tx1"/>
                </a:solidFill>
                <a:latin typeface="Rubik Black" panose="020B0604020202020204" charset="-79"/>
                <a:cs typeface="Rubik Black" panose="020B0604020202020204" charset="-79"/>
              </a:rPr>
              <a:t>.1</a:t>
            </a:r>
            <a:endParaRPr lang="en" kern="0" dirty="0">
              <a:solidFill>
                <a:schemeClr val="tx1"/>
              </a:solidFill>
              <a:latin typeface="Rubik Black" panose="020B0604020202020204" charset="-79"/>
              <a:cs typeface="Rubik Black" panose="020B0604020202020204" charset="-79"/>
            </a:endParaRPr>
          </a:p>
        </p:txBody>
      </p:sp>
      <p:sp>
        <p:nvSpPr>
          <p:cNvPr id="33" name="Google Shape;495;p31"/>
          <p:cNvSpPr txBox="1">
            <a:spLocks/>
          </p:cNvSpPr>
          <p:nvPr/>
        </p:nvSpPr>
        <p:spPr>
          <a:xfrm>
            <a:off x="2101015" y="1736783"/>
            <a:ext cx="5116576"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3600" b="1" kern="0" dirty="0" err="1" smtClean="0">
                <a:latin typeface="Oswald" pitchFamily="2" charset="0"/>
              </a:rPr>
              <a:t>Khảo</a:t>
            </a:r>
            <a:r>
              <a:rPr lang="en-US" sz="3600" b="1" kern="0" dirty="0" smtClean="0">
                <a:latin typeface="Oswald" pitchFamily="2" charset="0"/>
              </a:rPr>
              <a:t> </a:t>
            </a:r>
            <a:r>
              <a:rPr lang="en-US" sz="3600" b="1" kern="0" dirty="0" err="1" smtClean="0">
                <a:latin typeface="Oswald" pitchFamily="2" charset="0"/>
              </a:rPr>
              <a:t>sát</a:t>
            </a:r>
            <a:r>
              <a:rPr lang="en-US" sz="3600" b="1" kern="0" dirty="0" smtClean="0">
                <a:latin typeface="Oswald" pitchFamily="2" charset="0"/>
              </a:rPr>
              <a:t> </a:t>
            </a:r>
            <a:r>
              <a:rPr lang="en-US" sz="3600" b="1" kern="0" dirty="0" err="1" smtClean="0">
                <a:latin typeface="Oswald" pitchFamily="2" charset="0"/>
              </a:rPr>
              <a:t>hiện</a:t>
            </a:r>
            <a:r>
              <a:rPr lang="en-US" sz="3600" b="1" kern="0" dirty="0" smtClean="0">
                <a:latin typeface="Oswald" pitchFamily="2" charset="0"/>
              </a:rPr>
              <a:t> </a:t>
            </a:r>
            <a:r>
              <a:rPr lang="en-US" sz="3600" b="1" kern="0" dirty="0" err="1" smtClean="0">
                <a:latin typeface="Oswald" pitchFamily="2" charset="0"/>
              </a:rPr>
              <a:t>trạng</a:t>
            </a:r>
            <a:endParaRPr lang="en-US" sz="3600" b="1" kern="0" dirty="0">
              <a:latin typeface="Oswald" pitchFamily="2" charset="0"/>
            </a:endParaRPr>
          </a:p>
        </p:txBody>
      </p:sp>
      <p:grpSp>
        <p:nvGrpSpPr>
          <p:cNvPr id="34" name="Google Shape;487;p31">
            <a:extLst>
              <a:ext uri="{FF2B5EF4-FFF2-40B4-BE49-F238E27FC236}">
                <a16:creationId xmlns:a16="http://schemas.microsoft.com/office/drawing/2014/main" id="{CE73E9A0-14FE-4D38-61BD-ABB1F752A172}"/>
              </a:ext>
            </a:extLst>
          </p:cNvPr>
          <p:cNvGrpSpPr/>
          <p:nvPr/>
        </p:nvGrpSpPr>
        <p:grpSpPr>
          <a:xfrm>
            <a:off x="1629135" y="2578176"/>
            <a:ext cx="2693423" cy="2991349"/>
            <a:chOff x="4754850" y="1600325"/>
            <a:chExt cx="3771900" cy="1412550"/>
          </a:xfrm>
        </p:grpSpPr>
        <p:sp>
          <p:nvSpPr>
            <p:cNvPr id="35"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8" name="TextBox 37">
            <a:extLst>
              <a:ext uri="{FF2B5EF4-FFF2-40B4-BE49-F238E27FC236}">
                <a16:creationId xmlns:a16="http://schemas.microsoft.com/office/drawing/2014/main" id="{2E4E4613-4AFE-AA29-0057-70B355F2DC5C}"/>
              </a:ext>
            </a:extLst>
          </p:cNvPr>
          <p:cNvSpPr txBox="1"/>
          <p:nvPr/>
        </p:nvSpPr>
        <p:spPr>
          <a:xfrm>
            <a:off x="1665438" y="2601396"/>
            <a:ext cx="2783996" cy="307777"/>
          </a:xfrm>
          <a:prstGeom prst="rect">
            <a:avLst/>
          </a:prstGeom>
          <a:noFill/>
        </p:spPr>
        <p:txBody>
          <a:bodyPr wrap="square">
            <a:spAutoFit/>
          </a:bodyPr>
          <a:lstStyle/>
          <a:p>
            <a:r>
              <a:rPr lang="en-US" sz="1400" b="1" dirty="0">
                <a:solidFill>
                  <a:srgbClr val="000000"/>
                </a:solidFill>
                <a:latin typeface="Oswald "/>
                <a:ea typeface="Times New Roman" panose="02020603050405020304" pitchFamily="18" charset="0"/>
              </a:rPr>
              <a:t>1</a:t>
            </a:r>
            <a:r>
              <a:rPr lang="en-US" sz="1400" b="1" dirty="0" smtClean="0">
                <a:solidFill>
                  <a:srgbClr val="000000"/>
                </a:solidFill>
                <a:effectLst/>
                <a:latin typeface="Oswald "/>
                <a:ea typeface="Times New Roman" panose="02020603050405020304" pitchFamily="18" charset="0"/>
              </a:rPr>
              <a:t>.1.1 </a:t>
            </a:r>
            <a:r>
              <a:rPr lang="en-US" sz="1400" b="1" dirty="0" err="1">
                <a:solidFill>
                  <a:srgbClr val="000000"/>
                </a:solidFill>
                <a:effectLst/>
                <a:latin typeface="Oswald "/>
                <a:ea typeface="Times New Roman" panose="02020603050405020304" pitchFamily="18" charset="0"/>
              </a:rPr>
              <a:t>Phương</a:t>
            </a:r>
            <a:r>
              <a:rPr lang="en-US" sz="1400" b="1" dirty="0">
                <a:solidFill>
                  <a:srgbClr val="000000"/>
                </a:solidFill>
                <a:effectLst/>
                <a:latin typeface="Oswald "/>
                <a:ea typeface="Times New Roman" panose="02020603050405020304" pitchFamily="18" charset="0"/>
              </a:rPr>
              <a:t> </a:t>
            </a:r>
            <a:r>
              <a:rPr lang="en-US" sz="1400" b="1" dirty="0" err="1">
                <a:solidFill>
                  <a:srgbClr val="000000"/>
                </a:solidFill>
                <a:effectLst/>
                <a:latin typeface="Oswald "/>
                <a:ea typeface="Times New Roman" panose="02020603050405020304" pitchFamily="18" charset="0"/>
              </a:rPr>
              <a:t>thức</a:t>
            </a:r>
            <a:r>
              <a:rPr lang="en-US" sz="1400" b="1" dirty="0">
                <a:solidFill>
                  <a:srgbClr val="000000"/>
                </a:solidFill>
                <a:effectLst/>
                <a:latin typeface="Oswald "/>
                <a:ea typeface="Times New Roman" panose="02020603050405020304" pitchFamily="18" charset="0"/>
              </a:rPr>
              <a:t> </a:t>
            </a:r>
            <a:r>
              <a:rPr lang="en-US" sz="1400" b="1" dirty="0" err="1">
                <a:solidFill>
                  <a:srgbClr val="000000"/>
                </a:solidFill>
                <a:effectLst/>
                <a:latin typeface="Oswald "/>
                <a:ea typeface="Times New Roman" panose="02020603050405020304" pitchFamily="18" charset="0"/>
              </a:rPr>
              <a:t>khảo</a:t>
            </a:r>
            <a:r>
              <a:rPr lang="en-US" sz="1400" b="1" dirty="0">
                <a:solidFill>
                  <a:srgbClr val="000000"/>
                </a:solidFill>
                <a:effectLst/>
                <a:latin typeface="Oswald "/>
                <a:ea typeface="Times New Roman" panose="02020603050405020304" pitchFamily="18" charset="0"/>
              </a:rPr>
              <a:t> </a:t>
            </a:r>
            <a:r>
              <a:rPr lang="en-US" sz="1400" b="1" dirty="0" err="1">
                <a:solidFill>
                  <a:srgbClr val="000000"/>
                </a:solidFill>
                <a:effectLst/>
                <a:latin typeface="Oswald "/>
                <a:ea typeface="Times New Roman" panose="02020603050405020304" pitchFamily="18" charset="0"/>
              </a:rPr>
              <a:t>sát</a:t>
            </a:r>
            <a:endParaRPr lang="en-US" sz="1400" b="1" dirty="0">
              <a:latin typeface="Oswald "/>
            </a:endParaRPr>
          </a:p>
        </p:txBody>
      </p:sp>
      <p:sp>
        <p:nvSpPr>
          <p:cNvPr id="39" name="TextBox 38">
            <a:extLst>
              <a:ext uri="{FF2B5EF4-FFF2-40B4-BE49-F238E27FC236}">
                <a16:creationId xmlns:a16="http://schemas.microsoft.com/office/drawing/2014/main" id="{EC33B000-42EB-3E9A-07A4-0199A2BFDCFE}"/>
              </a:ext>
            </a:extLst>
          </p:cNvPr>
          <p:cNvSpPr txBox="1"/>
          <p:nvPr/>
        </p:nvSpPr>
        <p:spPr>
          <a:xfrm>
            <a:off x="1608458" y="4302676"/>
            <a:ext cx="2693423" cy="923330"/>
          </a:xfrm>
          <a:prstGeom prst="rect">
            <a:avLst/>
          </a:prstGeom>
          <a:noFill/>
        </p:spPr>
        <p:txBody>
          <a:bodyPr wrap="square">
            <a:spAutoFit/>
          </a:bodyPr>
          <a:lstStyle/>
          <a:p>
            <a:pPr algn="ctr"/>
            <a:r>
              <a:rPr lang="en-US" sz="1350" dirty="0" err="1">
                <a:latin typeface="Oswald Light" pitchFamily="2" charset="0"/>
                <a:ea typeface="Times New Roman" panose="02020603050405020304" pitchFamily="18" charset="0"/>
              </a:rPr>
              <a:t>T</a:t>
            </a:r>
            <a:r>
              <a:rPr lang="en-US" sz="1350" dirty="0" err="1">
                <a:solidFill>
                  <a:srgbClr val="000000"/>
                </a:solidFill>
                <a:effectLst/>
                <a:latin typeface="Oswald Light" pitchFamily="2" charset="0"/>
                <a:ea typeface="Times New Roman" panose="02020603050405020304" pitchFamily="18" charset="0"/>
              </a:rPr>
              <a:t>hực</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hiện</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khảo</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sát</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tại</a:t>
            </a:r>
            <a:r>
              <a:rPr lang="en-US" sz="1350" dirty="0">
                <a:effectLst/>
                <a:latin typeface="Oswald Light" pitchFamily="2" charset="0"/>
                <a:ea typeface="Times New Roman" panose="02020603050405020304" pitchFamily="18" charset="0"/>
              </a:rPr>
              <a:t> qua </a:t>
            </a:r>
            <a:r>
              <a:rPr lang="en-US" sz="1350" dirty="0" err="1">
                <a:effectLst/>
                <a:latin typeface="Oswald Light" pitchFamily="2" charset="0"/>
                <a:ea typeface="Times New Roman" panose="02020603050405020304" pitchFamily="18" charset="0"/>
              </a:rPr>
              <a:t>các</a:t>
            </a:r>
            <a:r>
              <a:rPr lang="en-US" sz="1350" dirty="0">
                <a:effectLst/>
                <a:latin typeface="Oswald Light" pitchFamily="2" charset="0"/>
                <a:ea typeface="Times New Roman" panose="02020603050405020304" pitchFamily="18" charset="0"/>
              </a:rPr>
              <a:t> </a:t>
            </a:r>
            <a:r>
              <a:rPr lang="en-US" sz="1350" dirty="0" err="1">
                <a:effectLst/>
                <a:latin typeface="Oswald Light" pitchFamily="2" charset="0"/>
                <a:ea typeface="Times New Roman" panose="02020603050405020304" pitchFamily="18" charset="0"/>
              </a:rPr>
              <a:t>tài</a:t>
            </a:r>
            <a:r>
              <a:rPr lang="en-US" sz="1350" dirty="0">
                <a:effectLst/>
                <a:latin typeface="Oswald Light" pitchFamily="2" charset="0"/>
                <a:ea typeface="Times New Roman" panose="02020603050405020304" pitchFamily="18" charset="0"/>
              </a:rPr>
              <a:t> </a:t>
            </a:r>
            <a:r>
              <a:rPr lang="en-US" sz="1350" dirty="0" err="1">
                <a:effectLst/>
                <a:latin typeface="Oswald Light" pitchFamily="2" charset="0"/>
                <a:ea typeface="Times New Roman" panose="02020603050405020304" pitchFamily="18" charset="0"/>
              </a:rPr>
              <a:t>liệu</a:t>
            </a:r>
            <a:r>
              <a:rPr lang="en-US" sz="1350" dirty="0">
                <a:effectLst/>
                <a:latin typeface="Oswald Light" pitchFamily="2" charset="0"/>
                <a:ea typeface="Times New Roman" panose="02020603050405020304" pitchFamily="18" charset="0"/>
              </a:rPr>
              <a:t> </a:t>
            </a:r>
            <a:r>
              <a:rPr lang="en-US" sz="1350" dirty="0" err="1">
                <a:effectLst/>
                <a:latin typeface="Oswald Light" pitchFamily="2" charset="0"/>
                <a:ea typeface="Times New Roman" panose="02020603050405020304" pitchFamily="18" charset="0"/>
              </a:rPr>
              <a:t>của</a:t>
            </a:r>
            <a:r>
              <a:rPr lang="en-US" sz="1350" dirty="0">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một</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số</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doanh</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nghiệp</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nhỏ</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lẻ</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để</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tìm</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hiểu</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về</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quá</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trình</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quản</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lý</a:t>
            </a:r>
            <a:r>
              <a:rPr lang="en-US" sz="1350" dirty="0">
                <a:solidFill>
                  <a:srgbClr val="000000"/>
                </a:solidFill>
                <a:effectLst/>
                <a:latin typeface="Oswald Light" pitchFamily="2" charset="0"/>
                <a:ea typeface="Times New Roman" panose="02020603050405020304" pitchFamily="18" charset="0"/>
              </a:rPr>
              <a:t> </a:t>
            </a:r>
            <a:r>
              <a:rPr lang="en-US" sz="1350" dirty="0" err="1" smtClean="0">
                <a:solidFill>
                  <a:srgbClr val="000000"/>
                </a:solidFill>
                <a:effectLst/>
                <a:latin typeface="Oswald Light" pitchFamily="2" charset="0"/>
                <a:ea typeface="Times New Roman" panose="02020603050405020304" pitchFamily="18" charset="0"/>
              </a:rPr>
              <a:t>cửa</a:t>
            </a:r>
            <a:r>
              <a:rPr lang="en-US" sz="1350" dirty="0" smtClean="0">
                <a:solidFill>
                  <a:srgbClr val="000000"/>
                </a:solidFill>
                <a:effectLst/>
                <a:latin typeface="Oswald Light" pitchFamily="2" charset="0"/>
                <a:ea typeface="Times New Roman" panose="02020603050405020304" pitchFamily="18" charset="0"/>
              </a:rPr>
              <a:t> </a:t>
            </a:r>
            <a:r>
              <a:rPr lang="en-US" sz="1350" dirty="0" err="1" smtClean="0">
                <a:solidFill>
                  <a:srgbClr val="000000"/>
                </a:solidFill>
                <a:effectLst/>
                <a:latin typeface="Oswald Light" pitchFamily="2" charset="0"/>
                <a:ea typeface="Times New Roman" panose="02020603050405020304" pitchFamily="18" charset="0"/>
              </a:rPr>
              <a:t>hàng</a:t>
            </a:r>
            <a:r>
              <a:rPr lang="en-US" sz="1350" dirty="0" smtClean="0">
                <a:solidFill>
                  <a:srgbClr val="000000"/>
                </a:solidFill>
                <a:effectLst/>
                <a:latin typeface="Oswald Light" pitchFamily="2" charset="0"/>
                <a:ea typeface="Times New Roman" panose="02020603050405020304" pitchFamily="18" charset="0"/>
              </a:rPr>
              <a:t> </a:t>
            </a:r>
            <a:r>
              <a:rPr lang="en-US" sz="1350" dirty="0" err="1" smtClean="0">
                <a:solidFill>
                  <a:srgbClr val="000000"/>
                </a:solidFill>
                <a:effectLst/>
                <a:latin typeface="Oswald Light" pitchFamily="2" charset="0"/>
                <a:ea typeface="Times New Roman" panose="02020603050405020304" pitchFamily="18" charset="0"/>
              </a:rPr>
              <a:t>bán</a:t>
            </a:r>
            <a:r>
              <a:rPr lang="en-US" sz="1350" dirty="0" smtClean="0">
                <a:solidFill>
                  <a:srgbClr val="000000"/>
                </a:solidFill>
                <a:effectLst/>
                <a:latin typeface="Oswald Light" pitchFamily="2" charset="0"/>
                <a:ea typeface="Times New Roman" panose="02020603050405020304" pitchFamily="18" charset="0"/>
              </a:rPr>
              <a:t> </a:t>
            </a:r>
            <a:r>
              <a:rPr lang="en-US" sz="1350" dirty="0" err="1" smtClean="0">
                <a:solidFill>
                  <a:srgbClr val="000000"/>
                </a:solidFill>
                <a:effectLst/>
                <a:latin typeface="Oswald Light" pitchFamily="2" charset="0"/>
                <a:ea typeface="Times New Roman" panose="02020603050405020304" pitchFamily="18" charset="0"/>
              </a:rPr>
              <a:t>sách</a:t>
            </a:r>
            <a:r>
              <a:rPr lang="en-US" sz="1350" dirty="0" smtClean="0">
                <a:solidFill>
                  <a:srgbClr val="000000"/>
                </a:solidFill>
                <a:effectLst/>
                <a:latin typeface="Oswald Light" pitchFamily="2" charset="0"/>
                <a:ea typeface="Times New Roman" panose="02020603050405020304" pitchFamily="18" charset="0"/>
              </a:rPr>
              <a:t>.</a:t>
            </a:r>
            <a:endParaRPr lang="en-US" sz="1350" dirty="0">
              <a:latin typeface="Oswald Light" pitchFamily="2" charset="0"/>
            </a:endParaRPr>
          </a:p>
        </p:txBody>
      </p:sp>
      <p:grpSp>
        <p:nvGrpSpPr>
          <p:cNvPr id="42" name="Google Shape;487;p31">
            <a:extLst>
              <a:ext uri="{FF2B5EF4-FFF2-40B4-BE49-F238E27FC236}">
                <a16:creationId xmlns:a16="http://schemas.microsoft.com/office/drawing/2014/main" id="{CE73E9A0-14FE-4D38-61BD-ABB1F752A172}"/>
              </a:ext>
            </a:extLst>
          </p:cNvPr>
          <p:cNvGrpSpPr/>
          <p:nvPr/>
        </p:nvGrpSpPr>
        <p:grpSpPr>
          <a:xfrm>
            <a:off x="4439273" y="2558258"/>
            <a:ext cx="2693423" cy="2991349"/>
            <a:chOff x="4754850" y="1600325"/>
            <a:chExt cx="3771900" cy="1412550"/>
          </a:xfrm>
        </p:grpSpPr>
        <p:sp>
          <p:nvSpPr>
            <p:cNvPr id="43"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6" name="TextBox 45">
            <a:extLst>
              <a:ext uri="{FF2B5EF4-FFF2-40B4-BE49-F238E27FC236}">
                <a16:creationId xmlns:a16="http://schemas.microsoft.com/office/drawing/2014/main" id="{2E4E4613-4AFE-AA29-0057-70B355F2DC5C}"/>
              </a:ext>
            </a:extLst>
          </p:cNvPr>
          <p:cNvSpPr txBox="1"/>
          <p:nvPr/>
        </p:nvSpPr>
        <p:spPr>
          <a:xfrm>
            <a:off x="4416255" y="2599637"/>
            <a:ext cx="2783996" cy="292388"/>
          </a:xfrm>
          <a:prstGeom prst="rect">
            <a:avLst/>
          </a:prstGeom>
          <a:noFill/>
        </p:spPr>
        <p:txBody>
          <a:bodyPr wrap="square">
            <a:spAutoFit/>
          </a:bodyPr>
          <a:lstStyle/>
          <a:p>
            <a:r>
              <a:rPr lang="en-US" sz="1300" b="1" dirty="0" smtClean="0">
                <a:solidFill>
                  <a:srgbClr val="000000"/>
                </a:solidFill>
                <a:latin typeface="Oswald "/>
                <a:ea typeface="Times New Roman" panose="02020603050405020304" pitchFamily="18" charset="0"/>
              </a:rPr>
              <a:t>1</a:t>
            </a:r>
            <a:r>
              <a:rPr lang="en-US" sz="1300" b="1" dirty="0" smtClean="0">
                <a:solidFill>
                  <a:srgbClr val="000000"/>
                </a:solidFill>
                <a:effectLst/>
                <a:latin typeface="Oswald "/>
                <a:ea typeface="Times New Roman" panose="02020603050405020304" pitchFamily="18" charset="0"/>
              </a:rPr>
              <a:t>.1.2 </a:t>
            </a:r>
            <a:r>
              <a:rPr lang="en-US" sz="1300" b="1" dirty="0" err="1" smtClean="0">
                <a:solidFill>
                  <a:srgbClr val="000000"/>
                </a:solidFill>
                <a:effectLst/>
                <a:latin typeface="Oswald "/>
                <a:ea typeface="Times New Roman" panose="02020603050405020304" pitchFamily="18" charset="0"/>
              </a:rPr>
              <a:t>Kết</a:t>
            </a:r>
            <a:r>
              <a:rPr lang="en-US" sz="1300" b="1" dirty="0" smtClean="0">
                <a:solidFill>
                  <a:srgbClr val="000000"/>
                </a:solidFill>
                <a:effectLst/>
                <a:latin typeface="Oswald "/>
                <a:ea typeface="Times New Roman" panose="02020603050405020304" pitchFamily="18" charset="0"/>
              </a:rPr>
              <a:t> </a:t>
            </a:r>
            <a:r>
              <a:rPr lang="en-US" sz="1300" b="1" dirty="0" err="1" smtClean="0">
                <a:solidFill>
                  <a:srgbClr val="000000"/>
                </a:solidFill>
                <a:effectLst/>
                <a:latin typeface="Oswald "/>
                <a:ea typeface="Times New Roman" panose="02020603050405020304" pitchFamily="18" charset="0"/>
              </a:rPr>
              <a:t>quả</a:t>
            </a:r>
            <a:r>
              <a:rPr lang="en-US" sz="1300" b="1" dirty="0" smtClean="0">
                <a:solidFill>
                  <a:srgbClr val="000000"/>
                </a:solidFill>
                <a:effectLst/>
                <a:latin typeface="Oswald "/>
                <a:ea typeface="Times New Roman" panose="02020603050405020304" pitchFamily="18" charset="0"/>
              </a:rPr>
              <a:t> </a:t>
            </a:r>
            <a:r>
              <a:rPr lang="en-US" sz="1300" b="1" dirty="0" err="1" smtClean="0">
                <a:solidFill>
                  <a:srgbClr val="000000"/>
                </a:solidFill>
                <a:effectLst/>
                <a:latin typeface="Oswald "/>
                <a:ea typeface="Times New Roman" panose="02020603050405020304" pitchFamily="18" charset="0"/>
              </a:rPr>
              <a:t>khảo</a:t>
            </a:r>
            <a:r>
              <a:rPr lang="en-US" sz="1300" b="1" dirty="0" smtClean="0">
                <a:solidFill>
                  <a:srgbClr val="000000"/>
                </a:solidFill>
                <a:effectLst/>
                <a:latin typeface="Oswald "/>
                <a:ea typeface="Times New Roman" panose="02020603050405020304" pitchFamily="18" charset="0"/>
              </a:rPr>
              <a:t> </a:t>
            </a:r>
            <a:r>
              <a:rPr lang="en-US" sz="1300" b="1" dirty="0" err="1" smtClean="0">
                <a:solidFill>
                  <a:srgbClr val="000000"/>
                </a:solidFill>
                <a:effectLst/>
                <a:latin typeface="Oswald "/>
                <a:ea typeface="Times New Roman" panose="02020603050405020304" pitchFamily="18" charset="0"/>
              </a:rPr>
              <a:t>sát</a:t>
            </a:r>
            <a:endParaRPr lang="en-US" sz="1300" b="1" dirty="0">
              <a:latin typeface="Oswald "/>
            </a:endParaRPr>
          </a:p>
        </p:txBody>
      </p:sp>
      <p:sp>
        <p:nvSpPr>
          <p:cNvPr id="47" name="TextBox 46">
            <a:extLst>
              <a:ext uri="{FF2B5EF4-FFF2-40B4-BE49-F238E27FC236}">
                <a16:creationId xmlns:a16="http://schemas.microsoft.com/office/drawing/2014/main" id="{EC33B000-42EB-3E9A-07A4-0199A2BFDCFE}"/>
              </a:ext>
            </a:extLst>
          </p:cNvPr>
          <p:cNvSpPr txBox="1"/>
          <p:nvPr/>
        </p:nvSpPr>
        <p:spPr>
          <a:xfrm>
            <a:off x="4412642" y="4324889"/>
            <a:ext cx="2693423" cy="1161857"/>
          </a:xfrm>
          <a:prstGeom prst="rect">
            <a:avLst/>
          </a:prstGeom>
          <a:noFill/>
        </p:spPr>
        <p:txBody>
          <a:bodyPr wrap="square">
            <a:spAutoFit/>
          </a:bodyPr>
          <a:lstStyle/>
          <a:p>
            <a:pPr algn="ctr"/>
            <a:r>
              <a:rPr lang="en-US" sz="1400" dirty="0" smtClean="0">
                <a:latin typeface="Oswald Light" pitchFamily="2" charset="0"/>
                <a:ea typeface="Times New Roman" panose="02020603050405020304" pitchFamily="18" charset="0"/>
              </a:rPr>
              <a:t>Cho </a:t>
            </a:r>
            <a:r>
              <a:rPr lang="en-US" sz="1400" dirty="0" err="1" smtClean="0">
                <a:latin typeface="Oswald Light" pitchFamily="2" charset="0"/>
                <a:ea typeface="Times New Roman" panose="02020603050405020304" pitchFamily="18" charset="0"/>
              </a:rPr>
              <a:t>thấy</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hệ</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thống</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quản</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lý</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hàng</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tồn</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kho</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hiện</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tại</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của</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doanh</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nghiệp</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nhỏ</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lẻ</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gặp</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phải</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nhiều</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vấn</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đề</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và</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hạn</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chế</a:t>
            </a:r>
            <a:r>
              <a:rPr lang="en-US" sz="1400" dirty="0" smtClean="0">
                <a:latin typeface="Oswald Light" pitchFamily="2" charset="0"/>
                <a:ea typeface="Times New Roman" panose="02020603050405020304" pitchFamily="18" charset="0"/>
              </a:rPr>
              <a:t>. </a:t>
            </a:r>
            <a:endParaRPr lang="en-US" sz="1400" dirty="0" smtClean="0">
              <a:latin typeface="Oswald Light" pitchFamily="2" charset="0"/>
            </a:endParaRPr>
          </a:p>
          <a:p>
            <a:pPr algn="ctr"/>
            <a:r>
              <a:rPr lang="en-US" sz="1350" dirty="0" smtClean="0">
                <a:solidFill>
                  <a:srgbClr val="000000"/>
                </a:solidFill>
                <a:effectLst/>
                <a:latin typeface="Oswald Light" pitchFamily="2" charset="0"/>
                <a:ea typeface="Times New Roman" panose="02020603050405020304" pitchFamily="18" charset="0"/>
              </a:rPr>
              <a:t>.</a:t>
            </a:r>
            <a:endParaRPr lang="en-US" sz="1350" dirty="0">
              <a:latin typeface="Oswald Light" pitchFamily="2" charset="0"/>
            </a:endParaRPr>
          </a:p>
        </p:txBody>
      </p:sp>
      <p:pic>
        <p:nvPicPr>
          <p:cNvPr id="48" name="Picture 4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5212387" y="3019696"/>
            <a:ext cx="1147254" cy="1147254"/>
          </a:xfrm>
          <a:prstGeom prst="rect">
            <a:avLst/>
          </a:prstGeom>
        </p:spPr>
      </p:pic>
      <p:grpSp>
        <p:nvGrpSpPr>
          <p:cNvPr id="57" name="Google Shape;487;p31">
            <a:extLst>
              <a:ext uri="{FF2B5EF4-FFF2-40B4-BE49-F238E27FC236}">
                <a16:creationId xmlns:a16="http://schemas.microsoft.com/office/drawing/2014/main" id="{CE73E9A0-14FE-4D38-61BD-ABB1F752A172}"/>
              </a:ext>
            </a:extLst>
          </p:cNvPr>
          <p:cNvGrpSpPr/>
          <p:nvPr/>
        </p:nvGrpSpPr>
        <p:grpSpPr>
          <a:xfrm>
            <a:off x="7252048" y="2558258"/>
            <a:ext cx="2693423" cy="2991349"/>
            <a:chOff x="4754850" y="1600325"/>
            <a:chExt cx="3771900" cy="1412550"/>
          </a:xfrm>
        </p:grpSpPr>
        <p:sp>
          <p:nvSpPr>
            <p:cNvPr id="58"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TextBox 60">
            <a:extLst>
              <a:ext uri="{FF2B5EF4-FFF2-40B4-BE49-F238E27FC236}">
                <a16:creationId xmlns:a16="http://schemas.microsoft.com/office/drawing/2014/main" id="{2E4E4613-4AFE-AA29-0057-70B355F2DC5C}"/>
              </a:ext>
            </a:extLst>
          </p:cNvPr>
          <p:cNvSpPr txBox="1"/>
          <p:nvPr/>
        </p:nvSpPr>
        <p:spPr>
          <a:xfrm>
            <a:off x="7229030" y="2599637"/>
            <a:ext cx="2783996" cy="292388"/>
          </a:xfrm>
          <a:prstGeom prst="rect">
            <a:avLst/>
          </a:prstGeom>
          <a:noFill/>
        </p:spPr>
        <p:txBody>
          <a:bodyPr wrap="square">
            <a:spAutoFit/>
          </a:bodyPr>
          <a:lstStyle/>
          <a:p>
            <a:r>
              <a:rPr lang="en-US" sz="1300" b="1" dirty="0" smtClean="0">
                <a:solidFill>
                  <a:srgbClr val="000000"/>
                </a:solidFill>
                <a:latin typeface="Oswald "/>
                <a:ea typeface="Times New Roman" panose="02020603050405020304" pitchFamily="18" charset="0"/>
              </a:rPr>
              <a:t>1</a:t>
            </a:r>
            <a:r>
              <a:rPr lang="en-US" sz="1300" b="1" dirty="0" smtClean="0">
                <a:solidFill>
                  <a:srgbClr val="000000"/>
                </a:solidFill>
                <a:effectLst/>
                <a:latin typeface="Oswald "/>
                <a:ea typeface="Times New Roman" panose="02020603050405020304" pitchFamily="18" charset="0"/>
              </a:rPr>
              <a:t>.1.3 </a:t>
            </a:r>
            <a:r>
              <a:rPr lang="en-US" sz="1300" b="1" dirty="0" err="1" smtClean="0">
                <a:solidFill>
                  <a:srgbClr val="000000"/>
                </a:solidFill>
                <a:effectLst/>
                <a:latin typeface="Oswald "/>
                <a:ea typeface="Times New Roman" panose="02020603050405020304" pitchFamily="18" charset="0"/>
              </a:rPr>
              <a:t>Hướng</a:t>
            </a:r>
            <a:r>
              <a:rPr lang="en-US" sz="1300" b="1" dirty="0" smtClean="0">
                <a:solidFill>
                  <a:srgbClr val="000000"/>
                </a:solidFill>
                <a:effectLst/>
                <a:latin typeface="Oswald "/>
                <a:ea typeface="Times New Roman" panose="02020603050405020304" pitchFamily="18" charset="0"/>
              </a:rPr>
              <a:t> </a:t>
            </a:r>
            <a:r>
              <a:rPr lang="en-US" sz="1300" b="1" dirty="0" err="1" smtClean="0">
                <a:solidFill>
                  <a:srgbClr val="000000"/>
                </a:solidFill>
                <a:effectLst/>
                <a:latin typeface="Oswald "/>
                <a:ea typeface="Times New Roman" panose="02020603050405020304" pitchFamily="18" charset="0"/>
              </a:rPr>
              <a:t>giải</a:t>
            </a:r>
            <a:r>
              <a:rPr lang="en-US" sz="1300" b="1" dirty="0" smtClean="0">
                <a:solidFill>
                  <a:srgbClr val="000000"/>
                </a:solidFill>
                <a:effectLst/>
                <a:latin typeface="Oswald "/>
                <a:ea typeface="Times New Roman" panose="02020603050405020304" pitchFamily="18" charset="0"/>
              </a:rPr>
              <a:t> </a:t>
            </a:r>
            <a:r>
              <a:rPr lang="en-US" sz="1300" b="1" dirty="0" err="1" smtClean="0">
                <a:solidFill>
                  <a:srgbClr val="000000"/>
                </a:solidFill>
                <a:effectLst/>
                <a:latin typeface="Oswald "/>
                <a:ea typeface="Times New Roman" panose="02020603050405020304" pitchFamily="18" charset="0"/>
              </a:rPr>
              <a:t>quyết</a:t>
            </a:r>
            <a:endParaRPr lang="en-US" sz="1300" b="1" dirty="0">
              <a:latin typeface="Oswald "/>
            </a:endParaRPr>
          </a:p>
        </p:txBody>
      </p:sp>
      <p:pic>
        <p:nvPicPr>
          <p:cNvPr id="64" name="Picture 63"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4"/>
          <a:stretch>
            <a:fillRect/>
          </a:stretch>
        </p:blipFill>
        <p:spPr>
          <a:xfrm>
            <a:off x="2400642" y="3089266"/>
            <a:ext cx="1077684" cy="1077684"/>
          </a:xfrm>
          <a:prstGeom prst="rect">
            <a:avLst/>
          </a:prstGeom>
        </p:spPr>
      </p:pic>
      <p:pic>
        <p:nvPicPr>
          <p:cNvPr id="65" name="Picture 64">
            <a:extLst>
              <a:ext uri="{FF2B5EF4-FFF2-40B4-BE49-F238E27FC236}">
                <a16:creationId xmlns:a16="http://schemas.microsoft.com/office/drawing/2014/main" id="{91419609-819B-6F63-55D1-468FAEB909CB}"/>
              </a:ext>
            </a:extLst>
          </p:cNvPr>
          <p:cNvPicPr>
            <a:picLocks noChangeAspect="1"/>
          </p:cNvPicPr>
          <p:nvPr/>
        </p:nvPicPr>
        <p:blipFill>
          <a:blip r:embed="rId5"/>
          <a:stretch>
            <a:fillRect/>
          </a:stretch>
        </p:blipFill>
        <p:spPr>
          <a:xfrm>
            <a:off x="8036765" y="3129580"/>
            <a:ext cx="1037370" cy="1037370"/>
          </a:xfrm>
          <a:prstGeom prst="rect">
            <a:avLst/>
          </a:prstGeom>
        </p:spPr>
      </p:pic>
      <p:sp>
        <p:nvSpPr>
          <p:cNvPr id="67" name="TextBox 66">
            <a:extLst>
              <a:ext uri="{FF2B5EF4-FFF2-40B4-BE49-F238E27FC236}">
                <a16:creationId xmlns:a16="http://schemas.microsoft.com/office/drawing/2014/main" id="{0ACEEE14-4E01-BD2D-89CB-860E63AF8078}"/>
              </a:ext>
            </a:extLst>
          </p:cNvPr>
          <p:cNvSpPr txBox="1"/>
          <p:nvPr/>
        </p:nvSpPr>
        <p:spPr>
          <a:xfrm>
            <a:off x="7282767" y="4347108"/>
            <a:ext cx="2615885" cy="923330"/>
          </a:xfrm>
          <a:prstGeom prst="rect">
            <a:avLst/>
          </a:prstGeom>
          <a:noFill/>
        </p:spPr>
        <p:txBody>
          <a:bodyPr wrap="square">
            <a:spAutoFit/>
          </a:bodyPr>
          <a:lstStyle/>
          <a:p>
            <a:pPr algn="ctr"/>
            <a:r>
              <a:rPr lang="en-US" sz="1350" dirty="0" err="1">
                <a:latin typeface="Oswald Light" pitchFamily="2" charset="0"/>
                <a:ea typeface="Times New Roman" panose="02020603050405020304" pitchFamily="18" charset="0"/>
              </a:rPr>
              <a:t>Để</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quản</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lý</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kho</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điện</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thoại</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thông</a:t>
            </a:r>
            <a:r>
              <a:rPr lang="en-US" sz="1350" dirty="0">
                <a:latin typeface="Oswald Light" pitchFamily="2" charset="0"/>
                <a:ea typeface="Times New Roman" panose="02020603050405020304" pitchFamily="18" charset="0"/>
              </a:rPr>
              <a:t> minh </a:t>
            </a:r>
            <a:r>
              <a:rPr lang="en-US" sz="1350" dirty="0" err="1">
                <a:latin typeface="Oswald Light" pitchFamily="2" charset="0"/>
                <a:ea typeface="Times New Roman" panose="02020603050405020304" pitchFamily="18" charset="0"/>
              </a:rPr>
              <a:t>hiệu</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quả</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các</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doanh</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nghiệp</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có</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thể</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áp</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dụng</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các</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giải</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pháp</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như</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sau</a:t>
            </a:r>
            <a:r>
              <a:rPr lang="en-US" sz="1350" dirty="0">
                <a:latin typeface="Oswald Light" pitchFamily="2" charset="0"/>
                <a:ea typeface="Times New Roman" panose="02020603050405020304" pitchFamily="18" charset="0"/>
              </a:rPr>
              <a:t>.</a:t>
            </a:r>
            <a:endParaRPr lang="en-US" sz="1350" dirty="0">
              <a:latin typeface="Oswald Light" pitchFamily="2" charset="0"/>
            </a:endParaRPr>
          </a:p>
        </p:txBody>
      </p:sp>
      <p:sp>
        <p:nvSpPr>
          <p:cNvPr id="73" name="Google Shape;508;p31"/>
          <p:cNvSpPr/>
          <p:nvPr/>
        </p:nvSpPr>
        <p:spPr>
          <a:xfrm>
            <a:off x="9650778" y="194107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09;p31"/>
          <p:cNvSpPr/>
          <p:nvPr/>
        </p:nvSpPr>
        <p:spPr>
          <a:xfrm>
            <a:off x="9418438" y="179241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1799;p88"/>
          <p:cNvGrpSpPr/>
          <p:nvPr/>
        </p:nvGrpSpPr>
        <p:grpSpPr>
          <a:xfrm>
            <a:off x="785087" y="321067"/>
            <a:ext cx="1749108" cy="992705"/>
            <a:chOff x="698860" y="590214"/>
            <a:chExt cx="3554756" cy="2167657"/>
          </a:xfrm>
        </p:grpSpPr>
        <p:grpSp>
          <p:nvGrpSpPr>
            <p:cNvPr id="92" name="Google Shape;1800;p88"/>
            <p:cNvGrpSpPr/>
            <p:nvPr/>
          </p:nvGrpSpPr>
          <p:grpSpPr>
            <a:xfrm>
              <a:off x="2752527" y="1425483"/>
              <a:ext cx="1501089" cy="1332387"/>
              <a:chOff x="9143997" y="717540"/>
              <a:chExt cx="2210734" cy="1962279"/>
            </a:xfrm>
          </p:grpSpPr>
          <p:sp>
            <p:nvSpPr>
              <p:cNvPr id="101"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1821;p88"/>
            <p:cNvGrpSpPr/>
            <p:nvPr/>
          </p:nvGrpSpPr>
          <p:grpSpPr>
            <a:xfrm>
              <a:off x="698860" y="590214"/>
              <a:ext cx="1836805" cy="1745020"/>
              <a:chOff x="8902593" y="2650043"/>
              <a:chExt cx="2316565" cy="2200807"/>
            </a:xfrm>
          </p:grpSpPr>
          <p:sp>
            <p:nvSpPr>
              <p:cNvPr id="94"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061406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94910"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6704360"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PHÂN QUYỀN</a:t>
            </a:r>
            <a:endParaRPr lang="en-US" sz="2400" b="1" dirty="0">
              <a:solidFill>
                <a:schemeClr val="tx1"/>
              </a:solidFill>
              <a:latin typeface="Roboto"/>
              <a:ea typeface="Karla"/>
              <a:cs typeface="Karla"/>
              <a:sym typeface="Karla"/>
            </a:endParaRPr>
          </a:p>
        </p:txBody>
      </p:sp>
      <p:pic>
        <p:nvPicPr>
          <p:cNvPr id="3" name="Picture 2"/>
          <p:cNvPicPr>
            <a:picLocks noChangeAspect="1"/>
          </p:cNvPicPr>
          <p:nvPr/>
        </p:nvPicPr>
        <p:blipFill>
          <a:blip r:embed="rId3"/>
          <a:stretch>
            <a:fillRect/>
          </a:stretch>
        </p:blipFill>
        <p:spPr>
          <a:xfrm>
            <a:off x="1858243" y="1723766"/>
            <a:ext cx="7620019" cy="4066613"/>
          </a:xfrm>
          <a:prstGeom prst="rect">
            <a:avLst/>
          </a:prstGeom>
        </p:spPr>
      </p:pic>
      <p:sp>
        <p:nvSpPr>
          <p:cNvPr id="75" name="Rectangle 74"/>
          <p:cNvSpPr/>
          <p:nvPr/>
        </p:nvSpPr>
        <p:spPr>
          <a:xfrm>
            <a:off x="3247545" y="1858061"/>
            <a:ext cx="6230717" cy="39051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1858242" y="4961705"/>
            <a:ext cx="1389303" cy="2305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613867"/>
      </p:ext>
    </p:extLst>
  </p:cSld>
  <p:clrMapOvr>
    <a:masterClrMapping/>
  </p:clrMapOvr>
  <p:transition spd="slow">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94910"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6704360"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PHÂN QUYỀN</a:t>
            </a:r>
            <a:endParaRPr lang="en-US" sz="2400" b="1" dirty="0">
              <a:solidFill>
                <a:schemeClr val="tx1"/>
              </a:solidFill>
              <a:latin typeface="Roboto"/>
              <a:ea typeface="Karla"/>
              <a:cs typeface="Karla"/>
              <a:sym typeface="Karla"/>
            </a:endParaRPr>
          </a:p>
        </p:txBody>
      </p:sp>
      <p:pic>
        <p:nvPicPr>
          <p:cNvPr id="2" name="Picture 1"/>
          <p:cNvPicPr>
            <a:picLocks noChangeAspect="1"/>
          </p:cNvPicPr>
          <p:nvPr/>
        </p:nvPicPr>
        <p:blipFill>
          <a:blip r:embed="rId3"/>
          <a:stretch>
            <a:fillRect/>
          </a:stretch>
        </p:blipFill>
        <p:spPr>
          <a:xfrm>
            <a:off x="2010642" y="1673788"/>
            <a:ext cx="7597561" cy="4049066"/>
          </a:xfrm>
          <a:prstGeom prst="rect">
            <a:avLst/>
          </a:prstGeom>
        </p:spPr>
      </p:pic>
      <p:sp>
        <p:nvSpPr>
          <p:cNvPr id="77" name="Rectangle 76"/>
          <p:cNvSpPr/>
          <p:nvPr/>
        </p:nvSpPr>
        <p:spPr>
          <a:xfrm>
            <a:off x="3399945" y="1819324"/>
            <a:ext cx="6230717" cy="39051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999308" y="5182699"/>
            <a:ext cx="1389303" cy="2305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6975887"/>
      </p:ext>
    </p:extLst>
  </p:cSld>
  <p:clrMapOvr>
    <a:masterClrMapping/>
  </p:clrMapOvr>
  <p:transition spd="slow">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94910"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6704360"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ĐĂNG XUẤT</a:t>
            </a:r>
            <a:endParaRPr lang="en-US" sz="2400" b="1" dirty="0">
              <a:solidFill>
                <a:schemeClr val="tx1"/>
              </a:solidFill>
              <a:latin typeface="Roboto"/>
              <a:ea typeface="Karla"/>
              <a:cs typeface="Karla"/>
              <a:sym typeface="Karla"/>
            </a:endParaRPr>
          </a:p>
        </p:txBody>
      </p:sp>
      <p:pic>
        <p:nvPicPr>
          <p:cNvPr id="3" name="Picture 2"/>
          <p:cNvPicPr>
            <a:picLocks noChangeAspect="1"/>
          </p:cNvPicPr>
          <p:nvPr/>
        </p:nvPicPr>
        <p:blipFill>
          <a:blip r:embed="rId3"/>
          <a:stretch>
            <a:fillRect/>
          </a:stretch>
        </p:blipFill>
        <p:spPr>
          <a:xfrm>
            <a:off x="6825422" y="3084718"/>
            <a:ext cx="3905482" cy="2213272"/>
          </a:xfrm>
          <a:prstGeom prst="rect">
            <a:avLst/>
          </a:prstGeom>
        </p:spPr>
      </p:pic>
      <p:pic>
        <p:nvPicPr>
          <p:cNvPr id="4" name="Picture 3"/>
          <p:cNvPicPr>
            <a:picLocks noChangeAspect="1"/>
          </p:cNvPicPr>
          <p:nvPr/>
        </p:nvPicPr>
        <p:blipFill>
          <a:blip r:embed="rId4"/>
          <a:stretch>
            <a:fillRect/>
          </a:stretch>
        </p:blipFill>
        <p:spPr>
          <a:xfrm>
            <a:off x="1137295" y="2664736"/>
            <a:ext cx="4934191" cy="2633254"/>
          </a:xfrm>
          <a:prstGeom prst="rect">
            <a:avLst/>
          </a:prstGeom>
        </p:spPr>
      </p:pic>
      <p:sp>
        <p:nvSpPr>
          <p:cNvPr id="76" name="Rectangle 75"/>
          <p:cNvSpPr/>
          <p:nvPr/>
        </p:nvSpPr>
        <p:spPr>
          <a:xfrm>
            <a:off x="1137295" y="5089264"/>
            <a:ext cx="932805" cy="1872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rot="16200000">
            <a:off x="6246244" y="3857846"/>
            <a:ext cx="317500" cy="667016"/>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86819"/>
      </p:ext>
    </p:extLst>
  </p:cSld>
  <p:clrMapOvr>
    <a:masterClrMapping/>
  </p:clrMapOvr>
  <p:transition spd="slow">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2949" name="Google Shape;2949;p117"/>
          <p:cNvSpPr txBox="1">
            <a:spLocks noGrp="1"/>
          </p:cNvSpPr>
          <p:nvPr>
            <p:ph type="title"/>
          </p:nvPr>
        </p:nvSpPr>
        <p:spPr>
          <a:xfrm flipH="1">
            <a:off x="1084217" y="2867259"/>
            <a:ext cx="10491822" cy="1025946"/>
          </a:xfrm>
          <a:prstGeom prst="rect">
            <a:avLst/>
          </a:prstGeom>
        </p:spPr>
        <p:txBody>
          <a:bodyPr spcFirstLastPara="1" wrap="square" lIns="121900" tIns="121900" rIns="121900" bIns="121900" anchor="ctr" anchorCtr="0">
            <a:spAutoFit/>
          </a:bodyPr>
          <a:lstStyle/>
          <a:p>
            <a:r>
              <a:rPr lang="en-US" dirty="0" smtClean="0"/>
              <a:t>THANKS YOU FOR LISTENING</a:t>
            </a:r>
            <a:endParaRPr dirty="0"/>
          </a:p>
        </p:txBody>
      </p:sp>
      <p:grpSp>
        <p:nvGrpSpPr>
          <p:cNvPr id="2952" name="Google Shape;2952;p117"/>
          <p:cNvGrpSpPr/>
          <p:nvPr/>
        </p:nvGrpSpPr>
        <p:grpSpPr>
          <a:xfrm>
            <a:off x="3211810" y="863616"/>
            <a:ext cx="2594911" cy="3657289"/>
            <a:chOff x="2408857" y="647711"/>
            <a:chExt cx="1946183" cy="2742967"/>
          </a:xfrm>
        </p:grpSpPr>
        <p:grpSp>
          <p:nvGrpSpPr>
            <p:cNvPr id="2953" name="Google Shape;2953;p117"/>
            <p:cNvGrpSpPr/>
            <p:nvPr/>
          </p:nvGrpSpPr>
          <p:grpSpPr>
            <a:xfrm>
              <a:off x="2408857" y="647711"/>
              <a:ext cx="1796097" cy="1159206"/>
              <a:chOff x="3980482" y="558249"/>
              <a:chExt cx="1796097" cy="1159206"/>
            </a:xfrm>
          </p:grpSpPr>
          <p:sp>
            <p:nvSpPr>
              <p:cNvPr id="2954" name="Google Shape;2954;p117"/>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sp>
            <p:nvSpPr>
              <p:cNvPr id="2955" name="Google Shape;2955;p117"/>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sp>
            <p:nvSpPr>
              <p:cNvPr id="2956" name="Google Shape;2956;p117"/>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grpSp>
        <p:sp>
          <p:nvSpPr>
            <p:cNvPr id="2957" name="Google Shape;2957;p117"/>
            <p:cNvSpPr/>
            <p:nvPr/>
          </p:nvSpPr>
          <p:spPr>
            <a:xfrm>
              <a:off x="4062919" y="3098557"/>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70787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1780" name="Google Shape;1780;p87"/>
          <p:cNvGrpSpPr/>
          <p:nvPr/>
        </p:nvGrpSpPr>
        <p:grpSpPr>
          <a:xfrm>
            <a:off x="9333602" y="397969"/>
            <a:ext cx="872076" cy="979317"/>
            <a:chOff x="3564866" y="1499997"/>
            <a:chExt cx="326473" cy="366639"/>
          </a:xfrm>
        </p:grpSpPr>
        <p:sp>
          <p:nvSpPr>
            <p:cNvPr id="1781"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1782"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83"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4"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5"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6"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7"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8"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9"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22" name="Google Shape;546;p32"/>
          <p:cNvSpPr txBox="1">
            <a:spLocks noGrp="1"/>
          </p:cNvSpPr>
          <p:nvPr>
            <p:ph type="title"/>
          </p:nvPr>
        </p:nvSpPr>
        <p:spPr>
          <a:xfrm>
            <a:off x="2999595" y="590664"/>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b="1" dirty="0">
                <a:solidFill>
                  <a:srgbClr val="4F777F"/>
                </a:solidFill>
                <a:uFill>
                  <a:noFill/>
                </a:uFill>
                <a:ea typeface="Karla"/>
                <a:cs typeface="Rubik Black" panose="020B0604020202020204" charset="-79"/>
                <a:sym typeface="Karla"/>
              </a:rPr>
              <a:t>KHẢO SÁT HỆ THỐNG</a:t>
            </a:r>
            <a:endParaRPr lang="en-US" sz="4000" b="1" dirty="0">
              <a:solidFill>
                <a:srgbClr val="4F777F"/>
              </a:solidFill>
              <a:ea typeface="Karla"/>
              <a:cs typeface="Rubik Black" panose="020B0604020202020204" charset="-79"/>
              <a:sym typeface="Karla"/>
            </a:endParaRPr>
          </a:p>
        </p:txBody>
      </p:sp>
      <p:grpSp>
        <p:nvGrpSpPr>
          <p:cNvPr id="27" name="Google Shape;487;p31"/>
          <p:cNvGrpSpPr/>
          <p:nvPr/>
        </p:nvGrpSpPr>
        <p:grpSpPr>
          <a:xfrm>
            <a:off x="1270437" y="1467365"/>
            <a:ext cx="9173086" cy="5008117"/>
            <a:chOff x="4754850" y="1600325"/>
            <a:chExt cx="3771900" cy="1412550"/>
          </a:xfrm>
        </p:grpSpPr>
        <p:sp>
          <p:nvSpPr>
            <p:cNvPr id="2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2" name="Google Shape;498;p31"/>
          <p:cNvSpPr txBox="1">
            <a:spLocks/>
          </p:cNvSpPr>
          <p:nvPr/>
        </p:nvSpPr>
        <p:spPr>
          <a:xfrm>
            <a:off x="1269707" y="136507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a:solidFill>
                  <a:schemeClr val="tx1"/>
                </a:solidFill>
                <a:latin typeface="Rubik Black" panose="020B0604020202020204" charset="-79"/>
                <a:cs typeface="Rubik Black" panose="020B0604020202020204" charset="-79"/>
              </a:rPr>
              <a:t>1</a:t>
            </a:r>
            <a:r>
              <a:rPr lang="en" kern="0" dirty="0" smtClean="0">
                <a:solidFill>
                  <a:schemeClr val="tx1"/>
                </a:solidFill>
                <a:latin typeface="Rubik Black" panose="020B0604020202020204" charset="-79"/>
                <a:cs typeface="Rubik Black" panose="020B0604020202020204" charset="-79"/>
              </a:rPr>
              <a:t>.1</a:t>
            </a:r>
            <a:endParaRPr lang="en" kern="0" dirty="0">
              <a:solidFill>
                <a:schemeClr val="tx1"/>
              </a:solidFill>
              <a:latin typeface="Rubik Black" panose="020B0604020202020204" charset="-79"/>
              <a:cs typeface="Rubik Black" panose="020B0604020202020204" charset="-79"/>
            </a:endParaRPr>
          </a:p>
        </p:txBody>
      </p:sp>
      <p:sp>
        <p:nvSpPr>
          <p:cNvPr id="33" name="Google Shape;495;p31"/>
          <p:cNvSpPr txBox="1">
            <a:spLocks/>
          </p:cNvSpPr>
          <p:nvPr/>
        </p:nvSpPr>
        <p:spPr>
          <a:xfrm>
            <a:off x="2101015" y="1736783"/>
            <a:ext cx="5116576"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3600" b="1" kern="0" dirty="0" err="1" smtClean="0">
                <a:latin typeface="Oswald" pitchFamily="2" charset="0"/>
              </a:rPr>
              <a:t>Khảo</a:t>
            </a:r>
            <a:r>
              <a:rPr lang="en-US" sz="3600" b="1" kern="0" dirty="0" smtClean="0">
                <a:latin typeface="Oswald" pitchFamily="2" charset="0"/>
              </a:rPr>
              <a:t> </a:t>
            </a:r>
            <a:r>
              <a:rPr lang="en-US" sz="3600" b="1" kern="0" dirty="0" err="1" smtClean="0">
                <a:latin typeface="Oswald" pitchFamily="2" charset="0"/>
              </a:rPr>
              <a:t>sát</a:t>
            </a:r>
            <a:r>
              <a:rPr lang="en-US" sz="3600" b="1" kern="0" dirty="0" smtClean="0">
                <a:latin typeface="Oswald" pitchFamily="2" charset="0"/>
              </a:rPr>
              <a:t> </a:t>
            </a:r>
            <a:r>
              <a:rPr lang="en-US" sz="3600" b="1" kern="0" dirty="0" err="1" smtClean="0">
                <a:latin typeface="Oswald" pitchFamily="2" charset="0"/>
              </a:rPr>
              <a:t>hiện</a:t>
            </a:r>
            <a:r>
              <a:rPr lang="en-US" sz="3600" b="1" kern="0" dirty="0" smtClean="0">
                <a:latin typeface="Oswald" pitchFamily="2" charset="0"/>
              </a:rPr>
              <a:t> </a:t>
            </a:r>
            <a:r>
              <a:rPr lang="en-US" sz="3600" b="1" kern="0" dirty="0" err="1" smtClean="0">
                <a:latin typeface="Oswald" pitchFamily="2" charset="0"/>
              </a:rPr>
              <a:t>trạng</a:t>
            </a:r>
            <a:endParaRPr lang="en-US" sz="3600" b="1" kern="0" dirty="0">
              <a:latin typeface="Oswald" pitchFamily="2" charset="0"/>
            </a:endParaRPr>
          </a:p>
        </p:txBody>
      </p:sp>
      <p:grpSp>
        <p:nvGrpSpPr>
          <p:cNvPr id="34" name="Google Shape;487;p31">
            <a:extLst>
              <a:ext uri="{FF2B5EF4-FFF2-40B4-BE49-F238E27FC236}">
                <a16:creationId xmlns:a16="http://schemas.microsoft.com/office/drawing/2014/main" id="{CE73E9A0-14FE-4D38-61BD-ABB1F752A172}"/>
              </a:ext>
            </a:extLst>
          </p:cNvPr>
          <p:cNvGrpSpPr/>
          <p:nvPr/>
        </p:nvGrpSpPr>
        <p:grpSpPr>
          <a:xfrm>
            <a:off x="1629135" y="2292572"/>
            <a:ext cx="8478850" cy="3703279"/>
            <a:chOff x="4754850" y="1600325"/>
            <a:chExt cx="3771900" cy="1412550"/>
          </a:xfrm>
        </p:grpSpPr>
        <p:sp>
          <p:nvSpPr>
            <p:cNvPr id="35"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8" name="TextBox 37">
            <a:extLst>
              <a:ext uri="{FF2B5EF4-FFF2-40B4-BE49-F238E27FC236}">
                <a16:creationId xmlns:a16="http://schemas.microsoft.com/office/drawing/2014/main" id="{2E4E4613-4AFE-AA29-0057-70B355F2DC5C}"/>
              </a:ext>
            </a:extLst>
          </p:cNvPr>
          <p:cNvSpPr txBox="1"/>
          <p:nvPr/>
        </p:nvSpPr>
        <p:spPr>
          <a:xfrm>
            <a:off x="1628405" y="2255065"/>
            <a:ext cx="5715370" cy="553998"/>
          </a:xfrm>
          <a:prstGeom prst="rect">
            <a:avLst/>
          </a:prstGeom>
          <a:noFill/>
        </p:spPr>
        <p:txBody>
          <a:bodyPr wrap="square">
            <a:spAutoFit/>
          </a:bodyPr>
          <a:lstStyle/>
          <a:p>
            <a:r>
              <a:rPr lang="en-US" sz="3000" b="1" dirty="0" smtClean="0">
                <a:solidFill>
                  <a:srgbClr val="000000"/>
                </a:solidFill>
                <a:latin typeface="Oswald "/>
                <a:ea typeface="Times New Roman" panose="02020603050405020304" pitchFamily="18" charset="0"/>
              </a:rPr>
              <a:t>1</a:t>
            </a:r>
            <a:r>
              <a:rPr lang="en-US" sz="3000" b="1" dirty="0" smtClean="0">
                <a:solidFill>
                  <a:srgbClr val="000000"/>
                </a:solidFill>
                <a:effectLst/>
                <a:latin typeface="Oswald "/>
                <a:ea typeface="Times New Roman" panose="02020603050405020304" pitchFamily="18" charset="0"/>
              </a:rPr>
              <a:t>.1.1 </a:t>
            </a:r>
            <a:r>
              <a:rPr lang="en-US" sz="3000" b="1" dirty="0" err="1" smtClean="0">
                <a:solidFill>
                  <a:srgbClr val="000000"/>
                </a:solidFill>
                <a:effectLst/>
                <a:latin typeface="Oswald "/>
                <a:ea typeface="Times New Roman" panose="02020603050405020304" pitchFamily="18" charset="0"/>
              </a:rPr>
              <a:t>Phương</a:t>
            </a:r>
            <a:r>
              <a:rPr lang="en-US" sz="3000" b="1" dirty="0" smtClean="0">
                <a:solidFill>
                  <a:srgbClr val="000000"/>
                </a:solidFill>
                <a:effectLst/>
                <a:latin typeface="Oswald "/>
                <a:ea typeface="Times New Roman" panose="02020603050405020304" pitchFamily="18" charset="0"/>
              </a:rPr>
              <a:t> </a:t>
            </a:r>
            <a:r>
              <a:rPr lang="en-US" sz="3000" b="1" dirty="0" err="1" smtClean="0">
                <a:solidFill>
                  <a:srgbClr val="000000"/>
                </a:solidFill>
                <a:effectLst/>
                <a:latin typeface="Oswald "/>
                <a:ea typeface="Times New Roman" panose="02020603050405020304" pitchFamily="18" charset="0"/>
              </a:rPr>
              <a:t>thức</a:t>
            </a:r>
            <a:r>
              <a:rPr lang="en-US" sz="3000" b="1" dirty="0" smtClean="0">
                <a:solidFill>
                  <a:srgbClr val="000000"/>
                </a:solidFill>
                <a:effectLst/>
                <a:latin typeface="Oswald "/>
                <a:ea typeface="Times New Roman" panose="02020603050405020304" pitchFamily="18" charset="0"/>
              </a:rPr>
              <a:t> </a:t>
            </a:r>
            <a:r>
              <a:rPr lang="en-US" sz="3000" b="1" dirty="0" err="1" smtClean="0">
                <a:solidFill>
                  <a:srgbClr val="000000"/>
                </a:solidFill>
                <a:effectLst/>
                <a:latin typeface="Oswald "/>
                <a:ea typeface="Times New Roman" panose="02020603050405020304" pitchFamily="18" charset="0"/>
              </a:rPr>
              <a:t>khảo</a:t>
            </a:r>
            <a:r>
              <a:rPr lang="en-US" sz="3000" b="1" dirty="0" smtClean="0">
                <a:solidFill>
                  <a:srgbClr val="000000"/>
                </a:solidFill>
                <a:effectLst/>
                <a:latin typeface="Oswald "/>
                <a:ea typeface="Times New Roman" panose="02020603050405020304" pitchFamily="18" charset="0"/>
              </a:rPr>
              <a:t> </a:t>
            </a:r>
            <a:r>
              <a:rPr lang="en-US" sz="3000" b="1" dirty="0" err="1" smtClean="0">
                <a:solidFill>
                  <a:srgbClr val="000000"/>
                </a:solidFill>
                <a:effectLst/>
                <a:latin typeface="Oswald "/>
                <a:ea typeface="Times New Roman" panose="02020603050405020304" pitchFamily="18" charset="0"/>
              </a:rPr>
              <a:t>sát</a:t>
            </a:r>
            <a:endParaRPr lang="en-US" sz="3000" b="1" dirty="0">
              <a:latin typeface="Oswald "/>
            </a:endParaRPr>
          </a:p>
        </p:txBody>
      </p:sp>
      <p:pic>
        <p:nvPicPr>
          <p:cNvPr id="64" name="Picture 63"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3"/>
          <a:stretch>
            <a:fillRect/>
          </a:stretch>
        </p:blipFill>
        <p:spPr>
          <a:xfrm>
            <a:off x="1786372" y="2959746"/>
            <a:ext cx="1139562" cy="1139562"/>
          </a:xfrm>
          <a:prstGeom prst="rect">
            <a:avLst/>
          </a:prstGeom>
        </p:spPr>
      </p:pic>
      <p:sp>
        <p:nvSpPr>
          <p:cNvPr id="73" name="Google Shape;508;p31"/>
          <p:cNvSpPr/>
          <p:nvPr/>
        </p:nvSpPr>
        <p:spPr>
          <a:xfrm>
            <a:off x="9650778" y="194107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09;p31"/>
          <p:cNvSpPr/>
          <p:nvPr/>
        </p:nvSpPr>
        <p:spPr>
          <a:xfrm>
            <a:off x="9418438" y="179241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2926664" y="2880619"/>
            <a:ext cx="6948970" cy="1323439"/>
          </a:xfrm>
          <a:prstGeom prst="rect">
            <a:avLst/>
          </a:prstGeom>
        </p:spPr>
        <p:txBody>
          <a:bodyPr wrap="square">
            <a:spAutoFit/>
          </a:bodyPr>
          <a:lstStyle/>
          <a:p>
            <a:pPr algn="just"/>
            <a:r>
              <a:rPr lang="en-US" sz="1600" b="1" dirty="0" err="1">
                <a:latin typeface="Oswald Light" pitchFamily="2" charset="0"/>
                <a:ea typeface="Times New Roman" panose="02020603050405020304" pitchFamily="18" charset="0"/>
              </a:rPr>
              <a:t>Phương</a:t>
            </a:r>
            <a:r>
              <a:rPr lang="en-US" sz="1600" b="1" dirty="0">
                <a:latin typeface="Oswald Light" pitchFamily="2" charset="0"/>
                <a:ea typeface="Times New Roman" panose="02020603050405020304" pitchFamily="18" charset="0"/>
              </a:rPr>
              <a:t> </a:t>
            </a:r>
            <a:r>
              <a:rPr lang="vi-VN" sz="1600" b="1" dirty="0">
                <a:latin typeface="Oswald Light" pitchFamily="2" charset="0"/>
                <a:ea typeface="Times New Roman" panose="02020603050405020304" pitchFamily="18" charset="0"/>
              </a:rPr>
              <a:t>thức khảo sát qua các tài liệu và </a:t>
            </a:r>
            <a:r>
              <a:rPr lang="en-US" sz="1600" b="1" dirty="0">
                <a:latin typeface="Oswald Light" pitchFamily="2" charset="0"/>
                <a:ea typeface="Times New Roman" panose="02020603050405020304" pitchFamily="18" charset="0"/>
              </a:rPr>
              <a:t>t</a:t>
            </a:r>
            <a:r>
              <a:rPr lang="vi-VN" sz="1600" b="1" dirty="0">
                <a:latin typeface="Oswald Light" pitchFamily="2" charset="0"/>
                <a:ea typeface="Times New Roman" panose="02020603050405020304" pitchFamily="18" charset="0"/>
              </a:rPr>
              <a:t>hực hiện các trình tự </a:t>
            </a:r>
            <a:r>
              <a:rPr lang="en-US" sz="1600" b="1" dirty="0" err="1" smtClean="0">
                <a:latin typeface="Oswald Light" pitchFamily="2" charset="0"/>
                <a:ea typeface="Times New Roman" panose="02020603050405020304" pitchFamily="18" charset="0"/>
              </a:rPr>
              <a:t>sau</a:t>
            </a:r>
            <a:r>
              <a:rPr lang="en-US" sz="1600" b="1" dirty="0" smtClean="0">
                <a:latin typeface="Oswald Light" pitchFamily="2" charset="0"/>
                <a:ea typeface="Times New Roman" panose="02020603050405020304" pitchFamily="18" charset="0"/>
              </a:rPr>
              <a:t>:</a:t>
            </a:r>
            <a:endParaRPr lang="vi-VN" sz="1600" b="1" dirty="0">
              <a:latin typeface="Oswald Light" pitchFamily="2" charset="0"/>
              <a:ea typeface="Times New Roman" panose="02020603050405020304" pitchFamily="18" charset="0"/>
            </a:endParaRPr>
          </a:p>
          <a:p>
            <a:pPr algn="just"/>
            <a:r>
              <a:rPr lang="vi-VN" sz="1600" b="1" dirty="0">
                <a:latin typeface="Oswald Light" pitchFamily="2" charset="0"/>
                <a:ea typeface="Times New Roman" panose="02020603050405020304" pitchFamily="18" charset="0"/>
              </a:rPr>
              <a:t>Thứ </a:t>
            </a:r>
            <a:r>
              <a:rPr lang="vi-VN" sz="1600" b="1" dirty="0" smtClean="0">
                <a:latin typeface="Oswald Light" pitchFamily="2" charset="0"/>
                <a:ea typeface="Times New Roman" panose="02020603050405020304" pitchFamily="18" charset="0"/>
              </a:rPr>
              <a:t>nhất</a:t>
            </a:r>
            <a:r>
              <a:rPr lang="en-US" sz="1600" b="1" dirty="0" smtClean="0">
                <a:latin typeface="Oswald Light" pitchFamily="2" charset="0"/>
                <a:ea typeface="Times New Roman" panose="02020603050405020304" pitchFamily="18" charset="0"/>
              </a:rPr>
              <a:t>:</a:t>
            </a:r>
            <a:r>
              <a:rPr lang="vi-VN" sz="1600" b="1" dirty="0" smtClean="0">
                <a:latin typeface="Oswald Light" pitchFamily="2" charset="0"/>
                <a:ea typeface="Times New Roman" panose="02020603050405020304" pitchFamily="18" charset="0"/>
              </a:rPr>
              <a:t> </a:t>
            </a:r>
            <a:r>
              <a:rPr lang="en-US" sz="1600" dirty="0" smtClean="0">
                <a:latin typeface="Oswald Light" pitchFamily="2" charset="0"/>
                <a:ea typeface="Times New Roman" panose="02020603050405020304" pitchFamily="18" charset="0"/>
              </a:rPr>
              <a:t>T</a:t>
            </a:r>
            <a:r>
              <a:rPr lang="vi-VN" sz="1600" dirty="0" smtClean="0">
                <a:latin typeface="Oswald Light" pitchFamily="2" charset="0"/>
                <a:ea typeface="Times New Roman" panose="02020603050405020304" pitchFamily="18" charset="0"/>
              </a:rPr>
              <a:t>hu </a:t>
            </a:r>
            <a:r>
              <a:rPr lang="vi-VN" sz="1600" dirty="0">
                <a:latin typeface="Oswald Light" pitchFamily="2" charset="0"/>
                <a:ea typeface="Times New Roman" panose="02020603050405020304" pitchFamily="18" charset="0"/>
              </a:rPr>
              <a:t>thập tài liệu liên quan đến hệ thống quản lý </a:t>
            </a:r>
            <a:r>
              <a:rPr lang="en-US" sz="1600" dirty="0" err="1" smtClean="0">
                <a:latin typeface="Oswald Light" pitchFamily="2" charset="0"/>
                <a:ea typeface="Times New Roman" panose="02020603050405020304" pitchFamily="18" charset="0"/>
              </a:rPr>
              <a:t>cửa</a:t>
            </a:r>
            <a:r>
              <a:rPr lang="en-US" sz="1600" dirty="0" smtClean="0">
                <a:latin typeface="Oswald Light" pitchFamily="2" charset="0"/>
                <a:ea typeface="Times New Roman" panose="02020603050405020304" pitchFamily="18" charset="0"/>
              </a:rPr>
              <a:t> </a:t>
            </a:r>
            <a:r>
              <a:rPr lang="en-US" sz="1600" dirty="0" err="1" smtClean="0">
                <a:latin typeface="Oswald Light" pitchFamily="2" charset="0"/>
                <a:ea typeface="Times New Roman" panose="02020603050405020304" pitchFamily="18" charset="0"/>
              </a:rPr>
              <a:t>hàng</a:t>
            </a:r>
            <a:r>
              <a:rPr lang="en-US" sz="1600" dirty="0" smtClean="0">
                <a:latin typeface="Oswald Light" pitchFamily="2" charset="0"/>
                <a:ea typeface="Times New Roman" panose="02020603050405020304" pitchFamily="18" charset="0"/>
              </a:rPr>
              <a:t> </a:t>
            </a:r>
            <a:r>
              <a:rPr lang="en-US" sz="1600" dirty="0" err="1" smtClean="0">
                <a:latin typeface="Oswald Light" pitchFamily="2" charset="0"/>
                <a:ea typeface="Times New Roman" panose="02020603050405020304" pitchFamily="18" charset="0"/>
              </a:rPr>
              <a:t>bán</a:t>
            </a:r>
            <a:r>
              <a:rPr lang="en-US" sz="1600" dirty="0" smtClean="0">
                <a:latin typeface="Oswald Light" pitchFamily="2" charset="0"/>
                <a:ea typeface="Times New Roman" panose="02020603050405020304" pitchFamily="18" charset="0"/>
              </a:rPr>
              <a:t> </a:t>
            </a:r>
            <a:r>
              <a:rPr lang="en-US" sz="1600" dirty="0" err="1" smtClean="0">
                <a:latin typeface="Oswald Light" pitchFamily="2" charset="0"/>
                <a:ea typeface="Times New Roman" panose="02020603050405020304" pitchFamily="18" charset="0"/>
              </a:rPr>
              <a:t>sách</a:t>
            </a:r>
            <a:r>
              <a:rPr lang="vi-VN" sz="1600" dirty="0" smtClean="0">
                <a:latin typeface="Oswald Light" pitchFamily="2" charset="0"/>
                <a:ea typeface="Times New Roman" panose="02020603050405020304" pitchFamily="18" charset="0"/>
              </a:rPr>
              <a:t>.</a:t>
            </a:r>
            <a:endParaRPr lang="vi-VN" sz="1600" dirty="0">
              <a:latin typeface="Oswald Light" pitchFamily="2" charset="0"/>
              <a:ea typeface="Times New Roman" panose="02020603050405020304" pitchFamily="18" charset="0"/>
            </a:endParaRPr>
          </a:p>
          <a:p>
            <a:pPr algn="just"/>
            <a:r>
              <a:rPr lang="vi-VN" sz="1600" b="1" dirty="0" smtClean="0">
                <a:latin typeface="Oswald Light" pitchFamily="2" charset="0"/>
                <a:ea typeface="Times New Roman" panose="02020603050405020304" pitchFamily="18" charset="0"/>
              </a:rPr>
              <a:t>Thứ hai</a:t>
            </a:r>
            <a:r>
              <a:rPr lang="en-US" sz="1600" b="1" dirty="0" smtClean="0">
                <a:latin typeface="Oswald Light" pitchFamily="2" charset="0"/>
                <a:ea typeface="Times New Roman" panose="02020603050405020304" pitchFamily="18" charset="0"/>
              </a:rPr>
              <a:t>:</a:t>
            </a:r>
            <a:r>
              <a:rPr lang="vi-VN" sz="1600" b="1" dirty="0" smtClean="0">
                <a:latin typeface="Oswald Light" pitchFamily="2" charset="0"/>
                <a:ea typeface="Times New Roman" panose="02020603050405020304" pitchFamily="18" charset="0"/>
              </a:rPr>
              <a:t> </a:t>
            </a:r>
            <a:r>
              <a:rPr lang="en-US" sz="1600" dirty="0">
                <a:latin typeface="Oswald Light" pitchFamily="2" charset="0"/>
                <a:ea typeface="Times New Roman" panose="02020603050405020304" pitchFamily="18" charset="0"/>
              </a:rPr>
              <a:t>X</a:t>
            </a:r>
            <a:r>
              <a:rPr lang="vi-VN" sz="1600" dirty="0" smtClean="0">
                <a:latin typeface="Oswald Light" pitchFamily="2" charset="0"/>
                <a:ea typeface="Times New Roman" panose="02020603050405020304" pitchFamily="18" charset="0"/>
              </a:rPr>
              <a:t>ác định các yếu tố cần khảo sát của hệ thống quản lý </a:t>
            </a:r>
            <a:r>
              <a:rPr lang="en-US" sz="1600" dirty="0" err="1" smtClean="0">
                <a:latin typeface="Oswald Light" pitchFamily="2" charset="0"/>
                <a:ea typeface="Times New Roman" panose="02020603050405020304" pitchFamily="18" charset="0"/>
              </a:rPr>
              <a:t>cửa</a:t>
            </a:r>
            <a:r>
              <a:rPr lang="en-US" sz="1600" dirty="0" smtClean="0">
                <a:latin typeface="Oswald Light" pitchFamily="2" charset="0"/>
                <a:ea typeface="Times New Roman" panose="02020603050405020304" pitchFamily="18" charset="0"/>
              </a:rPr>
              <a:t> </a:t>
            </a:r>
            <a:r>
              <a:rPr lang="en-US" sz="1600" dirty="0" err="1" smtClean="0">
                <a:latin typeface="Oswald Light" pitchFamily="2" charset="0"/>
                <a:ea typeface="Times New Roman" panose="02020603050405020304" pitchFamily="18" charset="0"/>
              </a:rPr>
              <a:t>hàng</a:t>
            </a:r>
            <a:r>
              <a:rPr lang="en-US" sz="1600" dirty="0" smtClean="0">
                <a:latin typeface="Oswald Light" pitchFamily="2" charset="0"/>
                <a:ea typeface="Times New Roman" panose="02020603050405020304" pitchFamily="18" charset="0"/>
              </a:rPr>
              <a:t> </a:t>
            </a:r>
            <a:r>
              <a:rPr lang="en-US" sz="1600" dirty="0" err="1" smtClean="0">
                <a:latin typeface="Oswald Light" pitchFamily="2" charset="0"/>
                <a:ea typeface="Times New Roman" panose="02020603050405020304" pitchFamily="18" charset="0"/>
              </a:rPr>
              <a:t>bán</a:t>
            </a:r>
            <a:r>
              <a:rPr lang="en-US" sz="1600" dirty="0" smtClean="0">
                <a:latin typeface="Oswald Light" pitchFamily="2" charset="0"/>
                <a:ea typeface="Times New Roman" panose="02020603050405020304" pitchFamily="18" charset="0"/>
              </a:rPr>
              <a:t> </a:t>
            </a:r>
            <a:r>
              <a:rPr lang="en-US" sz="1600" dirty="0" err="1" smtClean="0">
                <a:latin typeface="Oswald Light" pitchFamily="2" charset="0"/>
                <a:ea typeface="Times New Roman" panose="02020603050405020304" pitchFamily="18" charset="0"/>
              </a:rPr>
              <a:t>sách</a:t>
            </a:r>
            <a:endParaRPr lang="en-US" sz="1600" dirty="0" smtClean="0">
              <a:latin typeface="Oswald Light" pitchFamily="2" charset="0"/>
              <a:ea typeface="Times New Roman" panose="02020603050405020304" pitchFamily="18" charset="0"/>
            </a:endParaRPr>
          </a:p>
        </p:txBody>
      </p:sp>
      <p:sp>
        <p:nvSpPr>
          <p:cNvPr id="3" name="TextBox 2"/>
          <p:cNvSpPr txBox="1"/>
          <p:nvPr/>
        </p:nvSpPr>
        <p:spPr>
          <a:xfrm>
            <a:off x="1675145" y="4220585"/>
            <a:ext cx="7975633" cy="1323439"/>
          </a:xfrm>
          <a:prstGeom prst="rect">
            <a:avLst/>
          </a:prstGeom>
          <a:noFill/>
        </p:spPr>
        <p:txBody>
          <a:bodyPr wrap="square" rtlCol="0">
            <a:spAutoFit/>
          </a:bodyPr>
          <a:lstStyle/>
          <a:p>
            <a:pPr algn="just"/>
            <a:r>
              <a:rPr lang="vi-VN" sz="1600" b="1" dirty="0" smtClean="0">
                <a:latin typeface="Oswald Light" pitchFamily="2" charset="0"/>
                <a:ea typeface="Times New Roman" panose="02020603050405020304" pitchFamily="18" charset="0"/>
              </a:rPr>
              <a:t>Thứ ba</a:t>
            </a:r>
            <a:r>
              <a:rPr lang="en-US" sz="1600" b="1" dirty="0" smtClean="0">
                <a:latin typeface="Oswald Light" pitchFamily="2" charset="0"/>
                <a:ea typeface="Times New Roman" panose="02020603050405020304" pitchFamily="18" charset="0"/>
              </a:rPr>
              <a:t>: </a:t>
            </a:r>
            <a:r>
              <a:rPr lang="en-US" sz="1600" dirty="0" smtClean="0">
                <a:latin typeface="Oswald Light" pitchFamily="2" charset="0"/>
                <a:ea typeface="Times New Roman" panose="02020603050405020304" pitchFamily="18" charset="0"/>
              </a:rPr>
              <a:t>T</a:t>
            </a:r>
            <a:r>
              <a:rPr lang="vi-VN" sz="1600" dirty="0" smtClean="0">
                <a:latin typeface="Oswald Light" pitchFamily="2" charset="0"/>
                <a:ea typeface="Times New Roman" panose="02020603050405020304" pitchFamily="18" charset="0"/>
              </a:rPr>
              <a:t>ìm kiếm các tài liệu liên quan đến các yếu tố cần khảo sát</a:t>
            </a:r>
            <a:r>
              <a:rPr lang="en-US" sz="1600" dirty="0" smtClean="0">
                <a:latin typeface="Oswald Light" pitchFamily="2" charset="0"/>
                <a:ea typeface="Times New Roman" panose="02020603050405020304" pitchFamily="18" charset="0"/>
              </a:rPr>
              <a:t>.</a:t>
            </a:r>
          </a:p>
          <a:p>
            <a:pPr algn="just"/>
            <a:r>
              <a:rPr lang="vi-VN" sz="1600" b="1" dirty="0" smtClean="0">
                <a:latin typeface="Oswald Light" pitchFamily="2" charset="0"/>
                <a:ea typeface="Times New Roman" panose="02020603050405020304" pitchFamily="18" charset="0"/>
              </a:rPr>
              <a:t>Thứ tư</a:t>
            </a:r>
            <a:r>
              <a:rPr lang="en-US" sz="1600" b="1" dirty="0" smtClean="0">
                <a:latin typeface="Oswald Light" pitchFamily="2" charset="0"/>
                <a:ea typeface="Times New Roman" panose="02020603050405020304" pitchFamily="18" charset="0"/>
              </a:rPr>
              <a:t>:</a:t>
            </a:r>
            <a:r>
              <a:rPr lang="vi-VN" sz="1600" b="1" dirty="0" smtClean="0">
                <a:latin typeface="Oswald Light" pitchFamily="2" charset="0"/>
                <a:ea typeface="Times New Roman" panose="02020603050405020304" pitchFamily="18" charset="0"/>
              </a:rPr>
              <a:t> </a:t>
            </a:r>
            <a:r>
              <a:rPr lang="en-US" sz="1600" dirty="0" smtClean="0">
                <a:latin typeface="Oswald Light" pitchFamily="2" charset="0"/>
                <a:ea typeface="Times New Roman" panose="02020603050405020304" pitchFamily="18" charset="0"/>
              </a:rPr>
              <a:t>Đ</a:t>
            </a:r>
            <a:r>
              <a:rPr lang="vi-VN" sz="1600" dirty="0" smtClean="0">
                <a:latin typeface="Oswald Light" pitchFamily="2" charset="0"/>
                <a:ea typeface="Times New Roman" panose="02020603050405020304" pitchFamily="18" charset="0"/>
              </a:rPr>
              <a:t>ánh giá các tài liệu đã thu thập được, tập hợp thông tin cần thiết và phân tích để đưa ra các kết luận</a:t>
            </a:r>
            <a:r>
              <a:rPr lang="en-US" sz="1600" dirty="0" smtClean="0">
                <a:latin typeface="Oswald Light" pitchFamily="2" charset="0"/>
                <a:ea typeface="Times New Roman" panose="02020603050405020304" pitchFamily="18" charset="0"/>
              </a:rPr>
              <a:t>.</a:t>
            </a:r>
          </a:p>
          <a:p>
            <a:pPr algn="just"/>
            <a:r>
              <a:rPr lang="vi-VN" sz="1600" b="1" dirty="0" smtClean="0">
                <a:latin typeface="Oswald Light" pitchFamily="2" charset="0"/>
                <a:ea typeface="Times New Roman" panose="02020603050405020304" pitchFamily="18" charset="0"/>
              </a:rPr>
              <a:t>Thứ năm</a:t>
            </a:r>
            <a:r>
              <a:rPr lang="en-US" sz="1600" b="1" dirty="0" smtClean="0">
                <a:latin typeface="Oswald Light" pitchFamily="2" charset="0"/>
                <a:ea typeface="Times New Roman" panose="02020603050405020304" pitchFamily="18" charset="0"/>
              </a:rPr>
              <a:t>:</a:t>
            </a:r>
            <a:r>
              <a:rPr lang="vi-VN" sz="1600" b="1" dirty="0" smtClean="0">
                <a:latin typeface="Oswald Light" pitchFamily="2" charset="0"/>
                <a:ea typeface="Times New Roman" panose="02020603050405020304" pitchFamily="18" charset="0"/>
              </a:rPr>
              <a:t> </a:t>
            </a:r>
            <a:r>
              <a:rPr lang="en-US" sz="1600" dirty="0">
                <a:latin typeface="Oswald Light" pitchFamily="2" charset="0"/>
                <a:ea typeface="Times New Roman" panose="02020603050405020304" pitchFamily="18" charset="0"/>
              </a:rPr>
              <a:t>T</a:t>
            </a:r>
            <a:r>
              <a:rPr lang="vi-VN" sz="1600" dirty="0" smtClean="0">
                <a:latin typeface="Oswald Light" pitchFamily="2" charset="0"/>
                <a:ea typeface="Times New Roman" panose="02020603050405020304" pitchFamily="18" charset="0"/>
              </a:rPr>
              <a:t>ừ các kết quả khảo sát, kết quả đánh giá, xây dựng hệ thống quản lý </a:t>
            </a:r>
            <a:r>
              <a:rPr lang="en-US" sz="1600" dirty="0" err="1" smtClean="0">
                <a:latin typeface="Oswald Light" pitchFamily="2" charset="0"/>
                <a:ea typeface="Times New Roman" panose="02020603050405020304" pitchFamily="18" charset="0"/>
              </a:rPr>
              <a:t>cửa</a:t>
            </a:r>
            <a:r>
              <a:rPr lang="en-US" sz="1600" dirty="0" smtClean="0">
                <a:latin typeface="Oswald Light" pitchFamily="2" charset="0"/>
                <a:ea typeface="Times New Roman" panose="02020603050405020304" pitchFamily="18" charset="0"/>
              </a:rPr>
              <a:t> </a:t>
            </a:r>
            <a:r>
              <a:rPr lang="en-US" sz="1600" dirty="0" err="1" smtClean="0">
                <a:latin typeface="Oswald Light" pitchFamily="2" charset="0"/>
                <a:ea typeface="Times New Roman" panose="02020603050405020304" pitchFamily="18" charset="0"/>
              </a:rPr>
              <a:t>hàng</a:t>
            </a:r>
            <a:r>
              <a:rPr lang="en-US" sz="1600" dirty="0" smtClean="0">
                <a:latin typeface="Oswald Light" pitchFamily="2" charset="0"/>
                <a:ea typeface="Times New Roman" panose="02020603050405020304" pitchFamily="18" charset="0"/>
              </a:rPr>
              <a:t> </a:t>
            </a:r>
            <a:r>
              <a:rPr lang="en-US" sz="1600" dirty="0" err="1" smtClean="0">
                <a:latin typeface="Oswald Light" pitchFamily="2" charset="0"/>
                <a:ea typeface="Times New Roman" panose="02020603050405020304" pitchFamily="18" charset="0"/>
              </a:rPr>
              <a:t>bán</a:t>
            </a:r>
            <a:r>
              <a:rPr lang="en-US" sz="1600" dirty="0" smtClean="0">
                <a:latin typeface="Oswald Light" pitchFamily="2" charset="0"/>
                <a:ea typeface="Times New Roman" panose="02020603050405020304" pitchFamily="18" charset="0"/>
              </a:rPr>
              <a:t> </a:t>
            </a:r>
            <a:r>
              <a:rPr lang="en-US" sz="1600" dirty="0" err="1" smtClean="0">
                <a:latin typeface="Oswald Light" pitchFamily="2" charset="0"/>
                <a:ea typeface="Times New Roman" panose="02020603050405020304" pitchFamily="18" charset="0"/>
              </a:rPr>
              <a:t>sách</a:t>
            </a:r>
            <a:endParaRPr lang="vi-VN" sz="1600" dirty="0" smtClean="0">
              <a:latin typeface="Oswald Light" pitchFamily="2" charset="0"/>
              <a:ea typeface="Times New Roman" panose="02020603050405020304" pitchFamily="18" charset="0"/>
            </a:endParaRPr>
          </a:p>
        </p:txBody>
      </p:sp>
      <p:grpSp>
        <p:nvGrpSpPr>
          <p:cNvPr id="49" name="Google Shape;1799;p88"/>
          <p:cNvGrpSpPr/>
          <p:nvPr/>
        </p:nvGrpSpPr>
        <p:grpSpPr>
          <a:xfrm>
            <a:off x="785087" y="321067"/>
            <a:ext cx="1749108" cy="992705"/>
            <a:chOff x="698860" y="590214"/>
            <a:chExt cx="3554756" cy="2167657"/>
          </a:xfrm>
        </p:grpSpPr>
        <p:grpSp>
          <p:nvGrpSpPr>
            <p:cNvPr id="50" name="Google Shape;1800;p88"/>
            <p:cNvGrpSpPr/>
            <p:nvPr/>
          </p:nvGrpSpPr>
          <p:grpSpPr>
            <a:xfrm>
              <a:off x="2752527" y="1425483"/>
              <a:ext cx="1501089" cy="1332387"/>
              <a:chOff x="9143997" y="717540"/>
              <a:chExt cx="2210734" cy="1962279"/>
            </a:xfrm>
          </p:grpSpPr>
          <p:sp>
            <p:nvSpPr>
              <p:cNvPr id="66"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821;p88"/>
            <p:cNvGrpSpPr/>
            <p:nvPr/>
          </p:nvGrpSpPr>
          <p:grpSpPr>
            <a:xfrm>
              <a:off x="698860" y="590214"/>
              <a:ext cx="1836805" cy="1745020"/>
              <a:chOff x="8902593" y="2650043"/>
              <a:chExt cx="2316565" cy="2200807"/>
            </a:xfrm>
          </p:grpSpPr>
          <p:sp>
            <p:nvSpPr>
              <p:cNvPr id="52"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812995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1780" name="Google Shape;1780;p87"/>
          <p:cNvGrpSpPr/>
          <p:nvPr/>
        </p:nvGrpSpPr>
        <p:grpSpPr>
          <a:xfrm>
            <a:off x="9333602" y="397969"/>
            <a:ext cx="872076" cy="979317"/>
            <a:chOff x="3564866" y="1499997"/>
            <a:chExt cx="326473" cy="366639"/>
          </a:xfrm>
        </p:grpSpPr>
        <p:sp>
          <p:nvSpPr>
            <p:cNvPr id="1781"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1782"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83"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4"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5"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6"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7"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8"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9"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22" name="Google Shape;546;p32"/>
          <p:cNvSpPr txBox="1">
            <a:spLocks noGrp="1"/>
          </p:cNvSpPr>
          <p:nvPr>
            <p:ph type="title"/>
          </p:nvPr>
        </p:nvSpPr>
        <p:spPr>
          <a:xfrm>
            <a:off x="2999595" y="590664"/>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b="1" dirty="0">
                <a:solidFill>
                  <a:srgbClr val="4F777F"/>
                </a:solidFill>
                <a:uFill>
                  <a:noFill/>
                </a:uFill>
                <a:ea typeface="Karla"/>
                <a:cs typeface="Rubik Black" panose="020B0604020202020204" charset="-79"/>
                <a:sym typeface="Karla"/>
              </a:rPr>
              <a:t>KHẢO SÁT HỆ THỐNG</a:t>
            </a:r>
            <a:endParaRPr lang="en-US" sz="4000" b="1" dirty="0">
              <a:solidFill>
                <a:srgbClr val="4F777F"/>
              </a:solidFill>
              <a:ea typeface="Karla"/>
              <a:cs typeface="Rubik Black" panose="020B0604020202020204" charset="-79"/>
              <a:sym typeface="Karla"/>
            </a:endParaRPr>
          </a:p>
        </p:txBody>
      </p:sp>
      <p:grpSp>
        <p:nvGrpSpPr>
          <p:cNvPr id="27" name="Google Shape;487;p31"/>
          <p:cNvGrpSpPr/>
          <p:nvPr/>
        </p:nvGrpSpPr>
        <p:grpSpPr>
          <a:xfrm>
            <a:off x="1270437" y="1467365"/>
            <a:ext cx="9173086" cy="5008117"/>
            <a:chOff x="4754850" y="1600325"/>
            <a:chExt cx="3771900" cy="1412550"/>
          </a:xfrm>
        </p:grpSpPr>
        <p:sp>
          <p:nvSpPr>
            <p:cNvPr id="2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2" name="Google Shape;498;p31"/>
          <p:cNvSpPr txBox="1">
            <a:spLocks/>
          </p:cNvSpPr>
          <p:nvPr/>
        </p:nvSpPr>
        <p:spPr>
          <a:xfrm>
            <a:off x="1269707" y="136507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a:solidFill>
                  <a:schemeClr val="tx1"/>
                </a:solidFill>
                <a:latin typeface="Rubik Black" panose="020B0604020202020204" charset="-79"/>
                <a:cs typeface="Rubik Black" panose="020B0604020202020204" charset="-79"/>
              </a:rPr>
              <a:t>1</a:t>
            </a:r>
            <a:r>
              <a:rPr lang="en" kern="0" dirty="0" smtClean="0">
                <a:solidFill>
                  <a:schemeClr val="tx1"/>
                </a:solidFill>
                <a:latin typeface="Rubik Black" panose="020B0604020202020204" charset="-79"/>
                <a:cs typeface="Rubik Black" panose="020B0604020202020204" charset="-79"/>
              </a:rPr>
              <a:t>.1</a:t>
            </a:r>
            <a:endParaRPr lang="en" kern="0" dirty="0">
              <a:solidFill>
                <a:schemeClr val="tx1"/>
              </a:solidFill>
              <a:latin typeface="Rubik Black" panose="020B0604020202020204" charset="-79"/>
              <a:cs typeface="Rubik Black" panose="020B0604020202020204" charset="-79"/>
            </a:endParaRPr>
          </a:p>
        </p:txBody>
      </p:sp>
      <p:sp>
        <p:nvSpPr>
          <p:cNvPr id="33" name="Google Shape;495;p31"/>
          <p:cNvSpPr txBox="1">
            <a:spLocks/>
          </p:cNvSpPr>
          <p:nvPr/>
        </p:nvSpPr>
        <p:spPr>
          <a:xfrm>
            <a:off x="2101015" y="1736783"/>
            <a:ext cx="5116576"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3600" b="1" kern="0" dirty="0" err="1" smtClean="0">
                <a:latin typeface="Oswald" pitchFamily="2" charset="0"/>
              </a:rPr>
              <a:t>Khảo</a:t>
            </a:r>
            <a:r>
              <a:rPr lang="en-US" sz="3600" b="1" kern="0" dirty="0" smtClean="0">
                <a:latin typeface="Oswald" pitchFamily="2" charset="0"/>
              </a:rPr>
              <a:t> </a:t>
            </a:r>
            <a:r>
              <a:rPr lang="en-US" sz="3600" b="1" kern="0" dirty="0" err="1" smtClean="0">
                <a:latin typeface="Oswald" pitchFamily="2" charset="0"/>
              </a:rPr>
              <a:t>sát</a:t>
            </a:r>
            <a:r>
              <a:rPr lang="en-US" sz="3600" b="1" kern="0" dirty="0" smtClean="0">
                <a:latin typeface="Oswald" pitchFamily="2" charset="0"/>
              </a:rPr>
              <a:t> </a:t>
            </a:r>
            <a:r>
              <a:rPr lang="en-US" sz="3600" b="1" kern="0" dirty="0" err="1" smtClean="0">
                <a:latin typeface="Oswald" pitchFamily="2" charset="0"/>
              </a:rPr>
              <a:t>hiện</a:t>
            </a:r>
            <a:r>
              <a:rPr lang="en-US" sz="3600" b="1" kern="0" dirty="0" smtClean="0">
                <a:latin typeface="Oswald" pitchFamily="2" charset="0"/>
              </a:rPr>
              <a:t> </a:t>
            </a:r>
            <a:r>
              <a:rPr lang="en-US" sz="3600" b="1" kern="0" dirty="0" err="1" smtClean="0">
                <a:latin typeface="Oswald" pitchFamily="2" charset="0"/>
              </a:rPr>
              <a:t>trạng</a:t>
            </a:r>
            <a:endParaRPr lang="en-US" sz="3600" b="1" kern="0" dirty="0">
              <a:latin typeface="Oswald" pitchFamily="2" charset="0"/>
            </a:endParaRPr>
          </a:p>
        </p:txBody>
      </p:sp>
      <p:grpSp>
        <p:nvGrpSpPr>
          <p:cNvPr id="34" name="Google Shape;487;p31">
            <a:extLst>
              <a:ext uri="{FF2B5EF4-FFF2-40B4-BE49-F238E27FC236}">
                <a16:creationId xmlns:a16="http://schemas.microsoft.com/office/drawing/2014/main" id="{CE73E9A0-14FE-4D38-61BD-ABB1F752A172}"/>
              </a:ext>
            </a:extLst>
          </p:cNvPr>
          <p:cNvGrpSpPr/>
          <p:nvPr/>
        </p:nvGrpSpPr>
        <p:grpSpPr>
          <a:xfrm>
            <a:off x="1629135" y="2292572"/>
            <a:ext cx="8478850" cy="3703279"/>
            <a:chOff x="4754850" y="1600325"/>
            <a:chExt cx="3771900" cy="1412550"/>
          </a:xfrm>
        </p:grpSpPr>
        <p:sp>
          <p:nvSpPr>
            <p:cNvPr id="35"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8" name="TextBox 37">
            <a:extLst>
              <a:ext uri="{FF2B5EF4-FFF2-40B4-BE49-F238E27FC236}">
                <a16:creationId xmlns:a16="http://schemas.microsoft.com/office/drawing/2014/main" id="{2E4E4613-4AFE-AA29-0057-70B355F2DC5C}"/>
              </a:ext>
            </a:extLst>
          </p:cNvPr>
          <p:cNvSpPr txBox="1"/>
          <p:nvPr/>
        </p:nvSpPr>
        <p:spPr>
          <a:xfrm>
            <a:off x="1628404" y="2255065"/>
            <a:ext cx="6784075" cy="553998"/>
          </a:xfrm>
          <a:prstGeom prst="rect">
            <a:avLst/>
          </a:prstGeom>
          <a:noFill/>
        </p:spPr>
        <p:txBody>
          <a:bodyPr wrap="square">
            <a:spAutoFit/>
          </a:bodyPr>
          <a:lstStyle/>
          <a:p>
            <a:r>
              <a:rPr lang="en-US" sz="3000" b="1" dirty="0" smtClean="0">
                <a:solidFill>
                  <a:srgbClr val="000000"/>
                </a:solidFill>
                <a:latin typeface="Oswald "/>
                <a:ea typeface="Times New Roman" panose="02020603050405020304" pitchFamily="18" charset="0"/>
              </a:rPr>
              <a:t>1</a:t>
            </a:r>
            <a:r>
              <a:rPr lang="en-US" sz="3000" b="1" dirty="0" smtClean="0">
                <a:solidFill>
                  <a:srgbClr val="000000"/>
                </a:solidFill>
                <a:effectLst/>
                <a:latin typeface="Oswald "/>
                <a:ea typeface="Times New Roman" panose="02020603050405020304" pitchFamily="18" charset="0"/>
              </a:rPr>
              <a:t>.1.2 </a:t>
            </a:r>
            <a:r>
              <a:rPr lang="en-US" sz="3000" b="1" dirty="0" err="1" smtClean="0">
                <a:solidFill>
                  <a:srgbClr val="000000"/>
                </a:solidFill>
                <a:effectLst/>
                <a:latin typeface="Oswald "/>
                <a:ea typeface="Times New Roman" panose="02020603050405020304" pitchFamily="18" charset="0"/>
              </a:rPr>
              <a:t>Kết</a:t>
            </a:r>
            <a:r>
              <a:rPr lang="en-US" sz="3000" b="1" dirty="0" smtClean="0">
                <a:solidFill>
                  <a:srgbClr val="000000"/>
                </a:solidFill>
                <a:effectLst/>
                <a:latin typeface="Oswald "/>
                <a:ea typeface="Times New Roman" panose="02020603050405020304" pitchFamily="18" charset="0"/>
              </a:rPr>
              <a:t> </a:t>
            </a:r>
            <a:r>
              <a:rPr lang="en-US" sz="3000" b="1" dirty="0" err="1" smtClean="0">
                <a:solidFill>
                  <a:srgbClr val="000000"/>
                </a:solidFill>
                <a:effectLst/>
                <a:latin typeface="Oswald "/>
                <a:ea typeface="Times New Roman" panose="02020603050405020304" pitchFamily="18" charset="0"/>
              </a:rPr>
              <a:t>quả</a:t>
            </a:r>
            <a:r>
              <a:rPr lang="en-US" sz="3000" b="1" dirty="0" smtClean="0">
                <a:solidFill>
                  <a:srgbClr val="000000"/>
                </a:solidFill>
                <a:effectLst/>
                <a:latin typeface="Oswald "/>
                <a:ea typeface="Times New Roman" panose="02020603050405020304" pitchFamily="18" charset="0"/>
              </a:rPr>
              <a:t> </a:t>
            </a:r>
            <a:r>
              <a:rPr lang="en-US" sz="3000" b="1" dirty="0" err="1" smtClean="0">
                <a:solidFill>
                  <a:srgbClr val="000000"/>
                </a:solidFill>
                <a:effectLst/>
                <a:latin typeface="Oswald "/>
                <a:ea typeface="Times New Roman" panose="02020603050405020304" pitchFamily="18" charset="0"/>
              </a:rPr>
              <a:t>khảo</a:t>
            </a:r>
            <a:r>
              <a:rPr lang="en-US" sz="3000" b="1" dirty="0" smtClean="0">
                <a:solidFill>
                  <a:srgbClr val="000000"/>
                </a:solidFill>
                <a:effectLst/>
                <a:latin typeface="Oswald "/>
                <a:ea typeface="Times New Roman" panose="02020603050405020304" pitchFamily="18" charset="0"/>
              </a:rPr>
              <a:t> </a:t>
            </a:r>
            <a:r>
              <a:rPr lang="en-US" sz="3000" b="1" dirty="0" err="1" smtClean="0">
                <a:solidFill>
                  <a:srgbClr val="000000"/>
                </a:solidFill>
                <a:effectLst/>
                <a:latin typeface="Oswald "/>
                <a:ea typeface="Times New Roman" panose="02020603050405020304" pitchFamily="18" charset="0"/>
              </a:rPr>
              <a:t>sát</a:t>
            </a:r>
            <a:r>
              <a:rPr lang="en-US" sz="3000" b="1" dirty="0" smtClean="0">
                <a:solidFill>
                  <a:srgbClr val="000000"/>
                </a:solidFill>
                <a:effectLst/>
                <a:latin typeface="Oswald "/>
                <a:ea typeface="Times New Roman" panose="02020603050405020304" pitchFamily="18" charset="0"/>
              </a:rPr>
              <a:t> </a:t>
            </a:r>
            <a:r>
              <a:rPr lang="en-US" sz="3000" b="1" dirty="0" err="1" smtClean="0">
                <a:solidFill>
                  <a:srgbClr val="000000"/>
                </a:solidFill>
                <a:effectLst/>
                <a:latin typeface="Oswald "/>
                <a:ea typeface="Times New Roman" panose="02020603050405020304" pitchFamily="18" charset="0"/>
              </a:rPr>
              <a:t>khảo</a:t>
            </a:r>
            <a:r>
              <a:rPr lang="en-US" sz="3000" b="1" dirty="0" smtClean="0">
                <a:solidFill>
                  <a:srgbClr val="000000"/>
                </a:solidFill>
                <a:effectLst/>
                <a:latin typeface="Oswald "/>
                <a:ea typeface="Times New Roman" panose="02020603050405020304" pitchFamily="18" charset="0"/>
              </a:rPr>
              <a:t> </a:t>
            </a:r>
            <a:r>
              <a:rPr lang="en-US" sz="3000" b="1" dirty="0" err="1" smtClean="0">
                <a:solidFill>
                  <a:srgbClr val="000000"/>
                </a:solidFill>
                <a:effectLst/>
                <a:latin typeface="Oswald "/>
                <a:ea typeface="Times New Roman" panose="02020603050405020304" pitchFamily="18" charset="0"/>
              </a:rPr>
              <a:t>sát</a:t>
            </a:r>
            <a:endParaRPr lang="en-US" sz="3000" b="1" dirty="0">
              <a:latin typeface="Oswald "/>
            </a:endParaRPr>
          </a:p>
        </p:txBody>
      </p:sp>
      <p:sp>
        <p:nvSpPr>
          <p:cNvPr id="73" name="Google Shape;508;p31"/>
          <p:cNvSpPr/>
          <p:nvPr/>
        </p:nvSpPr>
        <p:spPr>
          <a:xfrm>
            <a:off x="9650778" y="194107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09;p31"/>
          <p:cNvSpPr/>
          <p:nvPr/>
        </p:nvSpPr>
        <p:spPr>
          <a:xfrm>
            <a:off x="9418438" y="179241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2926663" y="2815601"/>
            <a:ext cx="6943959" cy="1477328"/>
          </a:xfrm>
          <a:prstGeom prst="rect">
            <a:avLst/>
          </a:prstGeom>
        </p:spPr>
        <p:txBody>
          <a:bodyPr wrap="square">
            <a:spAutoFit/>
          </a:bodyPr>
          <a:lstStyle/>
          <a:p>
            <a:pPr algn="just"/>
            <a:r>
              <a:rPr lang="vi-VN" sz="1500" b="1" dirty="0" smtClean="0">
                <a:latin typeface="Oswald Light" pitchFamily="2" charset="0"/>
                <a:ea typeface="Times New Roman" panose="02020603050405020304" pitchFamily="18" charset="0"/>
              </a:rPr>
              <a:t>Có những khó khăn như sau: </a:t>
            </a:r>
          </a:p>
          <a:p>
            <a:pPr algn="just"/>
            <a:r>
              <a:rPr lang="en-US" sz="1500" dirty="0" smtClean="0">
                <a:latin typeface="Oswald Light" pitchFamily="2" charset="0"/>
                <a:ea typeface="Times New Roman" panose="02020603050405020304" pitchFamily="18" charset="0"/>
              </a:rPr>
              <a:t>- </a:t>
            </a:r>
            <a:r>
              <a:rPr lang="en-US" sz="1500" dirty="0" err="1" smtClean="0">
                <a:latin typeface="Oswald Light" pitchFamily="2" charset="0"/>
                <a:ea typeface="Times New Roman" panose="02020603050405020304" pitchFamily="18" charset="0"/>
              </a:rPr>
              <a:t>Thiếu</a:t>
            </a:r>
            <a:r>
              <a:rPr lang="en-US" sz="1500" dirty="0" smtClean="0">
                <a:latin typeface="Oswald Light" pitchFamily="2" charset="0"/>
                <a:ea typeface="Times New Roman" panose="02020603050405020304" pitchFamily="18" charset="0"/>
              </a:rPr>
              <a:t> </a:t>
            </a:r>
            <a:r>
              <a:rPr lang="vi-VN" sz="1500" dirty="0" smtClean="0">
                <a:latin typeface="Oswald Light" pitchFamily="2" charset="0"/>
                <a:ea typeface="Times New Roman" panose="02020603050405020304" pitchFamily="18" charset="0"/>
              </a:rPr>
              <a:t>chính xác và không đồng nhất trong việc cập nhật thông tin về hàng tồn kho.</a:t>
            </a:r>
            <a:endParaRPr lang="en-US" sz="1500" dirty="0" smtClean="0">
              <a:latin typeface="Oswald Light" pitchFamily="2" charset="0"/>
              <a:ea typeface="Times New Roman" panose="02020603050405020304" pitchFamily="18" charset="0"/>
            </a:endParaRPr>
          </a:p>
          <a:p>
            <a:pPr algn="just"/>
            <a:r>
              <a:rPr lang="en-US" sz="1500" dirty="0" smtClean="0">
                <a:latin typeface="Oswald Light" pitchFamily="2" charset="0"/>
                <a:ea typeface="Times New Roman" panose="02020603050405020304" pitchFamily="18" charset="0"/>
              </a:rPr>
              <a:t>- </a:t>
            </a:r>
            <a:r>
              <a:rPr lang="vi-VN" sz="1500" dirty="0" smtClean="0">
                <a:latin typeface="Oswald Light" pitchFamily="2" charset="0"/>
                <a:ea typeface="Times New Roman" panose="02020603050405020304" pitchFamily="18" charset="0"/>
              </a:rPr>
              <a:t>Một số ít doanh nghiệp nhỏ lẻ còn quản lý tồn kho thủ công.</a:t>
            </a:r>
          </a:p>
          <a:p>
            <a:pPr algn="just"/>
            <a:r>
              <a:rPr lang="en-US" sz="1500" dirty="0" smtClean="0">
                <a:latin typeface="Oswald Light" pitchFamily="2" charset="0"/>
                <a:ea typeface="Times New Roman" panose="02020603050405020304" pitchFamily="18" charset="0"/>
              </a:rPr>
              <a:t>- </a:t>
            </a:r>
            <a:r>
              <a:rPr lang="vi-VN" sz="1500" dirty="0" smtClean="0">
                <a:latin typeface="Oswald Light" pitchFamily="2" charset="0"/>
                <a:ea typeface="Times New Roman" panose="02020603050405020304" pitchFamily="18" charset="0"/>
              </a:rPr>
              <a:t>Thiếu tính linh hoạt trong quản lý đơn đặt hàng, doanh nghiệp không thể thay đổi hoặc hủy đơn đặt hàng sau khi đã được tạo.</a:t>
            </a:r>
            <a:endParaRPr lang="vi-VN" sz="1500" dirty="0">
              <a:latin typeface="Oswald Light" pitchFamily="2" charset="0"/>
              <a:ea typeface="Times New Roman" panose="02020603050405020304" pitchFamily="18" charset="0"/>
            </a:endParaRPr>
          </a:p>
        </p:txBody>
      </p:sp>
      <p:sp>
        <p:nvSpPr>
          <p:cNvPr id="3" name="TextBox 2"/>
          <p:cNvSpPr txBox="1"/>
          <p:nvPr/>
        </p:nvSpPr>
        <p:spPr>
          <a:xfrm>
            <a:off x="1675145" y="4220585"/>
            <a:ext cx="8195477" cy="1477328"/>
          </a:xfrm>
          <a:prstGeom prst="rect">
            <a:avLst/>
          </a:prstGeom>
          <a:noFill/>
        </p:spPr>
        <p:txBody>
          <a:bodyPr wrap="square" rtlCol="0">
            <a:spAutoFit/>
          </a:bodyPr>
          <a:lstStyle/>
          <a:p>
            <a:pPr algn="just"/>
            <a:r>
              <a:rPr lang="en-US" sz="1500" dirty="0" smtClean="0">
                <a:latin typeface="Oswald Light" pitchFamily="2" charset="0"/>
                <a:ea typeface="Times New Roman" panose="02020603050405020304" pitchFamily="18" charset="0"/>
              </a:rPr>
              <a:t>- </a:t>
            </a:r>
            <a:r>
              <a:rPr lang="vi-VN" sz="1500" dirty="0" smtClean="0">
                <a:latin typeface="Oswald Light" pitchFamily="2" charset="0"/>
                <a:ea typeface="Times New Roman" panose="02020603050405020304" pitchFamily="18" charset="0"/>
              </a:rPr>
              <a:t>Quá trình nhập/xuất kho không được quản lý một cách chặt chẽ, dẫn đến việc khó khăn trong việc xác định số lượng hàng hóa đã nhập vào hoặc xuất khỏi kho.</a:t>
            </a:r>
          </a:p>
          <a:p>
            <a:pPr algn="just"/>
            <a:r>
              <a:rPr lang="en-US" sz="1500" dirty="0" smtClean="0">
                <a:latin typeface="Oswald Light" pitchFamily="2" charset="0"/>
                <a:ea typeface="Times New Roman" panose="02020603050405020304" pitchFamily="18" charset="0"/>
              </a:rPr>
              <a:t>- </a:t>
            </a:r>
            <a:r>
              <a:rPr lang="vi-VN" sz="1500" dirty="0" smtClean="0">
                <a:latin typeface="Oswald Light" pitchFamily="2" charset="0"/>
                <a:ea typeface="Times New Roman" panose="02020603050405020304" pitchFamily="18" charset="0"/>
              </a:rPr>
              <a:t>Thiếu tính năng quản lý nhà cung cấp, không thể quản lý và theo dõi thông tin về nhà cung cấp một cách hiệu quả.</a:t>
            </a:r>
            <a:endParaRPr lang="en-US" sz="1500" dirty="0" smtClean="0">
              <a:latin typeface="Oswald Light" pitchFamily="2" charset="0"/>
              <a:ea typeface="Times New Roman" panose="02020603050405020304" pitchFamily="18" charset="0"/>
            </a:endParaRPr>
          </a:p>
          <a:p>
            <a:pPr algn="just"/>
            <a:r>
              <a:rPr lang="en-US" sz="1500" dirty="0" smtClean="0">
                <a:latin typeface="Oswald Light" pitchFamily="2" charset="0"/>
                <a:ea typeface="Times New Roman" panose="02020603050405020304" pitchFamily="18" charset="0"/>
              </a:rPr>
              <a:t>- </a:t>
            </a:r>
            <a:r>
              <a:rPr lang="vi-VN" sz="1500" dirty="0" smtClean="0">
                <a:latin typeface="Oswald Light" pitchFamily="2" charset="0"/>
                <a:ea typeface="Times New Roman" panose="02020603050405020304" pitchFamily="18" charset="0"/>
              </a:rPr>
              <a:t>Thiếu tính năng báo cáo và thống kê, không thể tạo ra các báo cáo và thống kê về hàng tồn kho một cách nhanh chóng và chính xác.</a:t>
            </a:r>
          </a:p>
        </p:txBody>
      </p:sp>
      <p:grpSp>
        <p:nvGrpSpPr>
          <p:cNvPr id="31" name="Google Shape;1799;p88"/>
          <p:cNvGrpSpPr/>
          <p:nvPr/>
        </p:nvGrpSpPr>
        <p:grpSpPr>
          <a:xfrm>
            <a:off x="785087" y="321067"/>
            <a:ext cx="1749108" cy="992705"/>
            <a:chOff x="698860" y="590214"/>
            <a:chExt cx="3554756" cy="2167657"/>
          </a:xfrm>
        </p:grpSpPr>
        <p:grpSp>
          <p:nvGrpSpPr>
            <p:cNvPr id="39" name="Google Shape;1800;p88"/>
            <p:cNvGrpSpPr/>
            <p:nvPr/>
          </p:nvGrpSpPr>
          <p:grpSpPr>
            <a:xfrm>
              <a:off x="2752527" y="1425483"/>
              <a:ext cx="1501089" cy="1332387"/>
              <a:chOff x="9143997" y="717540"/>
              <a:chExt cx="2210734" cy="1962279"/>
            </a:xfrm>
          </p:grpSpPr>
          <p:sp>
            <p:nvSpPr>
              <p:cNvPr id="48"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821;p88"/>
            <p:cNvGrpSpPr/>
            <p:nvPr/>
          </p:nvGrpSpPr>
          <p:grpSpPr>
            <a:xfrm>
              <a:off x="698860" y="590214"/>
              <a:ext cx="1836805" cy="1745020"/>
              <a:chOff x="8902593" y="2650043"/>
              <a:chExt cx="2316565" cy="2200807"/>
            </a:xfrm>
          </p:grpSpPr>
          <p:sp>
            <p:nvSpPr>
              <p:cNvPr id="41"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9" name="Picture 68"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1731947" y="2930528"/>
            <a:ext cx="1194351" cy="1194351"/>
          </a:xfrm>
          <a:prstGeom prst="rect">
            <a:avLst/>
          </a:prstGeom>
        </p:spPr>
      </p:pic>
    </p:spTree>
    <p:extLst>
      <p:ext uri="{BB962C8B-B14F-4D97-AF65-F5344CB8AC3E}">
        <p14:creationId xmlns:p14="http://schemas.microsoft.com/office/powerpoint/2010/main" val="23001514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Generation of '27 by Slidesgo">
  <a:themeElements>
    <a:clrScheme name="Simple Light">
      <a:dk1>
        <a:srgbClr val="000000"/>
      </a:dk1>
      <a:lt1>
        <a:srgbClr val="FFFFFF"/>
      </a:lt1>
      <a:dk2>
        <a:srgbClr val="4C777F"/>
      </a:dk2>
      <a:lt2>
        <a:srgbClr val="C8D7E0"/>
      </a:lt2>
      <a:accent1>
        <a:srgbClr val="ACDBE7"/>
      </a:accent1>
      <a:accent2>
        <a:srgbClr val="96BCBE"/>
      </a:accent2>
      <a:accent3>
        <a:srgbClr val="5C858A"/>
      </a:accent3>
      <a:accent4>
        <a:srgbClr val="4581BB"/>
      </a:accent4>
      <a:accent5>
        <a:srgbClr val="B7CDD8"/>
      </a:accent5>
      <a:accent6>
        <a:srgbClr val="C6ECFF"/>
      </a:accent6>
      <a:hlink>
        <a:srgbClr val="4C77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Generation of '27 by Slidesgo">
  <a:themeElements>
    <a:clrScheme name="Simple Light">
      <a:dk1>
        <a:srgbClr val="000000"/>
      </a:dk1>
      <a:lt1>
        <a:srgbClr val="FFFFFF"/>
      </a:lt1>
      <a:dk2>
        <a:srgbClr val="4C777F"/>
      </a:dk2>
      <a:lt2>
        <a:srgbClr val="C8D7E0"/>
      </a:lt2>
      <a:accent1>
        <a:srgbClr val="ACDBE7"/>
      </a:accent1>
      <a:accent2>
        <a:srgbClr val="96BCBE"/>
      </a:accent2>
      <a:accent3>
        <a:srgbClr val="5C858A"/>
      </a:accent3>
      <a:accent4>
        <a:srgbClr val="4581BB"/>
      </a:accent4>
      <a:accent5>
        <a:srgbClr val="B7CDD8"/>
      </a:accent5>
      <a:accent6>
        <a:srgbClr val="C6ECFF"/>
      </a:accent6>
      <a:hlink>
        <a:srgbClr val="4C77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Generation of '27 by Slidesgo">
  <a:themeElements>
    <a:clrScheme name="Simple Light">
      <a:dk1>
        <a:srgbClr val="000000"/>
      </a:dk1>
      <a:lt1>
        <a:srgbClr val="FFFFFF"/>
      </a:lt1>
      <a:dk2>
        <a:srgbClr val="4C777F"/>
      </a:dk2>
      <a:lt2>
        <a:srgbClr val="C8D7E0"/>
      </a:lt2>
      <a:accent1>
        <a:srgbClr val="ACDBE7"/>
      </a:accent1>
      <a:accent2>
        <a:srgbClr val="96BCBE"/>
      </a:accent2>
      <a:accent3>
        <a:srgbClr val="5C858A"/>
      </a:accent3>
      <a:accent4>
        <a:srgbClr val="4581BB"/>
      </a:accent4>
      <a:accent5>
        <a:srgbClr val="B7CDD8"/>
      </a:accent5>
      <a:accent6>
        <a:srgbClr val="C6ECFF"/>
      </a:accent6>
      <a:hlink>
        <a:srgbClr val="4C77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Generation of '27 by Slidesgo">
  <a:themeElements>
    <a:clrScheme name="Simple Light">
      <a:dk1>
        <a:srgbClr val="000000"/>
      </a:dk1>
      <a:lt1>
        <a:srgbClr val="FFFFFF"/>
      </a:lt1>
      <a:dk2>
        <a:srgbClr val="4C777F"/>
      </a:dk2>
      <a:lt2>
        <a:srgbClr val="C8D7E0"/>
      </a:lt2>
      <a:accent1>
        <a:srgbClr val="ACDBE7"/>
      </a:accent1>
      <a:accent2>
        <a:srgbClr val="96BCBE"/>
      </a:accent2>
      <a:accent3>
        <a:srgbClr val="5C858A"/>
      </a:accent3>
      <a:accent4>
        <a:srgbClr val="4581BB"/>
      </a:accent4>
      <a:accent5>
        <a:srgbClr val="B7CDD8"/>
      </a:accent5>
      <a:accent6>
        <a:srgbClr val="C6ECFF"/>
      </a:accent6>
      <a:hlink>
        <a:srgbClr val="4C77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Generation of '27 by Slidesgo">
  <a:themeElements>
    <a:clrScheme name="Simple Light">
      <a:dk1>
        <a:srgbClr val="000000"/>
      </a:dk1>
      <a:lt1>
        <a:srgbClr val="FFFFFF"/>
      </a:lt1>
      <a:dk2>
        <a:srgbClr val="4C777F"/>
      </a:dk2>
      <a:lt2>
        <a:srgbClr val="C8D7E0"/>
      </a:lt2>
      <a:accent1>
        <a:srgbClr val="ACDBE7"/>
      </a:accent1>
      <a:accent2>
        <a:srgbClr val="96BCBE"/>
      </a:accent2>
      <a:accent3>
        <a:srgbClr val="5C858A"/>
      </a:accent3>
      <a:accent4>
        <a:srgbClr val="4581BB"/>
      </a:accent4>
      <a:accent5>
        <a:srgbClr val="B7CDD8"/>
      </a:accent5>
      <a:accent6>
        <a:srgbClr val="C6ECFF"/>
      </a:accent6>
      <a:hlink>
        <a:srgbClr val="4C77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Generation of '27 by Slidesgo">
  <a:themeElements>
    <a:clrScheme name="Simple Light">
      <a:dk1>
        <a:srgbClr val="000000"/>
      </a:dk1>
      <a:lt1>
        <a:srgbClr val="FFFFFF"/>
      </a:lt1>
      <a:dk2>
        <a:srgbClr val="4C777F"/>
      </a:dk2>
      <a:lt2>
        <a:srgbClr val="C8D7E0"/>
      </a:lt2>
      <a:accent1>
        <a:srgbClr val="ACDBE7"/>
      </a:accent1>
      <a:accent2>
        <a:srgbClr val="96BCBE"/>
      </a:accent2>
      <a:accent3>
        <a:srgbClr val="5C858A"/>
      </a:accent3>
      <a:accent4>
        <a:srgbClr val="4581BB"/>
      </a:accent4>
      <a:accent5>
        <a:srgbClr val="B7CDD8"/>
      </a:accent5>
      <a:accent6>
        <a:srgbClr val="C6ECFF"/>
      </a:accent6>
      <a:hlink>
        <a:srgbClr val="4C77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Generation of '27 by Slidesgo">
  <a:themeElements>
    <a:clrScheme name="Simple Light">
      <a:dk1>
        <a:srgbClr val="000000"/>
      </a:dk1>
      <a:lt1>
        <a:srgbClr val="FFFFFF"/>
      </a:lt1>
      <a:dk2>
        <a:srgbClr val="4C777F"/>
      </a:dk2>
      <a:lt2>
        <a:srgbClr val="C8D7E0"/>
      </a:lt2>
      <a:accent1>
        <a:srgbClr val="ACDBE7"/>
      </a:accent1>
      <a:accent2>
        <a:srgbClr val="96BCBE"/>
      </a:accent2>
      <a:accent3>
        <a:srgbClr val="5C858A"/>
      </a:accent3>
      <a:accent4>
        <a:srgbClr val="4581BB"/>
      </a:accent4>
      <a:accent5>
        <a:srgbClr val="B7CDD8"/>
      </a:accent5>
      <a:accent6>
        <a:srgbClr val="C6ECFF"/>
      </a:accent6>
      <a:hlink>
        <a:srgbClr val="4C77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Generation of '27 by Slidesgo">
  <a:themeElements>
    <a:clrScheme name="Simple Light">
      <a:dk1>
        <a:srgbClr val="000000"/>
      </a:dk1>
      <a:lt1>
        <a:srgbClr val="FFFFFF"/>
      </a:lt1>
      <a:dk2>
        <a:srgbClr val="4C777F"/>
      </a:dk2>
      <a:lt2>
        <a:srgbClr val="C8D7E0"/>
      </a:lt2>
      <a:accent1>
        <a:srgbClr val="ACDBE7"/>
      </a:accent1>
      <a:accent2>
        <a:srgbClr val="96BCBE"/>
      </a:accent2>
      <a:accent3>
        <a:srgbClr val="5C858A"/>
      </a:accent3>
      <a:accent4>
        <a:srgbClr val="4581BB"/>
      </a:accent4>
      <a:accent5>
        <a:srgbClr val="B7CDD8"/>
      </a:accent5>
      <a:accent6>
        <a:srgbClr val="C6ECFF"/>
      </a:accent6>
      <a:hlink>
        <a:srgbClr val="4C77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Generation of '27 by Slidesgo">
  <a:themeElements>
    <a:clrScheme name="Simple Light">
      <a:dk1>
        <a:srgbClr val="000000"/>
      </a:dk1>
      <a:lt1>
        <a:srgbClr val="FFFFFF"/>
      </a:lt1>
      <a:dk2>
        <a:srgbClr val="4C777F"/>
      </a:dk2>
      <a:lt2>
        <a:srgbClr val="C8D7E0"/>
      </a:lt2>
      <a:accent1>
        <a:srgbClr val="ACDBE7"/>
      </a:accent1>
      <a:accent2>
        <a:srgbClr val="96BCBE"/>
      </a:accent2>
      <a:accent3>
        <a:srgbClr val="5C858A"/>
      </a:accent3>
      <a:accent4>
        <a:srgbClr val="4581BB"/>
      </a:accent4>
      <a:accent5>
        <a:srgbClr val="B7CDD8"/>
      </a:accent5>
      <a:accent6>
        <a:srgbClr val="C6ECFF"/>
      </a:accent6>
      <a:hlink>
        <a:srgbClr val="4C77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TotalTime>
  <Words>3502</Words>
  <Application>Microsoft Office PowerPoint</Application>
  <PresentationFormat>Widescreen</PresentationFormat>
  <Paragraphs>316</Paragraphs>
  <Slides>73</Slides>
  <Notes>73</Notes>
  <HiddenSlides>0</HiddenSlides>
  <MMClips>0</MMClips>
  <ScaleCrop>false</ScaleCrop>
  <HeadingPairs>
    <vt:vector size="6" baseType="variant">
      <vt:variant>
        <vt:lpstr>Fonts Used</vt:lpstr>
      </vt:variant>
      <vt:variant>
        <vt:i4>14</vt:i4>
      </vt:variant>
      <vt:variant>
        <vt:lpstr>Theme</vt:lpstr>
      </vt:variant>
      <vt:variant>
        <vt:i4>9</vt:i4>
      </vt:variant>
      <vt:variant>
        <vt:lpstr>Slide Titles</vt:lpstr>
      </vt:variant>
      <vt:variant>
        <vt:i4>73</vt:i4>
      </vt:variant>
    </vt:vector>
  </HeadingPairs>
  <TitlesOfParts>
    <vt:vector size="96" baseType="lpstr">
      <vt:lpstr>Arial</vt:lpstr>
      <vt:lpstr>Bebas Neue</vt:lpstr>
      <vt:lpstr>Calibri</vt:lpstr>
      <vt:lpstr>Inter Tight Light</vt:lpstr>
      <vt:lpstr>Karla</vt:lpstr>
      <vt:lpstr>Libre Baskerville</vt:lpstr>
      <vt:lpstr>Oswald</vt:lpstr>
      <vt:lpstr>Oswald </vt:lpstr>
      <vt:lpstr>Oswald bold</vt:lpstr>
      <vt:lpstr>Oswald Light</vt:lpstr>
      <vt:lpstr>Palatino Linotype</vt:lpstr>
      <vt:lpstr>Roboto</vt:lpstr>
      <vt:lpstr>Rubik Black</vt:lpstr>
      <vt:lpstr>Times New Roman</vt:lpstr>
      <vt:lpstr>Generation of '27 by Slidesgo</vt:lpstr>
      <vt:lpstr>1_Generation of '27 by Slidesgo</vt:lpstr>
      <vt:lpstr>2_Generation of '27 by Slidesgo</vt:lpstr>
      <vt:lpstr>3_Generation of '27 by Slidesgo</vt:lpstr>
      <vt:lpstr>4_Generation of '27 by Slidesgo</vt:lpstr>
      <vt:lpstr>5_Generation of '27 by Slidesgo</vt:lpstr>
      <vt:lpstr>6_Generation of '27 by Slidesgo</vt:lpstr>
      <vt:lpstr>7_Generation of '27 by Slidesgo</vt:lpstr>
      <vt:lpstr>8_Generation of '27 by Slidesgo</vt:lpstr>
      <vt:lpstr>Hệ thống quản lý cửa hàng bán sách</vt:lpstr>
      <vt:lpstr>Thành viên thực hiện</vt:lpstr>
      <vt:lpstr>Nội dung báo cáo</vt:lpstr>
      <vt:lpstr>Giới thiệu đề tài</vt:lpstr>
      <vt:lpstr>Giới thiệu đề tài</vt:lpstr>
      <vt:lpstr>KHẢO SÁT HỆ THỐNG</vt:lpstr>
      <vt:lpstr>KHẢO SÁT HỆ THỐNG</vt:lpstr>
      <vt:lpstr>KHẢO SÁT HỆ THỐNG</vt:lpstr>
      <vt:lpstr>KHẢO SÁT HỆ THỐNG</vt:lpstr>
      <vt:lpstr>KHẢO SÁT HỆ THỐNG</vt:lpstr>
      <vt:lpstr>KHẢO SÁT HỆ THỐNG</vt:lpstr>
      <vt:lpstr>KHẢO SÁT HỆ THỐNG</vt:lpstr>
      <vt:lpstr>KHẢO SÁT HỆ THỐNG</vt:lpstr>
      <vt:lpstr>KHẢO SÁT HỆ THỐNG</vt:lpstr>
      <vt:lpstr>KHẢO SÁT HỆ THỐNG</vt:lpstr>
      <vt:lpstr>KHẢO SÁT HỆ THỐNG</vt:lpstr>
      <vt:lpstr>KHẢO SÁT HỆ THỐNG</vt:lpstr>
      <vt:lpstr>KHẢO SÁT HỆ THỐNG</vt:lpstr>
      <vt:lpstr>SƠ ĐỒ BFD</vt:lpstr>
      <vt:lpstr>SƠ ĐỒ BFD</vt:lpstr>
      <vt:lpstr>THIẾT KẾ DỮ LIỆU</vt:lpstr>
      <vt:lpstr>THIẾT KẾ DỮ LIỆU</vt:lpstr>
      <vt:lpstr>PowerPoint Presentation</vt:lpstr>
      <vt:lpstr>THIẾT KẾ DỮ LIỆU</vt:lpstr>
      <vt:lpstr>PowerPoint Presentation</vt:lpstr>
      <vt:lpstr>THIẾT KẾ DỮ LIỆU</vt:lpstr>
      <vt:lpstr>PowerPoint Presentation</vt:lpstr>
      <vt:lpstr>PowerPoint Presentation</vt:lpstr>
      <vt:lpstr>PowerPoint Presentation</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PowerPoint Presentation</vt:lpstr>
      <vt:lpstr>Sơ đồ màn hình</vt:lpstr>
      <vt:lpstr>TỔNG KẾT</vt:lpstr>
      <vt:lpstr>Hướng phát triển</vt:lpstr>
      <vt:lpstr>TÀI LIỆU THAM KHẢO</vt:lpstr>
      <vt:lpstr>GIAO DIỆN ĐĂNG NHẬP</vt:lpstr>
      <vt:lpstr>GIAO DIỆN TRANG CHỦ</vt:lpstr>
      <vt:lpstr>GIAO DIỆN TRANG CHỦ</vt:lpstr>
      <vt:lpstr>GIAO DIỆN TRANG CHỦ</vt:lpstr>
      <vt:lpstr>GIAO DIỆN QUẢN LÝ SÁCH</vt:lpstr>
      <vt:lpstr>GIAO DIỆN QUẢN LÝ SÁCH</vt:lpstr>
      <vt:lpstr>GIAO DIỆN QUẢN LÝ SÁCH</vt:lpstr>
      <vt:lpstr>GIAO DIỆN QUẢN LÝ SÁCH</vt:lpstr>
      <vt:lpstr>GIAO DIỆN QUẢN LÝ SÁCH</vt:lpstr>
      <vt:lpstr>GIAO DIỆN QUẢN PHIẾU XUẤT</vt:lpstr>
      <vt:lpstr>GIAO DIỆN QUẢN LÝ PHIẾU NHẬP</vt:lpstr>
      <vt:lpstr>GIAO DIỆN QUẢN LÝ KHÁCH HÀNG</vt:lpstr>
      <vt:lpstr>GIAO DIỆN QUẢN LÝ NHÂN VIÊN</vt:lpstr>
      <vt:lpstr>GIAO DIỆN QUẢN LÝ THÔNG TIN CHUNG</vt:lpstr>
      <vt:lpstr>GIAO DIỆN QUẢN LÝ TÀI KHOẢN</vt:lpstr>
      <vt:lpstr>GIAO DIỆN QUẢN LÝ THỐNG KÊ</vt:lpstr>
      <vt:lpstr>GIAO DIỆN QUẢN LÝ PHÂN QUYỀN</vt:lpstr>
      <vt:lpstr>GIAO DIỆN QUẢN LÝ PHÂN QUYỀN</vt:lpstr>
      <vt:lpstr>GIAO DIỆN QUẢN LÝ ĐĂNG XUẤT</vt:lpstr>
      <vt:lpstr>THANKS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quản lý cửa hàng bán sách</dc:title>
  <dc:creator>DELL</dc:creator>
  <cp:lastModifiedBy>DELL</cp:lastModifiedBy>
  <cp:revision>47</cp:revision>
  <dcterms:created xsi:type="dcterms:W3CDTF">2025-05-15T12:05:34Z</dcterms:created>
  <dcterms:modified xsi:type="dcterms:W3CDTF">2025-05-16T07:25:01Z</dcterms:modified>
</cp:coreProperties>
</file>